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58" r:id="rId4"/>
    <p:sldMasterId id="2147483795" r:id="rId5"/>
    <p:sldMasterId id="2147483807" r:id="rId6"/>
  </p:sldMasterIdLst>
  <p:notesMasterIdLst>
    <p:notesMasterId r:id="rId43"/>
  </p:notesMasterIdLst>
  <p:handoutMasterIdLst>
    <p:handoutMasterId r:id="rId44"/>
  </p:handoutMasterIdLst>
  <p:sldIdLst>
    <p:sldId id="230719837" r:id="rId7"/>
    <p:sldId id="230719857" r:id="rId8"/>
    <p:sldId id="230719852" r:id="rId9"/>
    <p:sldId id="230719890" r:id="rId10"/>
    <p:sldId id="230719764" r:id="rId11"/>
    <p:sldId id="230719844" r:id="rId12"/>
    <p:sldId id="230719912" r:id="rId13"/>
    <p:sldId id="230719867" r:id="rId14"/>
    <p:sldId id="230719865" r:id="rId15"/>
    <p:sldId id="230719849" r:id="rId16"/>
    <p:sldId id="230719848" r:id="rId17"/>
    <p:sldId id="230719894" r:id="rId18"/>
    <p:sldId id="230719866" r:id="rId19"/>
    <p:sldId id="230719893" r:id="rId20"/>
    <p:sldId id="230719900" r:id="rId21"/>
    <p:sldId id="230719891" r:id="rId22"/>
    <p:sldId id="230719901" r:id="rId23"/>
    <p:sldId id="230719886" r:id="rId24"/>
    <p:sldId id="230719905" r:id="rId25"/>
    <p:sldId id="230719892" r:id="rId26"/>
    <p:sldId id="230719904" r:id="rId27"/>
    <p:sldId id="230719878" r:id="rId28"/>
    <p:sldId id="230719898" r:id="rId29"/>
    <p:sldId id="230719903" r:id="rId30"/>
    <p:sldId id="230719909" r:id="rId31"/>
    <p:sldId id="230719908" r:id="rId32"/>
    <p:sldId id="230719897" r:id="rId33"/>
    <p:sldId id="230719861" r:id="rId34"/>
    <p:sldId id="230719875" r:id="rId35"/>
    <p:sldId id="230719751" r:id="rId36"/>
    <p:sldId id="230719879" r:id="rId37"/>
    <p:sldId id="230719856" r:id="rId38"/>
    <p:sldId id="230719839" r:id="rId39"/>
    <p:sldId id="230719880" r:id="rId40"/>
    <p:sldId id="230719906" r:id="rId41"/>
    <p:sldId id="230719896"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E21C08-69D4-9FC6-AA0B-3AF654D62E70}" name="VIGIER, Claire (DNS)" initials="V(" userId="S::claire.vigier_sante.gouv.fr#ext#@esantegouv.onmicrosoft.com::21be81d6-b120-4e14-bc24-81042e28f858" providerId="AD"/>
  <p188:author id="{D4CBBC0D-13C1-BA97-3E57-8C0ECDDA988F}" name="Yezza GABSI" initials="YG" userId="S::yezza.gabsi_assurance-maladie.fr#ext#@esante.gouv.fr::ebaad67c-296d-499e-a40c-4e70f576c192" providerId="AD"/>
  <p188:author id="{15B77F20-1B40-E939-279E-A0BB1F124996}" name="Said Berramdane" initials="SB" userId="S::said.berramdane_assurance-maladie.fr#ext#@esante.gouv.fr::416be72b-c2b8-4c73-b479-8d6a915ec03e" providerId="AD"/>
  <p188:author id="{8CB86424-51A2-2201-DB0F-2D3DDA17DFA9}" name="MONSAINT Jules" initials="JM" userId="S::jules.monsaint@soprasterianext.com::8dc76007-2276-4a3e-aa60-c33a67ff7b03" providerId="AD"/>
  <p188:author id="{97546928-7E74-A7AC-E3BB-31810AE17A06}" name="FLAMANT, Sue-Ann (DNS)" initials="F(" userId="S::sue-ann.flamant_sante.gouv.fr#ext#@esantegouv.onmicrosoft.com::aef5ef11-b70a-4edd-9f75-b02a216832d5" providerId="AD"/>
  <p188:author id="{1C35E42B-1A7E-ADAF-EA9C-7EE8EC0745DF}" name="Maylis PERNIN" initials="MP" userId="S::Maylis.PERNIN.EXT@esante.gouv.fr::d52f518f-f995-4772-a9fb-0fa9cac925bf" providerId="AD"/>
  <p188:author id="{449C2E59-2160-90CE-9B19-14C13F77CF15}" name="Jules MONSAINT" initials="J" userId="S::Jules.MONSAINT.EXT@esante.gouv.fr::0abf15ac-c543-45b4-a27f-835d90636097" providerId="AD"/>
  <p188:author id="{52FC7567-94D4-FACE-BF08-FDFEDBBE6E63}" name="Benjamin HOCHE" initials="BH" userId="S::Benjamin.HOCHE.EXT@esante.gouv.fr::ff011bdf-47f2-4a18-a598-edb6fbe2ecbb" providerId="AD"/>
  <p188:author id="{B561DF8F-9347-32E4-0DB1-EBFF36E84182}" name="ZEGGAIE Sihem" initials="ZS" userId="S::sihem.zeggaie@soprasterianext.com::852d612d-0a0b-47c5-a714-96aecabfef4a" providerId="AD"/>
  <p188:author id="{7B1448DA-3EF3-BF7E-3CCE-56B6B6230215}" name="Nelsa LOURO" initials="NL" userId="S::nelsa.louro@esante.gouv.fr::1fc54552-e769-4aad-a57e-295e918d3531" providerId="AD"/>
  <p188:author id="{D10691F0-C0AC-6261-9C08-83245D7FB3C7}" name="Nelsa LOURO" initials="NL" userId="S::Nelsa.LOURO@esante.gouv.fr::1fc54552-e769-4aad-a57e-295e918d35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odie FIANCETTE" initials="EF" lastIdx="1" clrIdx="0"/>
  <p:cmAuthor id="2" name="Muriel Bakassa Traore" initials="MBT" lastIdx="2" clrIdx="1"/>
  <p:cmAuthor id="3" name="DECKER AMELIE (CNAM / Paris)" initials="DA(/P" lastIdx="9" clrIdx="2"/>
  <p:cmAuthor id="4" name=" " initials="VC(" lastIdx="2" clrIdx="3">
    <p:extLst>
      <p:ext uri="{19B8F6BF-5375-455C-9EA6-DF929625EA0E}">
        <p15:presenceInfo xmlns:p15="http://schemas.microsoft.com/office/powerpoint/2012/main" userId="S-1-5-21-27022435-3177379373-3347635678-113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083"/>
    <a:srgbClr val="2F75B5"/>
    <a:srgbClr val="F3FAFF"/>
    <a:srgbClr val="FFF3F9"/>
    <a:srgbClr val="DF2680"/>
    <a:srgbClr val="F9FAFF"/>
    <a:srgbClr val="F7F7F7"/>
    <a:srgbClr val="393939"/>
    <a:srgbClr val="FFFFFF"/>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88300-080C-A0F7-CA0C-2733DE6E8860}" v="208" dt="2024-04-26T10:10:01.418"/>
    <p1510:client id="{7BD69D9B-1F14-4909-AEE6-2D55FD664A20}" v="204" dt="2024-04-26T08:29:24.796"/>
    <p1510:client id="{A437BF67-0413-E0B7-DF5E-3E3F5408E701}" v="1" dt="2024-04-26T12:15:40.573"/>
    <p1510:client id="{B1C679A6-245C-427B-8DA2-83E8FCF52C72}" v="133" dt="2024-04-26T12:35:00.1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a LOURO" userId="S::nelsa.louro@esante.gouv.fr::1fc54552-e769-4aad-a57e-295e918d3531" providerId="AD" clId="Web-{64E8DF97-FDE7-E699-1505-88F8EC237E34}"/>
    <pc:docChg chg="modSld">
      <pc:chgData name="Nelsa LOURO" userId="S::nelsa.louro@esante.gouv.fr::1fc54552-e769-4aad-a57e-295e918d3531" providerId="AD" clId="Web-{64E8DF97-FDE7-E699-1505-88F8EC237E34}" dt="2024-04-23T09:50:51.008" v="3" actId="20577"/>
      <pc:docMkLst>
        <pc:docMk/>
      </pc:docMkLst>
      <pc:sldChg chg="modSp">
        <pc:chgData name="Nelsa LOURO" userId="S::nelsa.louro@esante.gouv.fr::1fc54552-e769-4aad-a57e-295e918d3531" providerId="AD" clId="Web-{64E8DF97-FDE7-E699-1505-88F8EC237E34}" dt="2024-04-23T09:50:51.008" v="3" actId="20577"/>
        <pc:sldMkLst>
          <pc:docMk/>
          <pc:sldMk cId="1890748283" sldId="230719911"/>
        </pc:sldMkLst>
        <pc:spChg chg="mod">
          <ac:chgData name="Nelsa LOURO" userId="S::nelsa.louro@esante.gouv.fr::1fc54552-e769-4aad-a57e-295e918d3531" providerId="AD" clId="Web-{64E8DF97-FDE7-E699-1505-88F8EC237E34}" dt="2024-04-23T09:50:51.008" v="3" actId="20577"/>
          <ac:spMkLst>
            <pc:docMk/>
            <pc:sldMk cId="1890748283" sldId="230719911"/>
            <ac:spMk id="10" creationId="{313C6E0C-EA09-2D5D-BC7F-9F6EB50108C4}"/>
          </ac:spMkLst>
        </pc:spChg>
      </pc:sldChg>
    </pc:docChg>
  </pc:docChgLst>
  <pc:docChgLst>
    <pc:chgData name="Nelsa LOURO" userId="S::nelsa.louro@esante.gouv.fr::1fc54552-e769-4aad-a57e-295e918d3531" providerId="AD" clId="Web-{D3B22EAB-859D-5C44-2445-AC992A1AA5A1}"/>
    <pc:docChg chg="modSld">
      <pc:chgData name="Nelsa LOURO" userId="S::nelsa.louro@esante.gouv.fr::1fc54552-e769-4aad-a57e-295e918d3531" providerId="AD" clId="Web-{D3B22EAB-859D-5C44-2445-AC992A1AA5A1}" dt="2024-03-22T16:59:34.882" v="0" actId="20577"/>
      <pc:docMkLst>
        <pc:docMk/>
      </pc:docMkLst>
      <pc:sldChg chg="modSp">
        <pc:chgData name="Nelsa LOURO" userId="S::nelsa.louro@esante.gouv.fr::1fc54552-e769-4aad-a57e-295e918d3531" providerId="AD" clId="Web-{D3B22EAB-859D-5C44-2445-AC992A1AA5A1}" dt="2024-03-22T16:59:34.882" v="0" actId="20577"/>
        <pc:sldMkLst>
          <pc:docMk/>
          <pc:sldMk cId="120621856" sldId="230719857"/>
        </pc:sldMkLst>
        <pc:spChg chg="mod">
          <ac:chgData name="Nelsa LOURO" userId="S::nelsa.louro@esante.gouv.fr::1fc54552-e769-4aad-a57e-295e918d3531" providerId="AD" clId="Web-{D3B22EAB-859D-5C44-2445-AC992A1AA5A1}" dt="2024-03-22T16:59:34.882" v="0" actId="20577"/>
          <ac:spMkLst>
            <pc:docMk/>
            <pc:sldMk cId="120621856" sldId="230719857"/>
            <ac:spMk id="2" creationId="{03343CFC-E441-3892-57C8-8E54F98A7FEB}"/>
          </ac:spMkLst>
        </pc:spChg>
      </pc:sldChg>
    </pc:docChg>
  </pc:docChgLst>
  <pc:docChgLst>
    <pc:chgData name="Said Berramdane" userId="S::said.berramdane_assurance-maladie.fr#ext#@esante.gouv.fr::416be72b-c2b8-4c73-b479-8d6a915ec03e" providerId="AD" clId="Web-{FBB871FF-EFC9-4EE7-F3E6-A16B497B2207}"/>
    <pc:docChg chg="">
      <pc:chgData name="Said Berramdane" userId="S::said.berramdane_assurance-maladie.fr#ext#@esante.gouv.fr::416be72b-c2b8-4c73-b479-8d6a915ec03e" providerId="AD" clId="Web-{FBB871FF-EFC9-4EE7-F3E6-A16B497B2207}" dt="2024-04-23T14:34:11.338" v="1"/>
      <pc:docMkLst>
        <pc:docMk/>
      </pc:docMkLst>
      <pc:sldChg chg="addCm modCm">
        <pc:chgData name="Said Berramdane" userId="S::said.berramdane_assurance-maladie.fr#ext#@esante.gouv.fr::416be72b-c2b8-4c73-b479-8d6a915ec03e" providerId="AD" clId="Web-{FBB871FF-EFC9-4EE7-F3E6-A16B497B2207}" dt="2024-04-23T14:34:11.338" v="1"/>
        <pc:sldMkLst>
          <pc:docMk/>
          <pc:sldMk cId="1890748283" sldId="230719911"/>
        </pc:sldMkLst>
        <pc:extLst>
          <p:ext xmlns:p="http://schemas.openxmlformats.org/presentationml/2006/main" uri="{D6D511B9-2390-475A-947B-AFAB55BFBCF1}">
            <pc226:cmChg xmlns:pc226="http://schemas.microsoft.com/office/powerpoint/2022/06/main/command" chg="add mod">
              <pc226:chgData name="Said Berramdane" userId="S::said.berramdane_assurance-maladie.fr#ext#@esante.gouv.fr::416be72b-c2b8-4c73-b479-8d6a915ec03e" providerId="AD" clId="Web-{FBB871FF-EFC9-4EE7-F3E6-A16B497B2207}" dt="2024-04-23T14:34:11.338" v="1"/>
              <pc2:cmMkLst xmlns:pc2="http://schemas.microsoft.com/office/powerpoint/2019/9/main/command">
                <pc:docMk/>
                <pc:sldMk cId="1890748283" sldId="230719911"/>
                <pc2:cmMk id="{EB48C74D-551C-42BA-8B72-ED21D91C7618}"/>
              </pc2:cmMkLst>
            </pc226:cmChg>
          </p:ext>
        </pc:extLst>
      </pc:sldChg>
    </pc:docChg>
  </pc:docChgLst>
  <pc:docChgLst>
    <pc:chgData name="Yezza GABSI" userId="S::yezza.gabsi_assurance-maladie.fr#ext#@esante.gouv.fr::ebaad67c-296d-499e-a40c-4e70f576c192" providerId="AD" clId="Web-{5F45EDA7-5282-9E9B-1FAF-4D329D67E4E0}"/>
    <pc:docChg chg="sldOrd">
      <pc:chgData name="Yezza GABSI" userId="S::yezza.gabsi_assurance-maladie.fr#ext#@esante.gouv.fr::ebaad67c-296d-499e-a40c-4e70f576c192" providerId="AD" clId="Web-{5F45EDA7-5282-9E9B-1FAF-4D329D67E4E0}" dt="2024-04-22T14:36:35.662" v="20"/>
      <pc:docMkLst>
        <pc:docMk/>
      </pc:docMkLst>
      <pc:sldChg chg="addCm">
        <pc:chgData name="Yezza GABSI" userId="S::yezza.gabsi_assurance-maladie.fr#ext#@esante.gouv.fr::ebaad67c-296d-499e-a40c-4e70f576c192" providerId="AD" clId="Web-{5F45EDA7-5282-9E9B-1FAF-4D329D67E4E0}" dt="2024-04-22T14:12:08.948" v="4"/>
        <pc:sldMkLst>
          <pc:docMk/>
          <pc:sldMk cId="2569509858" sldId="230719849"/>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12:08.948" v="4"/>
              <pc2:cmMkLst xmlns:pc2="http://schemas.microsoft.com/office/powerpoint/2019/9/main/command">
                <pc:docMk/>
                <pc:sldMk cId="2569509858" sldId="230719849"/>
                <pc2:cmMk id="{027F4004-4975-46E6-8B60-141B5929493C}"/>
              </pc2:cmMkLst>
            </pc226:cmChg>
          </p:ext>
        </pc:extLst>
      </pc:sldChg>
      <pc:sldChg chg="ord">
        <pc:chgData name="Yezza GABSI" userId="S::yezza.gabsi_assurance-maladie.fr#ext#@esante.gouv.fr::ebaad67c-296d-499e-a40c-4e70f576c192" providerId="AD" clId="Web-{5F45EDA7-5282-9E9B-1FAF-4D329D67E4E0}" dt="2024-04-22T14:04:30.210" v="0"/>
        <pc:sldMkLst>
          <pc:docMk/>
          <pc:sldMk cId="120621856" sldId="230719857"/>
        </pc:sldMkLst>
      </pc:sldChg>
      <pc:sldChg chg="addCm">
        <pc:chgData name="Yezza GABSI" userId="S::yezza.gabsi_assurance-maladie.fr#ext#@esante.gouv.fr::ebaad67c-296d-499e-a40c-4e70f576c192" providerId="AD" clId="Web-{5F45EDA7-5282-9E9B-1FAF-4D329D67E4E0}" dt="2024-04-22T14:10:21.166" v="3"/>
        <pc:sldMkLst>
          <pc:docMk/>
          <pc:sldMk cId="1081134103" sldId="230719865"/>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10:21.166" v="3"/>
              <pc2:cmMkLst xmlns:pc2="http://schemas.microsoft.com/office/powerpoint/2019/9/main/command">
                <pc:docMk/>
                <pc:sldMk cId="1081134103" sldId="230719865"/>
                <pc2:cmMk id="{2790F24E-2B58-4F75-BAF8-BA35FF7C6D06}"/>
              </pc2:cmMkLst>
            </pc226:cmChg>
            <pc226:cmChg xmlns:pc226="http://schemas.microsoft.com/office/powerpoint/2022/06/main/command" chg="add">
              <pc226:chgData name="Yezza GABSI" userId="S::yezza.gabsi_assurance-maladie.fr#ext#@esante.gouv.fr::ebaad67c-296d-499e-a40c-4e70f576c192" providerId="AD" clId="Web-{5F45EDA7-5282-9E9B-1FAF-4D329D67E4E0}" dt="2024-04-22T14:07:53.508" v="2"/>
              <pc2:cmMkLst xmlns:pc2="http://schemas.microsoft.com/office/powerpoint/2019/9/main/command">
                <pc:docMk/>
                <pc:sldMk cId="1081134103" sldId="230719865"/>
                <pc2:cmMk id="{469EAF8A-88F0-458C-85F9-2A4E6EB73E3E}"/>
              </pc2:cmMkLst>
            </pc226:cmChg>
          </p:ext>
        </pc:extLst>
      </pc:sldChg>
      <pc:sldChg chg="addCm">
        <pc:chgData name="Yezza GABSI" userId="S::yezza.gabsi_assurance-maladie.fr#ext#@esante.gouv.fr::ebaad67c-296d-499e-a40c-4e70f576c192" providerId="AD" clId="Web-{5F45EDA7-5282-9E9B-1FAF-4D329D67E4E0}" dt="2024-04-22T14:07:33.336" v="1"/>
        <pc:sldMkLst>
          <pc:docMk/>
          <pc:sldMk cId="3987616290" sldId="230719867"/>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07:33.336" v="1"/>
              <pc2:cmMkLst xmlns:pc2="http://schemas.microsoft.com/office/powerpoint/2019/9/main/command">
                <pc:docMk/>
                <pc:sldMk cId="3987616290" sldId="230719867"/>
                <pc2:cmMk id="{3A6C1416-D511-49EC-893E-4FD28F0EA31F}"/>
              </pc2:cmMkLst>
            </pc226:cmChg>
          </p:ext>
        </pc:extLst>
      </pc:sldChg>
      <pc:sldChg chg="addCm modCm">
        <pc:chgData name="Yezza GABSI" userId="S::yezza.gabsi_assurance-maladie.fr#ext#@esante.gouv.fr::ebaad67c-296d-499e-a40c-4e70f576c192" providerId="AD" clId="Web-{5F45EDA7-5282-9E9B-1FAF-4D329D67E4E0}" dt="2024-04-22T14:36:35.662" v="20"/>
        <pc:sldMkLst>
          <pc:docMk/>
          <pc:sldMk cId="4276491798" sldId="230719877"/>
        </pc:sldMkLst>
        <pc:extLst>
          <p:ext xmlns:p="http://schemas.openxmlformats.org/presentationml/2006/main" uri="{D6D511B9-2390-475A-947B-AFAB55BFBCF1}">
            <pc226:cmChg xmlns:pc226="http://schemas.microsoft.com/office/powerpoint/2022/06/main/command" chg="add mod">
              <pc226:chgData name="Yezza GABSI" userId="S::yezza.gabsi_assurance-maladie.fr#ext#@esante.gouv.fr::ebaad67c-296d-499e-a40c-4e70f576c192" providerId="AD" clId="Web-{5F45EDA7-5282-9E9B-1FAF-4D329D67E4E0}" dt="2024-04-22T14:36:35.662" v="20"/>
              <pc2:cmMkLst xmlns:pc2="http://schemas.microsoft.com/office/powerpoint/2019/9/main/command">
                <pc:docMk/>
                <pc:sldMk cId="4276491798" sldId="230719877"/>
                <pc2:cmMk id="{EB64209B-B799-49B7-B48E-6BE532E9D0AE}"/>
              </pc2:cmMkLst>
            </pc226:cmChg>
          </p:ext>
        </pc:extLst>
      </pc:sldChg>
      <pc:sldChg chg="addCm">
        <pc:chgData name="Yezza GABSI" userId="S::yezza.gabsi_assurance-maladie.fr#ext#@esante.gouv.fr::ebaad67c-296d-499e-a40c-4e70f576c192" providerId="AD" clId="Web-{5F45EDA7-5282-9E9B-1FAF-4D329D67E4E0}" dt="2024-04-22T14:21:59.358" v="7"/>
        <pc:sldMkLst>
          <pc:docMk/>
          <pc:sldMk cId="4159433285" sldId="230719886"/>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21:59.358" v="7"/>
              <pc2:cmMkLst xmlns:pc2="http://schemas.microsoft.com/office/powerpoint/2019/9/main/command">
                <pc:docMk/>
                <pc:sldMk cId="4159433285" sldId="230719886"/>
                <pc2:cmMk id="{409804B1-A8BA-445E-A83B-5968A84D84F0}"/>
              </pc2:cmMkLst>
            </pc226:cmChg>
          </p:ext>
        </pc:extLst>
      </pc:sldChg>
      <pc:sldChg chg="addCm">
        <pc:chgData name="Yezza GABSI" userId="S::yezza.gabsi_assurance-maladie.fr#ext#@esante.gouv.fr::ebaad67c-296d-499e-a40c-4e70f576c192" providerId="AD" clId="Web-{5F45EDA7-5282-9E9B-1FAF-4D329D67E4E0}" dt="2024-04-22T14:22:31.109" v="8"/>
        <pc:sldMkLst>
          <pc:docMk/>
          <pc:sldMk cId="1544144001" sldId="230719891"/>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22:31.109" v="8"/>
              <pc2:cmMkLst xmlns:pc2="http://schemas.microsoft.com/office/powerpoint/2019/9/main/command">
                <pc:docMk/>
                <pc:sldMk cId="1544144001" sldId="230719891"/>
                <pc2:cmMk id="{F313EEFE-3FF3-4469-947F-F5E426459838}"/>
              </pc2:cmMkLst>
            </pc226:cmChg>
          </p:ext>
        </pc:extLst>
      </pc:sldChg>
      <pc:sldChg chg="addCm modCm">
        <pc:chgData name="Yezza GABSI" userId="S::yezza.gabsi_assurance-maladie.fr#ext#@esante.gouv.fr::ebaad67c-296d-499e-a40c-4e70f576c192" providerId="AD" clId="Web-{5F45EDA7-5282-9E9B-1FAF-4D329D67E4E0}" dt="2024-04-22T14:24:38.328" v="10"/>
        <pc:sldMkLst>
          <pc:docMk/>
          <pc:sldMk cId="2586168304" sldId="230719892"/>
        </pc:sldMkLst>
        <pc:extLst>
          <p:ext xmlns:p="http://schemas.openxmlformats.org/presentationml/2006/main" uri="{D6D511B9-2390-475A-947B-AFAB55BFBCF1}">
            <pc226:cmChg xmlns:pc226="http://schemas.microsoft.com/office/powerpoint/2022/06/main/command" chg="add mod">
              <pc226:chgData name="Yezza GABSI" userId="S::yezza.gabsi_assurance-maladie.fr#ext#@esante.gouv.fr::ebaad67c-296d-499e-a40c-4e70f576c192" providerId="AD" clId="Web-{5F45EDA7-5282-9E9B-1FAF-4D329D67E4E0}" dt="2024-04-22T14:24:38.328" v="10"/>
              <pc2:cmMkLst xmlns:pc2="http://schemas.microsoft.com/office/powerpoint/2019/9/main/command">
                <pc:docMk/>
                <pc:sldMk cId="2586168304" sldId="230719892"/>
                <pc2:cmMk id="{5424C6D9-0072-41EF-B387-EE68D4FCDEC1}"/>
              </pc2:cmMkLst>
            </pc226:cmChg>
          </p:ext>
        </pc:extLst>
      </pc:sldChg>
      <pc:sldChg chg="addCm">
        <pc:chgData name="Yezza GABSI" userId="S::yezza.gabsi_assurance-maladie.fr#ext#@esante.gouv.fr::ebaad67c-296d-499e-a40c-4e70f576c192" providerId="AD" clId="Web-{5F45EDA7-5282-9E9B-1FAF-4D329D67E4E0}" dt="2024-04-22T14:19:18.764" v="5"/>
        <pc:sldMkLst>
          <pc:docMk/>
          <pc:sldMk cId="2853336112" sldId="230719893"/>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19:18.764" v="5"/>
              <pc2:cmMkLst xmlns:pc2="http://schemas.microsoft.com/office/powerpoint/2019/9/main/command">
                <pc:docMk/>
                <pc:sldMk cId="2853336112" sldId="230719893"/>
                <pc2:cmMk id="{3493266A-7480-4EA5-986D-B1CD8BE606CB}"/>
              </pc2:cmMkLst>
            </pc226:cmChg>
          </p:ext>
        </pc:extLst>
      </pc:sldChg>
      <pc:sldChg chg="addCm">
        <pc:chgData name="Yezza GABSI" userId="S::yezza.gabsi_assurance-maladie.fr#ext#@esante.gouv.fr::ebaad67c-296d-499e-a40c-4e70f576c192" providerId="AD" clId="Web-{5F45EDA7-5282-9E9B-1FAF-4D329D67E4E0}" dt="2024-04-22T14:20:29.733" v="6"/>
        <pc:sldMkLst>
          <pc:docMk/>
          <pc:sldMk cId="3358723354" sldId="230719901"/>
        </pc:sldMkLst>
        <pc:extLst>
          <p:ext xmlns:p="http://schemas.openxmlformats.org/presentationml/2006/main" uri="{D6D511B9-2390-475A-947B-AFAB55BFBCF1}">
            <pc226:cmChg xmlns:pc226="http://schemas.microsoft.com/office/powerpoint/2022/06/main/command" chg="add">
              <pc226:chgData name="Yezza GABSI" userId="S::yezza.gabsi_assurance-maladie.fr#ext#@esante.gouv.fr::ebaad67c-296d-499e-a40c-4e70f576c192" providerId="AD" clId="Web-{5F45EDA7-5282-9E9B-1FAF-4D329D67E4E0}" dt="2024-04-22T14:20:29.733" v="6"/>
              <pc2:cmMkLst xmlns:pc2="http://schemas.microsoft.com/office/powerpoint/2019/9/main/command">
                <pc:docMk/>
                <pc:sldMk cId="3358723354" sldId="230719901"/>
                <pc2:cmMk id="{6D672600-C985-46DB-A865-6DC492C3C085}"/>
              </pc2:cmMkLst>
            </pc226:cmChg>
          </p:ext>
        </pc:extLst>
      </pc:sldChg>
      <pc:sldChg chg="addCm modCm">
        <pc:chgData name="Yezza GABSI" userId="S::yezza.gabsi_assurance-maladie.fr#ext#@esante.gouv.fr::ebaad67c-296d-499e-a40c-4e70f576c192" providerId="AD" clId="Web-{5F45EDA7-5282-9E9B-1FAF-4D329D67E4E0}" dt="2024-04-22T14:32:00.176" v="18"/>
        <pc:sldMkLst>
          <pc:docMk/>
          <pc:sldMk cId="1798488302" sldId="230719908"/>
        </pc:sldMkLst>
        <pc:extLst>
          <p:ext xmlns:p="http://schemas.openxmlformats.org/presentationml/2006/main" uri="{D6D511B9-2390-475A-947B-AFAB55BFBCF1}">
            <pc226:cmChg xmlns:pc226="http://schemas.microsoft.com/office/powerpoint/2022/06/main/command" chg="add mod">
              <pc226:chgData name="Yezza GABSI" userId="S::yezza.gabsi_assurance-maladie.fr#ext#@esante.gouv.fr::ebaad67c-296d-499e-a40c-4e70f576c192" providerId="AD" clId="Web-{5F45EDA7-5282-9E9B-1FAF-4D329D67E4E0}" dt="2024-04-22T14:32:00.176" v="18"/>
              <pc2:cmMkLst xmlns:pc2="http://schemas.microsoft.com/office/powerpoint/2019/9/main/command">
                <pc:docMk/>
                <pc:sldMk cId="1798488302" sldId="230719908"/>
                <pc2:cmMk id="{AB675090-7FEB-4579-9BD4-57B9C25E8418}"/>
              </pc2:cmMkLst>
            </pc226:cmChg>
            <pc226:cmChg xmlns:pc226="http://schemas.microsoft.com/office/powerpoint/2022/06/main/command" chg="add mod">
              <pc226:chgData name="Yezza GABSI" userId="S::yezza.gabsi_assurance-maladie.fr#ext#@esante.gouv.fr::ebaad67c-296d-499e-a40c-4e70f576c192" providerId="AD" clId="Web-{5F45EDA7-5282-9E9B-1FAF-4D329D67E4E0}" dt="2024-04-22T14:29:29.659" v="13"/>
              <pc2:cmMkLst xmlns:pc2="http://schemas.microsoft.com/office/powerpoint/2019/9/main/command">
                <pc:docMk/>
                <pc:sldMk cId="1798488302" sldId="230719908"/>
                <pc2:cmMk id="{60AC8FAC-3F0F-4336-B23D-B4BB40C73C30}"/>
              </pc2:cmMkLst>
            </pc226:cmChg>
            <pc226:cmChg xmlns:pc226="http://schemas.microsoft.com/office/powerpoint/2022/06/main/command" chg="add mod">
              <pc226:chgData name="Yezza GABSI" userId="S::yezza.gabsi_assurance-maladie.fr#ext#@esante.gouv.fr::ebaad67c-296d-499e-a40c-4e70f576c192" providerId="AD" clId="Web-{5F45EDA7-5282-9E9B-1FAF-4D329D67E4E0}" dt="2024-04-22T14:30:13.800" v="15"/>
              <pc2:cmMkLst xmlns:pc2="http://schemas.microsoft.com/office/powerpoint/2019/9/main/command">
                <pc:docMk/>
                <pc:sldMk cId="1798488302" sldId="230719908"/>
                <pc2:cmMk id="{1C2B24C3-F79D-4BDC-8070-711C5FBA2592}"/>
              </pc2:cmMkLst>
            </pc226:cmChg>
          </p:ext>
        </pc:extLst>
      </pc:sldChg>
    </pc:docChg>
  </pc:docChgLst>
  <pc:docChgLst>
    <pc:chgData name="SEVERINE.BRACHET3" userId="S::severine.brachet3_assurance-maladie.fr#ext#@esantegouv.onmicrosoft.com::1802e57d-a672-4b52-bb62-0a81136a5abf" providerId="AD" clId="Web-{E069335B-B103-1DAD-88B2-02C6B3FC4F59}"/>
    <pc:docChg chg="modSld">
      <pc:chgData name="SEVERINE.BRACHET3" userId="S::severine.brachet3_assurance-maladie.fr#ext#@esantegouv.onmicrosoft.com::1802e57d-a672-4b52-bb62-0a81136a5abf" providerId="AD" clId="Web-{E069335B-B103-1DAD-88B2-02C6B3FC4F59}" dt="2024-02-15T09:47:12.139" v="18" actId="1076"/>
      <pc:docMkLst>
        <pc:docMk/>
      </pc:docMkLst>
      <pc:sldChg chg="modSp">
        <pc:chgData name="SEVERINE.BRACHET3" userId="S::severine.brachet3_assurance-maladie.fr#ext#@esantegouv.onmicrosoft.com::1802e57d-a672-4b52-bb62-0a81136a5abf" providerId="AD" clId="Web-{E069335B-B103-1DAD-88B2-02C6B3FC4F59}" dt="2024-02-15T09:28:04.348" v="7" actId="20577"/>
        <pc:sldMkLst>
          <pc:docMk/>
          <pc:sldMk cId="2857156778" sldId="230719848"/>
        </pc:sldMkLst>
        <pc:spChg chg="mod">
          <ac:chgData name="SEVERINE.BRACHET3" userId="S::severine.brachet3_assurance-maladie.fr#ext#@esantegouv.onmicrosoft.com::1802e57d-a672-4b52-bb62-0a81136a5abf" providerId="AD" clId="Web-{E069335B-B103-1DAD-88B2-02C6B3FC4F59}" dt="2024-02-15T09:28:04.348" v="7" actId="20577"/>
          <ac:spMkLst>
            <pc:docMk/>
            <pc:sldMk cId="2857156778" sldId="230719848"/>
            <ac:spMk id="737" creationId="{00000000-0000-0000-0000-000000000000}"/>
          </ac:spMkLst>
        </pc:spChg>
      </pc:sldChg>
      <pc:sldChg chg="modSp">
        <pc:chgData name="SEVERINE.BRACHET3" userId="S::severine.brachet3_assurance-maladie.fr#ext#@esantegouv.onmicrosoft.com::1802e57d-a672-4b52-bb62-0a81136a5abf" providerId="AD" clId="Web-{E069335B-B103-1DAD-88B2-02C6B3FC4F59}" dt="2024-02-15T09:27:16.048" v="4" actId="20577"/>
        <pc:sldMkLst>
          <pc:docMk/>
          <pc:sldMk cId="2569509858" sldId="230719849"/>
        </pc:sldMkLst>
        <pc:spChg chg="mod">
          <ac:chgData name="SEVERINE.BRACHET3" userId="S::severine.brachet3_assurance-maladie.fr#ext#@esantegouv.onmicrosoft.com::1802e57d-a672-4b52-bb62-0a81136a5abf" providerId="AD" clId="Web-{E069335B-B103-1DAD-88B2-02C6B3FC4F59}" dt="2024-02-15T09:27:16.048" v="4" actId="20577"/>
          <ac:spMkLst>
            <pc:docMk/>
            <pc:sldMk cId="2569509858" sldId="230719849"/>
            <ac:spMk id="738" creationId="{00000000-0000-0000-0000-000000000000}"/>
          </ac:spMkLst>
        </pc:spChg>
      </pc:sldChg>
      <pc:sldChg chg="modSp">
        <pc:chgData name="SEVERINE.BRACHET3" userId="S::severine.brachet3_assurance-maladie.fr#ext#@esantegouv.onmicrosoft.com::1802e57d-a672-4b52-bb62-0a81136a5abf" providerId="AD" clId="Web-{E069335B-B103-1DAD-88B2-02C6B3FC4F59}" dt="2024-02-15T09:39:49.486" v="17" actId="20577"/>
        <pc:sldMkLst>
          <pc:docMk/>
          <pc:sldMk cId="2106994722" sldId="230719861"/>
        </pc:sldMkLst>
        <pc:spChg chg="mod">
          <ac:chgData name="SEVERINE.BRACHET3" userId="S::severine.brachet3_assurance-maladie.fr#ext#@esantegouv.onmicrosoft.com::1802e57d-a672-4b52-bb62-0a81136a5abf" providerId="AD" clId="Web-{E069335B-B103-1DAD-88B2-02C6B3FC4F59}" dt="2024-02-15T09:39:49.486" v="17" actId="20577"/>
          <ac:spMkLst>
            <pc:docMk/>
            <pc:sldMk cId="2106994722" sldId="230719861"/>
            <ac:spMk id="25" creationId="{D8AB094B-4101-5E4C-8F3A-8BE1D3E5AE0B}"/>
          </ac:spMkLst>
        </pc:spChg>
      </pc:sldChg>
      <pc:sldChg chg="modSp">
        <pc:chgData name="SEVERINE.BRACHET3" userId="S::severine.brachet3_assurance-maladie.fr#ext#@esantegouv.onmicrosoft.com::1802e57d-a672-4b52-bb62-0a81136a5abf" providerId="AD" clId="Web-{E069335B-B103-1DAD-88B2-02C6B3FC4F59}" dt="2024-02-15T09:26:09.513" v="2" actId="20577"/>
        <pc:sldMkLst>
          <pc:docMk/>
          <pc:sldMk cId="1081134103" sldId="230719865"/>
        </pc:sldMkLst>
        <pc:spChg chg="mod">
          <ac:chgData name="SEVERINE.BRACHET3" userId="S::severine.brachet3_assurance-maladie.fr#ext#@esantegouv.onmicrosoft.com::1802e57d-a672-4b52-bb62-0a81136a5abf" providerId="AD" clId="Web-{E069335B-B103-1DAD-88B2-02C6B3FC4F59}" dt="2024-02-15T09:26:09.513" v="2" actId="20577"/>
          <ac:spMkLst>
            <pc:docMk/>
            <pc:sldMk cId="1081134103" sldId="230719865"/>
            <ac:spMk id="1363" creationId="{00000000-0000-0000-0000-000000000000}"/>
          </ac:spMkLst>
        </pc:spChg>
      </pc:sldChg>
      <pc:sldChg chg="modSp">
        <pc:chgData name="SEVERINE.BRACHET3" userId="S::severine.brachet3_assurance-maladie.fr#ext#@esantegouv.onmicrosoft.com::1802e57d-a672-4b52-bb62-0a81136a5abf" providerId="AD" clId="Web-{E069335B-B103-1DAD-88B2-02C6B3FC4F59}" dt="2024-02-15T09:47:12.139" v="18" actId="1076"/>
        <pc:sldMkLst>
          <pc:docMk/>
          <pc:sldMk cId="3703042293" sldId="230719879"/>
        </pc:sldMkLst>
        <pc:grpChg chg="mod">
          <ac:chgData name="SEVERINE.BRACHET3" userId="S::severine.brachet3_assurance-maladie.fr#ext#@esantegouv.onmicrosoft.com::1802e57d-a672-4b52-bb62-0a81136a5abf" providerId="AD" clId="Web-{E069335B-B103-1DAD-88B2-02C6B3FC4F59}" dt="2024-02-15T09:47:12.139" v="18" actId="1076"/>
          <ac:grpSpMkLst>
            <pc:docMk/>
            <pc:sldMk cId="3703042293" sldId="230719879"/>
            <ac:grpSpMk id="12" creationId="{50D2BDB3-1C51-8126-067B-E73EF2E26C66}"/>
          </ac:grpSpMkLst>
        </pc:grpChg>
      </pc:sldChg>
      <pc:sldChg chg="modSp">
        <pc:chgData name="SEVERINE.BRACHET3" userId="S::severine.brachet3_assurance-maladie.fr#ext#@esantegouv.onmicrosoft.com::1802e57d-a672-4b52-bb62-0a81136a5abf" providerId="AD" clId="Web-{E069335B-B103-1DAD-88B2-02C6B3FC4F59}" dt="2024-02-15T09:38:01.729" v="12" actId="20577"/>
        <pc:sldMkLst>
          <pc:docMk/>
          <pc:sldMk cId="2586168304" sldId="230719892"/>
        </pc:sldMkLst>
        <pc:spChg chg="mod">
          <ac:chgData name="SEVERINE.BRACHET3" userId="S::severine.brachet3_assurance-maladie.fr#ext#@esantegouv.onmicrosoft.com::1802e57d-a672-4b52-bb62-0a81136a5abf" providerId="AD" clId="Web-{E069335B-B103-1DAD-88B2-02C6B3FC4F59}" dt="2024-02-15T09:38:01.729" v="12" actId="20577"/>
          <ac:spMkLst>
            <pc:docMk/>
            <pc:sldMk cId="2586168304" sldId="230719892"/>
            <ac:spMk id="2" creationId="{D71E93D5-8940-3C9B-1857-A6A53CC8E322}"/>
          </ac:spMkLst>
        </pc:spChg>
      </pc:sldChg>
      <pc:sldChg chg="modSp">
        <pc:chgData name="SEVERINE.BRACHET3" userId="S::severine.brachet3_assurance-maladie.fr#ext#@esantegouv.onmicrosoft.com::1802e57d-a672-4b52-bb62-0a81136a5abf" providerId="AD" clId="Web-{E069335B-B103-1DAD-88B2-02C6B3FC4F59}" dt="2024-02-15T09:33:14.024" v="9" actId="20577"/>
        <pc:sldMkLst>
          <pc:docMk/>
          <pc:sldMk cId="2853336112" sldId="230719893"/>
        </pc:sldMkLst>
        <pc:spChg chg="mod">
          <ac:chgData name="SEVERINE.BRACHET3" userId="S::severine.brachet3_assurance-maladie.fr#ext#@esantegouv.onmicrosoft.com::1802e57d-a672-4b52-bb62-0a81136a5abf" providerId="AD" clId="Web-{E069335B-B103-1DAD-88B2-02C6B3FC4F59}" dt="2024-02-15T09:33:14.024" v="9" actId="20577"/>
          <ac:spMkLst>
            <pc:docMk/>
            <pc:sldMk cId="2853336112" sldId="230719893"/>
            <ac:spMk id="11" creationId="{883725C7-2735-85EB-24AE-12A92B3F89BF}"/>
          </ac:spMkLst>
        </pc:spChg>
      </pc:sldChg>
    </pc:docChg>
  </pc:docChgLst>
  <pc:docChgLst>
    <pc:chgData name="MONSAINT Jules" userId="8dc76007-2276-4a3e-aa60-c33a67ff7b03" providerId="ADAL" clId="{8BE1D1CA-001E-4599-A7DE-FE3ADCEDE0B7}"/>
    <pc:docChg chg="undo custSel addSld delSld modSld">
      <pc:chgData name="MONSAINT Jules" userId="8dc76007-2276-4a3e-aa60-c33a67ff7b03" providerId="ADAL" clId="{8BE1D1CA-001E-4599-A7DE-FE3ADCEDE0B7}" dt="2024-02-02T15:32:31.374" v="5014" actId="20577"/>
      <pc:docMkLst>
        <pc:docMk/>
      </pc:docMkLst>
      <pc:sldChg chg="del delCm">
        <pc:chgData name="MONSAINT Jules" userId="8dc76007-2276-4a3e-aa60-c33a67ff7b03" providerId="ADAL" clId="{8BE1D1CA-001E-4599-A7DE-FE3ADCEDE0B7}" dt="2024-01-29T15:30:44.745" v="307" actId="2696"/>
        <pc:sldMkLst>
          <pc:docMk/>
          <pc:sldMk cId="411622972" sldId="230719763"/>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9:45.380" v="40"/>
              <pc2:cmMkLst xmlns:pc2="http://schemas.microsoft.com/office/powerpoint/2019/9/main/command">
                <pc:docMk/>
                <pc:sldMk cId="411622972" sldId="230719763"/>
                <pc2:cmMk id="{8165A10C-6D86-4090-8A86-CE04C6C7D5F3}"/>
              </pc2:cmMkLst>
            </pc226:cmChg>
            <pc226:cmChg xmlns:pc226="http://schemas.microsoft.com/office/powerpoint/2022/06/main/command" chg="del">
              <pc226:chgData name="MONSAINT Jules" userId="8dc76007-2276-4a3e-aa60-c33a67ff7b03" providerId="ADAL" clId="{8BE1D1CA-001E-4599-A7DE-FE3ADCEDE0B7}" dt="2024-01-29T14:19:47.682" v="44"/>
              <pc2:cmMkLst xmlns:pc2="http://schemas.microsoft.com/office/powerpoint/2019/9/main/command">
                <pc:docMk/>
                <pc:sldMk cId="411622972" sldId="230719763"/>
                <pc2:cmMk id="{CDF069A8-D31B-461F-90C0-C0FCFBE22BC4}"/>
              </pc2:cmMkLst>
            </pc226:cmChg>
            <pc226:cmChg xmlns:pc226="http://schemas.microsoft.com/office/powerpoint/2022/06/main/command" chg="del">
              <pc226:chgData name="MONSAINT Jules" userId="8dc76007-2276-4a3e-aa60-c33a67ff7b03" providerId="ADAL" clId="{8BE1D1CA-001E-4599-A7DE-FE3ADCEDE0B7}" dt="2024-01-29T14:19:46.791" v="42"/>
              <pc2:cmMkLst xmlns:pc2="http://schemas.microsoft.com/office/powerpoint/2019/9/main/command">
                <pc:docMk/>
                <pc:sldMk cId="411622972" sldId="230719763"/>
                <pc2:cmMk id="{2E3800AA-813C-4FAD-9235-5865E72CBFDC}"/>
              </pc2:cmMkLst>
            </pc226:cmChg>
            <pc226:cmChg xmlns:pc226="http://schemas.microsoft.com/office/powerpoint/2022/06/main/command" chg="del">
              <pc226:chgData name="MONSAINT Jules" userId="8dc76007-2276-4a3e-aa60-c33a67ff7b03" providerId="ADAL" clId="{8BE1D1CA-001E-4599-A7DE-FE3ADCEDE0B7}" dt="2024-01-29T14:19:47.233" v="43"/>
              <pc2:cmMkLst xmlns:pc2="http://schemas.microsoft.com/office/powerpoint/2019/9/main/command">
                <pc:docMk/>
                <pc:sldMk cId="411622972" sldId="230719763"/>
                <pc2:cmMk id="{0233B9BB-6BDD-4E42-9932-0ABBAB90174C}"/>
              </pc2:cmMkLst>
            </pc226:cmChg>
            <pc226:cmChg xmlns:pc226="http://schemas.microsoft.com/office/powerpoint/2022/06/main/command" chg="del">
              <pc226:chgData name="MONSAINT Jules" userId="8dc76007-2276-4a3e-aa60-c33a67ff7b03" providerId="ADAL" clId="{8BE1D1CA-001E-4599-A7DE-FE3ADCEDE0B7}" dt="2024-01-29T14:19:46.337" v="41"/>
              <pc2:cmMkLst xmlns:pc2="http://schemas.microsoft.com/office/powerpoint/2019/9/main/command">
                <pc:docMk/>
                <pc:sldMk cId="411622972" sldId="230719763"/>
                <pc2:cmMk id="{AC2FB9FC-51E8-4044-AD55-7635B5DFC377}"/>
              </pc2:cmMkLst>
            </pc226:cmChg>
          </p:ext>
        </pc:extLst>
      </pc:sldChg>
      <pc:sldChg chg="modSp mod">
        <pc:chgData name="MONSAINT Jules" userId="8dc76007-2276-4a3e-aa60-c33a67ff7b03" providerId="ADAL" clId="{8BE1D1CA-001E-4599-A7DE-FE3ADCEDE0B7}" dt="2024-02-01T16:00:26.336" v="4569" actId="242"/>
        <pc:sldMkLst>
          <pc:docMk/>
          <pc:sldMk cId="3535471614" sldId="230719764"/>
        </pc:sldMkLst>
        <pc:spChg chg="mod">
          <ac:chgData name="MONSAINT Jules" userId="8dc76007-2276-4a3e-aa60-c33a67ff7b03" providerId="ADAL" clId="{8BE1D1CA-001E-4599-A7DE-FE3ADCEDE0B7}" dt="2024-01-29T14:02:34.347" v="6" actId="1076"/>
          <ac:spMkLst>
            <pc:docMk/>
            <pc:sldMk cId="3535471614" sldId="230719764"/>
            <ac:spMk id="6" creationId="{87A775FC-2333-741F-F690-072E2A437936}"/>
          </ac:spMkLst>
        </pc:spChg>
        <pc:spChg chg="mod">
          <ac:chgData name="MONSAINT Jules" userId="8dc76007-2276-4a3e-aa60-c33a67ff7b03" providerId="ADAL" clId="{8BE1D1CA-001E-4599-A7DE-FE3ADCEDE0B7}" dt="2024-01-29T14:02:34.347" v="6" actId="1076"/>
          <ac:spMkLst>
            <pc:docMk/>
            <pc:sldMk cId="3535471614" sldId="230719764"/>
            <ac:spMk id="7" creationId="{B4FBB4DB-0806-1306-5BFE-5102B3D233BB}"/>
          </ac:spMkLst>
        </pc:spChg>
        <pc:spChg chg="mod">
          <ac:chgData name="MONSAINT Jules" userId="8dc76007-2276-4a3e-aa60-c33a67ff7b03" providerId="ADAL" clId="{8BE1D1CA-001E-4599-A7DE-FE3ADCEDE0B7}" dt="2024-01-29T14:02:34.347" v="6" actId="1076"/>
          <ac:spMkLst>
            <pc:docMk/>
            <pc:sldMk cId="3535471614" sldId="230719764"/>
            <ac:spMk id="15" creationId="{9C99E809-C9EE-8745-5A14-3756AD9D3AD8}"/>
          </ac:spMkLst>
        </pc:spChg>
        <pc:spChg chg="mod">
          <ac:chgData name="MONSAINT Jules" userId="8dc76007-2276-4a3e-aa60-c33a67ff7b03" providerId="ADAL" clId="{8BE1D1CA-001E-4599-A7DE-FE3ADCEDE0B7}" dt="2024-01-29T14:02:34.347" v="6" actId="1076"/>
          <ac:spMkLst>
            <pc:docMk/>
            <pc:sldMk cId="3535471614" sldId="230719764"/>
            <ac:spMk id="16" creationId="{F6DA0429-4D9A-63F9-9B37-83ADA4F73DB6}"/>
          </ac:spMkLst>
        </pc:spChg>
        <pc:spChg chg="mod">
          <ac:chgData name="MONSAINT Jules" userId="8dc76007-2276-4a3e-aa60-c33a67ff7b03" providerId="ADAL" clId="{8BE1D1CA-001E-4599-A7DE-FE3ADCEDE0B7}" dt="2024-01-29T14:02:34.347" v="6" actId="1076"/>
          <ac:spMkLst>
            <pc:docMk/>
            <pc:sldMk cId="3535471614" sldId="230719764"/>
            <ac:spMk id="17" creationId="{417477F3-41D3-772D-FDD5-4A91A81F06B1}"/>
          </ac:spMkLst>
        </pc:spChg>
        <pc:spChg chg="mod">
          <ac:chgData name="MONSAINT Jules" userId="8dc76007-2276-4a3e-aa60-c33a67ff7b03" providerId="ADAL" clId="{8BE1D1CA-001E-4599-A7DE-FE3ADCEDE0B7}" dt="2024-01-29T14:02:34.347" v="6" actId="1076"/>
          <ac:spMkLst>
            <pc:docMk/>
            <pc:sldMk cId="3535471614" sldId="230719764"/>
            <ac:spMk id="18" creationId="{B9F6C824-9BB8-F8EF-BE64-F0B13A6EB383}"/>
          </ac:spMkLst>
        </pc:spChg>
        <pc:spChg chg="mod">
          <ac:chgData name="MONSAINT Jules" userId="8dc76007-2276-4a3e-aa60-c33a67ff7b03" providerId="ADAL" clId="{8BE1D1CA-001E-4599-A7DE-FE3ADCEDE0B7}" dt="2024-01-29T14:02:34.347" v="6" actId="1076"/>
          <ac:spMkLst>
            <pc:docMk/>
            <pc:sldMk cId="3535471614" sldId="230719764"/>
            <ac:spMk id="28" creationId="{62D172B9-2D9A-15A9-D680-B2ED59B4D4A0}"/>
          </ac:spMkLst>
        </pc:spChg>
        <pc:spChg chg="mod">
          <ac:chgData name="MONSAINT Jules" userId="8dc76007-2276-4a3e-aa60-c33a67ff7b03" providerId="ADAL" clId="{8BE1D1CA-001E-4599-A7DE-FE3ADCEDE0B7}" dt="2024-01-29T14:02:34.347" v="6" actId="1076"/>
          <ac:spMkLst>
            <pc:docMk/>
            <pc:sldMk cId="3535471614" sldId="230719764"/>
            <ac:spMk id="37" creationId="{31064C3F-DD14-C41B-63F1-FB918CEF082D}"/>
          </ac:spMkLst>
        </pc:spChg>
        <pc:spChg chg="mod">
          <ac:chgData name="MONSAINT Jules" userId="8dc76007-2276-4a3e-aa60-c33a67ff7b03" providerId="ADAL" clId="{8BE1D1CA-001E-4599-A7DE-FE3ADCEDE0B7}" dt="2024-01-29T14:02:34.347" v="6" actId="1076"/>
          <ac:spMkLst>
            <pc:docMk/>
            <pc:sldMk cId="3535471614" sldId="230719764"/>
            <ac:spMk id="41" creationId="{21686D94-8142-B04F-F537-A527D109FE9B}"/>
          </ac:spMkLst>
        </pc:spChg>
        <pc:spChg chg="mod">
          <ac:chgData name="MONSAINT Jules" userId="8dc76007-2276-4a3e-aa60-c33a67ff7b03" providerId="ADAL" clId="{8BE1D1CA-001E-4599-A7DE-FE3ADCEDE0B7}" dt="2024-01-29T14:02:34.347" v="6" actId="1076"/>
          <ac:spMkLst>
            <pc:docMk/>
            <pc:sldMk cId="3535471614" sldId="230719764"/>
            <ac:spMk id="42" creationId="{71524093-BDDE-9C66-112A-FC3988348E3D}"/>
          </ac:spMkLst>
        </pc:spChg>
        <pc:spChg chg="mod">
          <ac:chgData name="MONSAINT Jules" userId="8dc76007-2276-4a3e-aa60-c33a67ff7b03" providerId="ADAL" clId="{8BE1D1CA-001E-4599-A7DE-FE3ADCEDE0B7}" dt="2024-01-29T14:02:34.347" v="6" actId="1076"/>
          <ac:spMkLst>
            <pc:docMk/>
            <pc:sldMk cId="3535471614" sldId="230719764"/>
            <ac:spMk id="43" creationId="{05EACC6A-957D-2928-3F0B-CB107E980F97}"/>
          </ac:spMkLst>
        </pc:spChg>
        <pc:spChg chg="mod">
          <ac:chgData name="MONSAINT Jules" userId="8dc76007-2276-4a3e-aa60-c33a67ff7b03" providerId="ADAL" clId="{8BE1D1CA-001E-4599-A7DE-FE3ADCEDE0B7}" dt="2024-01-29T14:02:34.347" v="6" actId="1076"/>
          <ac:spMkLst>
            <pc:docMk/>
            <pc:sldMk cId="3535471614" sldId="230719764"/>
            <ac:spMk id="44" creationId="{B872C82C-43AB-2557-60DF-4A70C911431A}"/>
          </ac:spMkLst>
        </pc:spChg>
        <pc:spChg chg="mod">
          <ac:chgData name="MONSAINT Jules" userId="8dc76007-2276-4a3e-aa60-c33a67ff7b03" providerId="ADAL" clId="{8BE1D1CA-001E-4599-A7DE-FE3ADCEDE0B7}" dt="2024-02-01T16:00:02.849" v="4567" actId="20577"/>
          <ac:spMkLst>
            <pc:docMk/>
            <pc:sldMk cId="3535471614" sldId="230719764"/>
            <ac:spMk id="45" creationId="{1A9722DE-5175-3EAB-13FE-C6481F6FEA0F}"/>
          </ac:spMkLst>
        </pc:spChg>
        <pc:grpChg chg="mod">
          <ac:chgData name="MONSAINT Jules" userId="8dc76007-2276-4a3e-aa60-c33a67ff7b03" providerId="ADAL" clId="{8BE1D1CA-001E-4599-A7DE-FE3ADCEDE0B7}" dt="2024-01-29T14:02:34.347" v="6" actId="1076"/>
          <ac:grpSpMkLst>
            <pc:docMk/>
            <pc:sldMk cId="3535471614" sldId="230719764"/>
            <ac:grpSpMk id="3" creationId="{70B42EBA-EB20-6E5B-8AB2-34D6B45E1FF0}"/>
          </ac:grpSpMkLst>
        </pc:grpChg>
        <pc:graphicFrameChg chg="mod modGraphic">
          <ac:chgData name="MONSAINT Jules" userId="8dc76007-2276-4a3e-aa60-c33a67ff7b03" providerId="ADAL" clId="{8BE1D1CA-001E-4599-A7DE-FE3ADCEDE0B7}" dt="2024-02-01T16:00:26.336" v="4569" actId="242"/>
          <ac:graphicFrameMkLst>
            <pc:docMk/>
            <pc:sldMk cId="3535471614" sldId="230719764"/>
            <ac:graphicFrameMk id="46" creationId="{9D1420DB-AEB8-8630-E434-8931FCE15976}"/>
          </ac:graphicFrameMkLst>
        </pc:graphicFrameChg>
      </pc:sldChg>
      <pc:sldChg chg="delSp mod modNotesTx">
        <pc:chgData name="MONSAINT Jules" userId="8dc76007-2276-4a3e-aa60-c33a67ff7b03" providerId="ADAL" clId="{8BE1D1CA-001E-4599-A7DE-FE3ADCEDE0B7}" dt="2024-02-02T15:29:19.618" v="4974" actId="20577"/>
        <pc:sldMkLst>
          <pc:docMk/>
          <pc:sldMk cId="2212643983" sldId="230719834"/>
        </pc:sldMkLst>
        <pc:spChg chg="del">
          <ac:chgData name="MONSAINT Jules" userId="8dc76007-2276-4a3e-aa60-c33a67ff7b03" providerId="ADAL" clId="{8BE1D1CA-001E-4599-A7DE-FE3ADCEDE0B7}" dt="2024-02-01T15:31:44.778" v="4557" actId="478"/>
          <ac:spMkLst>
            <pc:docMk/>
            <pc:sldMk cId="2212643983" sldId="230719834"/>
            <ac:spMk id="2" creationId="{05951D92-707F-DB5F-BC6D-9A527DE6DE3E}"/>
          </ac:spMkLst>
        </pc:spChg>
        <pc:spChg chg="del">
          <ac:chgData name="MONSAINT Jules" userId="8dc76007-2276-4a3e-aa60-c33a67ff7b03" providerId="ADAL" clId="{8BE1D1CA-001E-4599-A7DE-FE3ADCEDE0B7}" dt="2024-02-01T15:31:59.096" v="4558" actId="478"/>
          <ac:spMkLst>
            <pc:docMk/>
            <pc:sldMk cId="2212643983" sldId="230719834"/>
            <ac:spMk id="5" creationId="{3B18F547-FF5C-633E-BBA8-F62B5B390C59}"/>
          </ac:spMkLst>
        </pc:spChg>
        <pc:spChg chg="del">
          <ac:chgData name="MONSAINT Jules" userId="8dc76007-2276-4a3e-aa60-c33a67ff7b03" providerId="ADAL" clId="{8BE1D1CA-001E-4599-A7DE-FE3ADCEDE0B7}" dt="2024-02-01T15:43:02.742" v="4560" actId="478"/>
          <ac:spMkLst>
            <pc:docMk/>
            <pc:sldMk cId="2212643983" sldId="230719834"/>
            <ac:spMk id="38" creationId="{5CD22EFA-7E6F-9779-AB15-67199D212F3D}"/>
          </ac:spMkLst>
        </pc:spChg>
        <pc:spChg chg="del">
          <ac:chgData name="MONSAINT Jules" userId="8dc76007-2276-4a3e-aa60-c33a67ff7b03" providerId="ADAL" clId="{8BE1D1CA-001E-4599-A7DE-FE3ADCEDE0B7}" dt="2024-02-01T10:37:32.929" v="4397" actId="478"/>
          <ac:spMkLst>
            <pc:docMk/>
            <pc:sldMk cId="2212643983" sldId="230719834"/>
            <ac:spMk id="40" creationId="{B52C3BDB-24A9-62AF-AA08-27F24274E634}"/>
          </ac:spMkLst>
        </pc:spChg>
        <pc:spChg chg="del">
          <ac:chgData name="MONSAINT Jules" userId="8dc76007-2276-4a3e-aa60-c33a67ff7b03" providerId="ADAL" clId="{8BE1D1CA-001E-4599-A7DE-FE3ADCEDE0B7}" dt="2024-02-01T15:43:15.897" v="4562" actId="478"/>
          <ac:spMkLst>
            <pc:docMk/>
            <pc:sldMk cId="2212643983" sldId="230719834"/>
            <ac:spMk id="44" creationId="{3CBC9EDF-1F53-2D7A-9AEF-9E494DBA5CCF}"/>
          </ac:spMkLst>
        </pc:spChg>
        <pc:spChg chg="del">
          <ac:chgData name="MONSAINT Jules" userId="8dc76007-2276-4a3e-aa60-c33a67ff7b03" providerId="ADAL" clId="{8BE1D1CA-001E-4599-A7DE-FE3ADCEDE0B7}" dt="2024-02-01T15:43:13.891" v="4561" actId="478"/>
          <ac:spMkLst>
            <pc:docMk/>
            <pc:sldMk cId="2212643983" sldId="230719834"/>
            <ac:spMk id="46" creationId="{57E815E9-18C0-E153-2346-41B92B80A429}"/>
          </ac:spMkLst>
        </pc:spChg>
        <pc:spChg chg="del">
          <ac:chgData name="MONSAINT Jules" userId="8dc76007-2276-4a3e-aa60-c33a67ff7b03" providerId="ADAL" clId="{8BE1D1CA-001E-4599-A7DE-FE3ADCEDE0B7}" dt="2024-02-01T15:42:57.425" v="4559" actId="478"/>
          <ac:spMkLst>
            <pc:docMk/>
            <pc:sldMk cId="2212643983" sldId="230719834"/>
            <ac:spMk id="52" creationId="{6DC1D4D4-A5D6-1B88-E396-18BA946E9E61}"/>
          </ac:spMkLst>
        </pc:spChg>
      </pc:sldChg>
      <pc:sldChg chg="delCm">
        <pc:chgData name="MONSAINT Jules" userId="8dc76007-2276-4a3e-aa60-c33a67ff7b03" providerId="ADAL" clId="{8BE1D1CA-001E-4599-A7DE-FE3ADCEDE0B7}" dt="2024-01-29T14:10:21.687" v="8"/>
        <pc:sldMkLst>
          <pc:docMk/>
          <pc:sldMk cId="1973364976" sldId="230719837"/>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0:21.687" v="8"/>
              <pc2:cmMkLst xmlns:pc2="http://schemas.microsoft.com/office/powerpoint/2019/9/main/command">
                <pc:docMk/>
                <pc:sldMk cId="1973364976" sldId="230719837"/>
                <pc2:cmMk id="{4F2B433C-CC07-4DD7-947D-0AFD3E366B52}"/>
              </pc2:cmMkLst>
            </pc226:cmChg>
          </p:ext>
        </pc:extLst>
      </pc:sldChg>
      <pc:sldChg chg="delCm">
        <pc:chgData name="MONSAINT Jules" userId="8dc76007-2276-4a3e-aa60-c33a67ff7b03" providerId="ADAL" clId="{8BE1D1CA-001E-4599-A7DE-FE3ADCEDE0B7}" dt="2024-01-29T14:11:42.791" v="29"/>
        <pc:sldMkLst>
          <pc:docMk/>
          <pc:sldMk cId="1900316518" sldId="230719839"/>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42.791" v="29"/>
              <pc2:cmMkLst xmlns:pc2="http://schemas.microsoft.com/office/powerpoint/2019/9/main/command">
                <pc:docMk/>
                <pc:sldMk cId="1900316518" sldId="230719839"/>
                <pc2:cmMk id="{62F5CB85-B134-444F-B618-33AA9156F872}"/>
              </pc2:cmMkLst>
            </pc226:cmChg>
            <pc226:cmChg xmlns:pc226="http://schemas.microsoft.com/office/powerpoint/2022/06/main/command" chg="del">
              <pc226:chgData name="MONSAINT Jules" userId="8dc76007-2276-4a3e-aa60-c33a67ff7b03" providerId="ADAL" clId="{8BE1D1CA-001E-4599-A7DE-FE3ADCEDE0B7}" dt="2024-01-29T14:11:41.606" v="28"/>
              <pc2:cmMkLst xmlns:pc2="http://schemas.microsoft.com/office/powerpoint/2019/9/main/command">
                <pc:docMk/>
                <pc:sldMk cId="1900316518" sldId="230719839"/>
                <pc2:cmMk id="{FCEC84B6-B5FB-48A7-81EE-9D7E11EA8BE1}"/>
              </pc2:cmMkLst>
            </pc226:cmChg>
          </p:ext>
        </pc:extLst>
      </pc:sldChg>
      <pc:sldChg chg="delCm">
        <pc:chgData name="MONSAINT Jules" userId="8dc76007-2276-4a3e-aa60-c33a67ff7b03" providerId="ADAL" clId="{8BE1D1CA-001E-4599-A7DE-FE3ADCEDE0B7}" dt="2024-01-29T14:12:04.946" v="39"/>
        <pc:sldMkLst>
          <pc:docMk/>
          <pc:sldMk cId="2661793385" sldId="230719840"/>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2:03.736" v="38"/>
              <pc2:cmMkLst xmlns:pc2="http://schemas.microsoft.com/office/powerpoint/2019/9/main/command">
                <pc:docMk/>
                <pc:sldMk cId="2661793385" sldId="230719840"/>
                <pc2:cmMk id="{A2999E4C-3420-49C8-9F7C-EC64A4D75E3C}"/>
              </pc2:cmMkLst>
            </pc226:cmChg>
            <pc226:cmChg xmlns:pc226="http://schemas.microsoft.com/office/powerpoint/2022/06/main/command" chg="del">
              <pc226:chgData name="MONSAINT Jules" userId="8dc76007-2276-4a3e-aa60-c33a67ff7b03" providerId="ADAL" clId="{8BE1D1CA-001E-4599-A7DE-FE3ADCEDE0B7}" dt="2024-01-29T14:12:04.946" v="39"/>
              <pc2:cmMkLst xmlns:pc2="http://schemas.microsoft.com/office/powerpoint/2019/9/main/command">
                <pc:docMk/>
                <pc:sldMk cId="2661793385" sldId="230719840"/>
                <pc2:cmMk id="{EAD3D04E-9B47-4595-A4BF-24CBB06EFA3C}"/>
              </pc2:cmMkLst>
            </pc226:cmChg>
          </p:ext>
        </pc:extLst>
      </pc:sldChg>
      <pc:sldChg chg="delCm">
        <pc:chgData name="MONSAINT Jules" userId="8dc76007-2276-4a3e-aa60-c33a67ff7b03" providerId="ADAL" clId="{8BE1D1CA-001E-4599-A7DE-FE3ADCEDE0B7}" dt="2024-01-29T14:11:47.236" v="31"/>
        <pc:sldMkLst>
          <pc:docMk/>
          <pc:sldMk cId="317348779" sldId="230719841"/>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47.236" v="31"/>
              <pc2:cmMkLst xmlns:pc2="http://schemas.microsoft.com/office/powerpoint/2019/9/main/command">
                <pc:docMk/>
                <pc:sldMk cId="317348779" sldId="230719841"/>
                <pc2:cmMk id="{1546BD13-A6E6-454D-ADA3-0B938FB8FF6B}"/>
              </pc2:cmMkLst>
            </pc226:cmChg>
            <pc226:cmChg xmlns:pc226="http://schemas.microsoft.com/office/powerpoint/2022/06/main/command" chg="del">
              <pc226:chgData name="MONSAINT Jules" userId="8dc76007-2276-4a3e-aa60-c33a67ff7b03" providerId="ADAL" clId="{8BE1D1CA-001E-4599-A7DE-FE3ADCEDE0B7}" dt="2024-01-29T14:11:46.116" v="30"/>
              <pc2:cmMkLst xmlns:pc2="http://schemas.microsoft.com/office/powerpoint/2019/9/main/command">
                <pc:docMk/>
                <pc:sldMk cId="317348779" sldId="230719841"/>
                <pc2:cmMk id="{4AF4E6D5-7CB1-46D1-A4B3-37922C5BB980}"/>
              </pc2:cmMkLst>
            </pc226:cmChg>
          </p:ext>
        </pc:extLst>
      </pc:sldChg>
      <pc:sldChg chg="delCm">
        <pc:chgData name="MONSAINT Jules" userId="8dc76007-2276-4a3e-aa60-c33a67ff7b03" providerId="ADAL" clId="{8BE1D1CA-001E-4599-A7DE-FE3ADCEDE0B7}" dt="2024-01-29T14:11:49.615" v="32"/>
        <pc:sldMkLst>
          <pc:docMk/>
          <pc:sldMk cId="3389767443" sldId="230719842"/>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49.615" v="32"/>
              <pc2:cmMkLst xmlns:pc2="http://schemas.microsoft.com/office/powerpoint/2019/9/main/command">
                <pc:docMk/>
                <pc:sldMk cId="3389767443" sldId="230719842"/>
                <pc2:cmMk id="{5581D0BE-4690-4F9B-B5E9-90F8611695DF}"/>
              </pc2:cmMkLst>
            </pc226:cmChg>
          </p:ext>
        </pc:extLst>
      </pc:sldChg>
      <pc:sldChg chg="delCm">
        <pc:chgData name="MONSAINT Jules" userId="8dc76007-2276-4a3e-aa60-c33a67ff7b03" providerId="ADAL" clId="{8BE1D1CA-001E-4599-A7DE-FE3ADCEDE0B7}" dt="2024-01-29T14:11:55.126" v="35"/>
        <pc:sldMkLst>
          <pc:docMk/>
          <pc:sldMk cId="3387624751" sldId="230719843"/>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53.860" v="34"/>
              <pc2:cmMkLst xmlns:pc2="http://schemas.microsoft.com/office/powerpoint/2019/9/main/command">
                <pc:docMk/>
                <pc:sldMk cId="3387624751" sldId="230719843"/>
                <pc2:cmMk id="{ABA3CBBA-F797-4CDD-87E0-6D57FCD3C9E8}"/>
              </pc2:cmMkLst>
            </pc226:cmChg>
            <pc226:cmChg xmlns:pc226="http://schemas.microsoft.com/office/powerpoint/2022/06/main/command" chg="del">
              <pc226:chgData name="MONSAINT Jules" userId="8dc76007-2276-4a3e-aa60-c33a67ff7b03" providerId="ADAL" clId="{8BE1D1CA-001E-4599-A7DE-FE3ADCEDE0B7}" dt="2024-01-29T14:11:55.126" v="35"/>
              <pc2:cmMkLst xmlns:pc2="http://schemas.microsoft.com/office/powerpoint/2019/9/main/command">
                <pc:docMk/>
                <pc:sldMk cId="3387624751" sldId="230719843"/>
                <pc2:cmMk id="{9F626BD8-01A3-4986-AD9F-AFB5B396BEAC}"/>
              </pc2:cmMkLst>
            </pc226:cmChg>
            <pc226:cmChg xmlns:pc226="http://schemas.microsoft.com/office/powerpoint/2022/06/main/command" chg="del">
              <pc226:chgData name="MONSAINT Jules" userId="8dc76007-2276-4a3e-aa60-c33a67ff7b03" providerId="ADAL" clId="{8BE1D1CA-001E-4599-A7DE-FE3ADCEDE0B7}" dt="2024-01-29T14:11:52.325" v="33"/>
              <pc2:cmMkLst xmlns:pc2="http://schemas.microsoft.com/office/powerpoint/2019/9/main/command">
                <pc:docMk/>
                <pc:sldMk cId="3387624751" sldId="230719843"/>
                <pc2:cmMk id="{FC6ED3EF-3E5F-455D-81A2-AAD9D5F75EF5}"/>
              </pc2:cmMkLst>
            </pc226:cmChg>
          </p:ext>
        </pc:extLst>
      </pc:sldChg>
      <pc:sldChg chg="delSp modSp mod">
        <pc:chgData name="MONSAINT Jules" userId="8dc76007-2276-4a3e-aa60-c33a67ff7b03" providerId="ADAL" clId="{8BE1D1CA-001E-4599-A7DE-FE3ADCEDE0B7}" dt="2024-02-01T10:36:57.329" v="4396" actId="20577"/>
        <pc:sldMkLst>
          <pc:docMk/>
          <pc:sldMk cId="3807554989" sldId="230719844"/>
        </pc:sldMkLst>
        <pc:spChg chg="del">
          <ac:chgData name="MONSAINT Jules" userId="8dc76007-2276-4a3e-aa60-c33a67ff7b03" providerId="ADAL" clId="{8BE1D1CA-001E-4599-A7DE-FE3ADCEDE0B7}" dt="2024-02-01T10:35:52.329" v="4382" actId="478"/>
          <ac:spMkLst>
            <pc:docMk/>
            <pc:sldMk cId="3807554989" sldId="230719844"/>
            <ac:spMk id="13" creationId="{9DF0BEEC-A8BE-E78C-4CC7-7C18B6A273B2}"/>
          </ac:spMkLst>
        </pc:spChg>
        <pc:spChg chg="mod">
          <ac:chgData name="MONSAINT Jules" userId="8dc76007-2276-4a3e-aa60-c33a67ff7b03" providerId="ADAL" clId="{8BE1D1CA-001E-4599-A7DE-FE3ADCEDE0B7}" dt="2024-02-01T10:36:57.329" v="4396" actId="20577"/>
          <ac:spMkLst>
            <pc:docMk/>
            <pc:sldMk cId="3807554989" sldId="230719844"/>
            <ac:spMk id="14" creationId="{7731E130-6AB8-88AA-30C7-783FA0650261}"/>
          </ac:spMkLst>
        </pc:spChg>
        <pc:spChg chg="mod">
          <ac:chgData name="MONSAINT Jules" userId="8dc76007-2276-4a3e-aa60-c33a67ff7b03" providerId="ADAL" clId="{8BE1D1CA-001E-4599-A7DE-FE3ADCEDE0B7}" dt="2024-02-01T10:36:04.373" v="4385" actId="108"/>
          <ac:spMkLst>
            <pc:docMk/>
            <pc:sldMk cId="3807554989" sldId="230719844"/>
            <ac:spMk id="722" creationId="{00000000-0000-0000-0000-000000000000}"/>
          </ac:spMkLst>
        </pc:spChg>
        <pc:spChg chg="mod">
          <ac:chgData name="MONSAINT Jules" userId="8dc76007-2276-4a3e-aa60-c33a67ff7b03" providerId="ADAL" clId="{8BE1D1CA-001E-4599-A7DE-FE3ADCEDE0B7}" dt="2024-02-01T10:36:34.966" v="4390" actId="108"/>
          <ac:spMkLst>
            <pc:docMk/>
            <pc:sldMk cId="3807554989" sldId="230719844"/>
            <ac:spMk id="723" creationId="{00000000-0000-0000-0000-000000000000}"/>
          </ac:spMkLst>
        </pc:spChg>
        <pc:spChg chg="mod">
          <ac:chgData name="MONSAINT Jules" userId="8dc76007-2276-4a3e-aa60-c33a67ff7b03" providerId="ADAL" clId="{8BE1D1CA-001E-4599-A7DE-FE3ADCEDE0B7}" dt="2024-02-01T10:36:08.125" v="4386" actId="108"/>
          <ac:spMkLst>
            <pc:docMk/>
            <pc:sldMk cId="3807554989" sldId="230719844"/>
            <ac:spMk id="724" creationId="{00000000-0000-0000-0000-000000000000}"/>
          </ac:spMkLst>
        </pc:spChg>
        <pc:spChg chg="mod">
          <ac:chgData name="MONSAINT Jules" userId="8dc76007-2276-4a3e-aa60-c33a67ff7b03" providerId="ADAL" clId="{8BE1D1CA-001E-4599-A7DE-FE3ADCEDE0B7}" dt="2024-02-01T10:36:21.633" v="4388" actId="108"/>
          <ac:spMkLst>
            <pc:docMk/>
            <pc:sldMk cId="3807554989" sldId="230719844"/>
            <ac:spMk id="725" creationId="{00000000-0000-0000-0000-000000000000}"/>
          </ac:spMkLst>
        </pc:spChg>
        <pc:cxnChg chg="mod">
          <ac:chgData name="MONSAINT Jules" userId="8dc76007-2276-4a3e-aa60-c33a67ff7b03" providerId="ADAL" clId="{8BE1D1CA-001E-4599-A7DE-FE3ADCEDE0B7}" dt="2024-02-01T10:36:40.068" v="4391" actId="108"/>
          <ac:cxnSpMkLst>
            <pc:docMk/>
            <pc:sldMk cId="3807554989" sldId="230719844"/>
            <ac:cxnSpMk id="21" creationId="{6AB2C924-CEE9-1D0A-DA5E-90C495CA4CDD}"/>
          </ac:cxnSpMkLst>
        </pc:cxnChg>
      </pc:sldChg>
      <pc:sldChg chg="delCm modCm">
        <pc:chgData name="MONSAINT Jules" userId="8dc76007-2276-4a3e-aa60-c33a67ff7b03" providerId="ADAL" clId="{8BE1D1CA-001E-4599-A7DE-FE3ADCEDE0B7}" dt="2024-01-29T14:11:12.198" v="19"/>
        <pc:sldMkLst>
          <pc:docMk/>
          <pc:sldMk cId="2573808502" sldId="230719846"/>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10.606" v="18"/>
              <pc2:cmMkLst xmlns:pc2="http://schemas.microsoft.com/office/powerpoint/2019/9/main/command">
                <pc:docMk/>
                <pc:sldMk cId="2573808502" sldId="230719846"/>
                <pc2:cmMk id="{162E1605-AE97-41BC-A552-9720391BE055}"/>
              </pc2:cmMkLst>
            </pc226:cmChg>
            <pc226:cmChg xmlns:pc226="http://schemas.microsoft.com/office/powerpoint/2022/06/main/command" chg="del">
              <pc226:chgData name="MONSAINT Jules" userId="8dc76007-2276-4a3e-aa60-c33a67ff7b03" providerId="ADAL" clId="{8BE1D1CA-001E-4599-A7DE-FE3ADCEDE0B7}" dt="2024-01-29T14:11:12.198" v="19"/>
              <pc2:cmMkLst xmlns:pc2="http://schemas.microsoft.com/office/powerpoint/2019/9/main/command">
                <pc:docMk/>
                <pc:sldMk cId="2573808502" sldId="230719846"/>
                <pc2:cmMk id="{9B7C6F09-5E05-4C6A-8244-68E573ED5029}"/>
              </pc2:cmMkLst>
            </pc226:cmChg>
            <pc226:cmChg xmlns:pc226="http://schemas.microsoft.com/office/powerpoint/2022/06/main/command" chg="del">
              <pc226:chgData name="MONSAINT Jules" userId="8dc76007-2276-4a3e-aa60-c33a67ff7b03" providerId="ADAL" clId="{8BE1D1CA-001E-4599-A7DE-FE3ADCEDE0B7}" dt="2024-01-29T14:11:09.250" v="17"/>
              <pc2:cmMkLst xmlns:pc2="http://schemas.microsoft.com/office/powerpoint/2019/9/main/command">
                <pc:docMk/>
                <pc:sldMk cId="2573808502" sldId="230719846"/>
                <pc2:cmMk id="{47C5711D-91AC-43B0-A9AA-1329A5D9F673}"/>
              </pc2:cmMkLst>
            </pc226:cmChg>
            <pc226:cmChg xmlns:pc226="http://schemas.microsoft.com/office/powerpoint/2022/06/main/command" chg="del">
              <pc226:chgData name="MONSAINT Jules" userId="8dc76007-2276-4a3e-aa60-c33a67ff7b03" providerId="ADAL" clId="{8BE1D1CA-001E-4599-A7DE-FE3ADCEDE0B7}" dt="2024-01-29T14:10:31.104" v="13"/>
              <pc2:cmMkLst xmlns:pc2="http://schemas.microsoft.com/office/powerpoint/2019/9/main/command">
                <pc:docMk/>
                <pc:sldMk cId="2573808502" sldId="230719846"/>
                <pc2:cmMk id="{A7573E31-D418-4279-A396-CB3CD345B045}"/>
              </pc2:cmMkLst>
            </pc226:cmChg>
            <pc226:cmChg xmlns:pc226="http://schemas.microsoft.com/office/powerpoint/2022/06/main/command" chg="del">
              <pc226:chgData name="MONSAINT Jules" userId="8dc76007-2276-4a3e-aa60-c33a67ff7b03" providerId="ADAL" clId="{8BE1D1CA-001E-4599-A7DE-FE3ADCEDE0B7}" dt="2024-01-29T14:10:32.678" v="14"/>
              <pc2:cmMkLst xmlns:pc2="http://schemas.microsoft.com/office/powerpoint/2019/9/main/command">
                <pc:docMk/>
                <pc:sldMk cId="2573808502" sldId="230719846"/>
                <pc2:cmMk id="{6B7DD148-3477-484C-9CD0-094F54777FEC}"/>
              </pc2:cmMkLst>
            </pc226:cmChg>
            <pc226:cmChg xmlns:pc226="http://schemas.microsoft.com/office/powerpoint/2022/06/main/command" chg="del">
              <pc226:chgData name="MONSAINT Jules" userId="8dc76007-2276-4a3e-aa60-c33a67ff7b03" providerId="ADAL" clId="{8BE1D1CA-001E-4599-A7DE-FE3ADCEDE0B7}" dt="2024-01-29T14:11:07.880" v="16"/>
              <pc2:cmMkLst xmlns:pc2="http://schemas.microsoft.com/office/powerpoint/2019/9/main/command">
                <pc:docMk/>
                <pc:sldMk cId="2573808502" sldId="230719846"/>
                <pc2:cmMk id="{BBD8D691-0BA0-41FF-A941-87E92B21D2C8}"/>
              </pc2:cmMkLst>
            </pc226:cmChg>
            <pc226:cmChg xmlns:pc226="http://schemas.microsoft.com/office/powerpoint/2022/06/main/command" chg="del mod modRxn">
              <pc226:chgData name="MONSAINT Jules" userId="8dc76007-2276-4a3e-aa60-c33a67ff7b03" providerId="ADAL" clId="{8BE1D1CA-001E-4599-A7DE-FE3ADCEDE0B7}" dt="2024-01-29T14:10:28.303" v="11"/>
              <pc2:cmMkLst xmlns:pc2="http://schemas.microsoft.com/office/powerpoint/2019/9/main/command">
                <pc:docMk/>
                <pc:sldMk cId="2573808502" sldId="230719846"/>
                <pc2:cmMk id="{CBC8EAC4-9764-4762-AF7E-2B7633F4AEB7}"/>
              </pc2:cmMkLst>
            </pc226:cmChg>
            <pc226:cmChg xmlns:pc226="http://schemas.microsoft.com/office/powerpoint/2022/06/main/command" chg="del">
              <pc226:chgData name="MONSAINT Jules" userId="8dc76007-2276-4a3e-aa60-c33a67ff7b03" providerId="ADAL" clId="{8BE1D1CA-001E-4599-A7DE-FE3ADCEDE0B7}" dt="2024-01-29T14:11:06.237" v="15"/>
              <pc2:cmMkLst xmlns:pc2="http://schemas.microsoft.com/office/powerpoint/2019/9/main/command">
                <pc:docMk/>
                <pc:sldMk cId="2573808502" sldId="230719846"/>
                <pc2:cmMk id="{73B28CDE-F827-4838-8811-D77D41BC496E}"/>
              </pc2:cmMkLst>
            </pc226:cmChg>
            <pc226:cmChg xmlns:pc226="http://schemas.microsoft.com/office/powerpoint/2022/06/main/command" chg="del">
              <pc226:chgData name="MONSAINT Jules" userId="8dc76007-2276-4a3e-aa60-c33a67ff7b03" providerId="ADAL" clId="{8BE1D1CA-001E-4599-A7DE-FE3ADCEDE0B7}" dt="2024-01-29T14:10:29.914" v="12"/>
              <pc2:cmMkLst xmlns:pc2="http://schemas.microsoft.com/office/powerpoint/2019/9/main/command">
                <pc:docMk/>
                <pc:sldMk cId="2573808502" sldId="230719846"/>
                <pc2:cmMk id="{5CAD04EF-500D-41B1-875A-CCE63386CBC9}"/>
              </pc2:cmMkLst>
            </pc226:cmChg>
          </p:ext>
        </pc:extLst>
      </pc:sldChg>
      <pc:sldChg chg="del">
        <pc:chgData name="MONSAINT Jules" userId="8dc76007-2276-4a3e-aa60-c33a67ff7b03" providerId="ADAL" clId="{8BE1D1CA-001E-4599-A7DE-FE3ADCEDE0B7}" dt="2024-02-02T15:29:40.891" v="4975" actId="2696"/>
        <pc:sldMkLst>
          <pc:docMk/>
          <pc:sldMk cId="4255992878" sldId="230719847"/>
        </pc:sldMkLst>
      </pc:sldChg>
      <pc:sldChg chg="delCm">
        <pc:chgData name="MONSAINT Jules" userId="8dc76007-2276-4a3e-aa60-c33a67ff7b03" providerId="ADAL" clId="{8BE1D1CA-001E-4599-A7DE-FE3ADCEDE0B7}" dt="2024-01-29T14:11:28.998" v="22"/>
        <pc:sldMkLst>
          <pc:docMk/>
          <pc:sldMk cId="2857156778" sldId="230719848"/>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28.998" v="22"/>
              <pc2:cmMkLst xmlns:pc2="http://schemas.microsoft.com/office/powerpoint/2019/9/main/command">
                <pc:docMk/>
                <pc:sldMk cId="2857156778" sldId="230719848"/>
                <pc2:cmMk id="{6A824B23-73A9-4FAF-9776-9E9D59F5A9F4}"/>
              </pc2:cmMkLst>
            </pc226:cmChg>
            <pc226:cmChg xmlns:pc226="http://schemas.microsoft.com/office/powerpoint/2022/06/main/command" chg="del">
              <pc226:chgData name="MONSAINT Jules" userId="8dc76007-2276-4a3e-aa60-c33a67ff7b03" providerId="ADAL" clId="{8BE1D1CA-001E-4599-A7DE-FE3ADCEDE0B7}" dt="2024-01-29T14:11:27.149" v="21"/>
              <pc2:cmMkLst xmlns:pc2="http://schemas.microsoft.com/office/powerpoint/2019/9/main/command">
                <pc:docMk/>
                <pc:sldMk cId="2857156778" sldId="230719848"/>
                <pc2:cmMk id="{DFD1DDC4-EC66-4544-A32F-DDF471107DEE}"/>
              </pc2:cmMkLst>
            </pc226:cmChg>
          </p:ext>
        </pc:extLst>
      </pc:sldChg>
      <pc:sldChg chg="delCm">
        <pc:chgData name="MONSAINT Jules" userId="8dc76007-2276-4a3e-aa60-c33a67ff7b03" providerId="ADAL" clId="{8BE1D1CA-001E-4599-A7DE-FE3ADCEDE0B7}" dt="2024-01-29T14:11:15.831" v="20"/>
        <pc:sldMkLst>
          <pc:docMk/>
          <pc:sldMk cId="2569509858" sldId="230719849"/>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15.831" v="20"/>
              <pc2:cmMkLst xmlns:pc2="http://schemas.microsoft.com/office/powerpoint/2019/9/main/command">
                <pc:docMk/>
                <pc:sldMk cId="2569509858" sldId="230719849"/>
                <pc2:cmMk id="{2D770A81-3B91-4F91-9F09-36F4A5A8CDE1}"/>
              </pc2:cmMkLst>
            </pc226:cmChg>
          </p:ext>
        </pc:extLst>
      </pc:sldChg>
      <pc:sldChg chg="delCm">
        <pc:chgData name="MONSAINT Jules" userId="8dc76007-2276-4a3e-aa60-c33a67ff7b03" providerId="ADAL" clId="{8BE1D1CA-001E-4599-A7DE-FE3ADCEDE0B7}" dt="2024-01-29T14:11:37.476" v="27"/>
        <pc:sldMkLst>
          <pc:docMk/>
          <pc:sldMk cId="1426083956" sldId="230719850"/>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35.159" v="25"/>
              <pc2:cmMkLst xmlns:pc2="http://schemas.microsoft.com/office/powerpoint/2019/9/main/command">
                <pc:docMk/>
                <pc:sldMk cId="1426083956" sldId="230719850"/>
                <pc2:cmMk id="{B097E11B-BD78-4CAF-AAED-E326AF3404A0}"/>
              </pc2:cmMkLst>
            </pc226:cmChg>
            <pc226:cmChg xmlns:pc226="http://schemas.microsoft.com/office/powerpoint/2022/06/main/command" chg="del">
              <pc226:chgData name="MONSAINT Jules" userId="8dc76007-2276-4a3e-aa60-c33a67ff7b03" providerId="ADAL" clId="{8BE1D1CA-001E-4599-A7DE-FE3ADCEDE0B7}" dt="2024-01-29T14:11:32.029" v="23"/>
              <pc2:cmMkLst xmlns:pc2="http://schemas.microsoft.com/office/powerpoint/2019/9/main/command">
                <pc:docMk/>
                <pc:sldMk cId="1426083956" sldId="230719850"/>
                <pc2:cmMk id="{96C45F1D-18DF-4FDB-80E7-1214A952B597}"/>
              </pc2:cmMkLst>
            </pc226:cmChg>
            <pc226:cmChg xmlns:pc226="http://schemas.microsoft.com/office/powerpoint/2022/06/main/command" chg="del">
              <pc226:chgData name="MONSAINT Jules" userId="8dc76007-2276-4a3e-aa60-c33a67ff7b03" providerId="ADAL" clId="{8BE1D1CA-001E-4599-A7DE-FE3ADCEDE0B7}" dt="2024-01-29T14:11:36.334" v="26"/>
              <pc2:cmMkLst xmlns:pc2="http://schemas.microsoft.com/office/powerpoint/2019/9/main/command">
                <pc:docMk/>
                <pc:sldMk cId="1426083956" sldId="230719850"/>
                <pc2:cmMk id="{E430B76B-81C6-45E0-A229-E0CF7E317C31}"/>
              </pc2:cmMkLst>
            </pc226:cmChg>
            <pc226:cmChg xmlns:pc226="http://schemas.microsoft.com/office/powerpoint/2022/06/main/command" chg="del">
              <pc226:chgData name="MONSAINT Jules" userId="8dc76007-2276-4a3e-aa60-c33a67ff7b03" providerId="ADAL" clId="{8BE1D1CA-001E-4599-A7DE-FE3ADCEDE0B7}" dt="2024-01-29T14:11:37.476" v="27"/>
              <pc2:cmMkLst xmlns:pc2="http://schemas.microsoft.com/office/powerpoint/2019/9/main/command">
                <pc:docMk/>
                <pc:sldMk cId="1426083956" sldId="230719850"/>
                <pc2:cmMk id="{72D87E86-1B4B-4B58-888F-746FE9C255B5}"/>
              </pc2:cmMkLst>
            </pc226:cmChg>
            <pc226:cmChg xmlns:pc226="http://schemas.microsoft.com/office/powerpoint/2022/06/main/command" chg="del">
              <pc226:chgData name="MONSAINT Jules" userId="8dc76007-2276-4a3e-aa60-c33a67ff7b03" providerId="ADAL" clId="{8BE1D1CA-001E-4599-A7DE-FE3ADCEDE0B7}" dt="2024-01-29T14:11:34.058" v="24"/>
              <pc2:cmMkLst xmlns:pc2="http://schemas.microsoft.com/office/powerpoint/2019/9/main/command">
                <pc:docMk/>
                <pc:sldMk cId="1426083956" sldId="230719850"/>
                <pc2:cmMk id="{9924B8BD-F2FE-4C1A-981A-E95B289C4B28}"/>
              </pc2:cmMkLst>
            </pc226:cmChg>
          </p:ext>
        </pc:extLst>
      </pc:sldChg>
      <pc:sldChg chg="delCm">
        <pc:chgData name="MONSAINT Jules" userId="8dc76007-2276-4a3e-aa60-c33a67ff7b03" providerId="ADAL" clId="{8BE1D1CA-001E-4599-A7DE-FE3ADCEDE0B7}" dt="2024-01-29T14:11:57.668" v="36"/>
        <pc:sldMkLst>
          <pc:docMk/>
          <pc:sldMk cId="4259615887" sldId="230719854"/>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1:57.668" v="36"/>
              <pc2:cmMkLst xmlns:pc2="http://schemas.microsoft.com/office/powerpoint/2019/9/main/command">
                <pc:docMk/>
                <pc:sldMk cId="4259615887" sldId="230719854"/>
                <pc2:cmMk id="{427B2967-8989-4963-A061-95655A43683B}"/>
              </pc2:cmMkLst>
            </pc226:cmChg>
          </p:ext>
        </pc:extLst>
      </pc:sldChg>
      <pc:sldChg chg="delCm">
        <pc:chgData name="MONSAINT Jules" userId="8dc76007-2276-4a3e-aa60-c33a67ff7b03" providerId="ADAL" clId="{8BE1D1CA-001E-4599-A7DE-FE3ADCEDE0B7}" dt="2024-01-29T14:12:00.760" v="37"/>
        <pc:sldMkLst>
          <pc:docMk/>
          <pc:sldMk cId="3596243481" sldId="230719855"/>
        </pc:sldMkLst>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8BE1D1CA-001E-4599-A7DE-FE3ADCEDE0B7}" dt="2024-01-29T14:12:00.760" v="37"/>
              <pc2:cmMkLst xmlns:pc2="http://schemas.microsoft.com/office/powerpoint/2019/9/main/command">
                <pc:docMk/>
                <pc:sldMk cId="3596243481" sldId="230719855"/>
                <pc2:cmMk id="{D038C091-26CD-44AA-BA85-55D31F75C7BB}"/>
              </pc2:cmMkLst>
            </pc226:cmChg>
          </p:ext>
        </pc:extLst>
      </pc:sldChg>
      <pc:sldChg chg="addSp delSp modSp add mod">
        <pc:chgData name="MONSAINT Jules" userId="8dc76007-2276-4a3e-aa60-c33a67ff7b03" providerId="ADAL" clId="{8BE1D1CA-001E-4599-A7DE-FE3ADCEDE0B7}" dt="2024-01-30T10:06:28.277" v="4378" actId="1076"/>
        <pc:sldMkLst>
          <pc:docMk/>
          <pc:sldMk cId="4039988458" sldId="230719861"/>
        </pc:sldMkLst>
        <pc:spChg chg="add mod">
          <ac:chgData name="MONSAINT Jules" userId="8dc76007-2276-4a3e-aa60-c33a67ff7b03" providerId="ADAL" clId="{8BE1D1CA-001E-4599-A7DE-FE3ADCEDE0B7}" dt="2024-01-30T10:06:28.277" v="4378" actId="1076"/>
          <ac:spMkLst>
            <pc:docMk/>
            <pc:sldMk cId="4039988458" sldId="230719861"/>
            <ac:spMk id="2" creationId="{103F691C-DF2D-10E5-345D-A5641A3B993F}"/>
          </ac:spMkLst>
        </pc:spChg>
        <pc:spChg chg="mod">
          <ac:chgData name="MONSAINT Jules" userId="8dc76007-2276-4a3e-aa60-c33a67ff7b03" providerId="ADAL" clId="{8BE1D1CA-001E-4599-A7DE-FE3ADCEDE0B7}" dt="2024-01-29T15:19:23.259" v="247" actId="20577"/>
          <ac:spMkLst>
            <pc:docMk/>
            <pc:sldMk cId="4039988458" sldId="230719861"/>
            <ac:spMk id="3" creationId="{00000000-0000-0000-0000-000000000000}"/>
          </ac:spMkLst>
        </pc:spChg>
        <pc:spChg chg="add del mod">
          <ac:chgData name="MONSAINT Jules" userId="8dc76007-2276-4a3e-aa60-c33a67ff7b03" providerId="ADAL" clId="{8BE1D1CA-001E-4599-A7DE-FE3ADCEDE0B7}" dt="2024-01-29T15:07:54.850" v="67" actId="478"/>
          <ac:spMkLst>
            <pc:docMk/>
            <pc:sldMk cId="4039988458" sldId="230719861"/>
            <ac:spMk id="5" creationId="{4B7E913F-B2A7-BDD3-9812-2E55E758FE54}"/>
          </ac:spMkLst>
        </pc:spChg>
        <pc:spChg chg="add del mod">
          <ac:chgData name="MONSAINT Jules" userId="8dc76007-2276-4a3e-aa60-c33a67ff7b03" providerId="ADAL" clId="{8BE1D1CA-001E-4599-A7DE-FE3ADCEDE0B7}" dt="2024-01-29T15:07:56.411" v="68" actId="478"/>
          <ac:spMkLst>
            <pc:docMk/>
            <pc:sldMk cId="4039988458" sldId="230719861"/>
            <ac:spMk id="6" creationId="{0C652F06-F88C-9545-AF57-52D5B6DF711B}"/>
          </ac:spMkLst>
        </pc:spChg>
        <pc:spChg chg="add mod">
          <ac:chgData name="MONSAINT Jules" userId="8dc76007-2276-4a3e-aa60-c33a67ff7b03" providerId="ADAL" clId="{8BE1D1CA-001E-4599-A7DE-FE3ADCEDE0B7}" dt="2024-01-30T10:06:13.750" v="4375" actId="1076"/>
          <ac:spMkLst>
            <pc:docMk/>
            <pc:sldMk cId="4039988458" sldId="230719861"/>
            <ac:spMk id="7" creationId="{3D7BD90F-AF60-450A-2F1D-5CB571AC78AA}"/>
          </ac:spMkLst>
        </pc:spChg>
        <pc:spChg chg="add del mod">
          <ac:chgData name="MONSAINT Jules" userId="8dc76007-2276-4a3e-aa60-c33a67ff7b03" providerId="ADAL" clId="{8BE1D1CA-001E-4599-A7DE-FE3ADCEDE0B7}" dt="2024-01-30T10:05:01.878" v="4358" actId="21"/>
          <ac:spMkLst>
            <pc:docMk/>
            <pc:sldMk cId="4039988458" sldId="230719861"/>
            <ac:spMk id="8" creationId="{2C4A4C5B-ED01-D7F0-BAA0-B728B62036EF}"/>
          </ac:spMkLst>
        </pc:spChg>
        <pc:spChg chg="mod">
          <ac:chgData name="MONSAINT Jules" userId="8dc76007-2276-4a3e-aa60-c33a67ff7b03" providerId="ADAL" clId="{8BE1D1CA-001E-4599-A7DE-FE3ADCEDE0B7}" dt="2024-01-29T15:07:10.399" v="54" actId="1076"/>
          <ac:spMkLst>
            <pc:docMk/>
            <pc:sldMk cId="4039988458" sldId="230719861"/>
            <ac:spMk id="9" creationId="{88741215-646A-B137-A49F-49853C244B08}"/>
          </ac:spMkLst>
        </pc:spChg>
        <pc:spChg chg="mod">
          <ac:chgData name="MONSAINT Jules" userId="8dc76007-2276-4a3e-aa60-c33a67ff7b03" providerId="ADAL" clId="{8BE1D1CA-001E-4599-A7DE-FE3ADCEDE0B7}" dt="2024-01-29T15:07:10.399" v="54" actId="1076"/>
          <ac:spMkLst>
            <pc:docMk/>
            <pc:sldMk cId="4039988458" sldId="230719861"/>
            <ac:spMk id="14" creationId="{C49B1FD7-30CC-2C09-A182-CD845B529F2C}"/>
          </ac:spMkLst>
        </pc:spChg>
        <pc:spChg chg="mod">
          <ac:chgData name="MONSAINT Jules" userId="8dc76007-2276-4a3e-aa60-c33a67ff7b03" providerId="ADAL" clId="{8BE1D1CA-001E-4599-A7DE-FE3ADCEDE0B7}" dt="2024-01-29T15:07:10.399" v="54" actId="1076"/>
          <ac:spMkLst>
            <pc:docMk/>
            <pc:sldMk cId="4039988458" sldId="230719861"/>
            <ac:spMk id="15" creationId="{6A3AE528-7D7B-A71B-ACFC-3DD1754647BB}"/>
          </ac:spMkLst>
        </pc:spChg>
        <pc:spChg chg="mod">
          <ac:chgData name="MONSAINT Jules" userId="8dc76007-2276-4a3e-aa60-c33a67ff7b03" providerId="ADAL" clId="{8BE1D1CA-001E-4599-A7DE-FE3ADCEDE0B7}" dt="2024-01-29T15:07:10.399" v="54" actId="1076"/>
          <ac:spMkLst>
            <pc:docMk/>
            <pc:sldMk cId="4039988458" sldId="230719861"/>
            <ac:spMk id="16" creationId="{EE0716F5-A3A7-48FE-9820-167385E8FB8E}"/>
          </ac:spMkLst>
        </pc:spChg>
        <pc:spChg chg="mod">
          <ac:chgData name="MONSAINT Jules" userId="8dc76007-2276-4a3e-aa60-c33a67ff7b03" providerId="ADAL" clId="{8BE1D1CA-001E-4599-A7DE-FE3ADCEDE0B7}" dt="2024-01-29T15:07:10.399" v="54" actId="1076"/>
          <ac:spMkLst>
            <pc:docMk/>
            <pc:sldMk cId="4039988458" sldId="230719861"/>
            <ac:spMk id="17" creationId="{7EDD27DD-F3C9-CE9F-67B4-99183BD91038}"/>
          </ac:spMkLst>
        </pc:spChg>
        <pc:spChg chg="mod">
          <ac:chgData name="MONSAINT Jules" userId="8dc76007-2276-4a3e-aa60-c33a67ff7b03" providerId="ADAL" clId="{8BE1D1CA-001E-4599-A7DE-FE3ADCEDE0B7}" dt="2024-01-29T15:07:10.399" v="54" actId="1076"/>
          <ac:spMkLst>
            <pc:docMk/>
            <pc:sldMk cId="4039988458" sldId="230719861"/>
            <ac:spMk id="18" creationId="{2E4BD8F9-CA49-966A-D5B6-6F4C4D723636}"/>
          </ac:spMkLst>
        </pc:spChg>
        <pc:spChg chg="mod">
          <ac:chgData name="MONSAINT Jules" userId="8dc76007-2276-4a3e-aa60-c33a67ff7b03" providerId="ADAL" clId="{8BE1D1CA-001E-4599-A7DE-FE3ADCEDE0B7}" dt="2024-01-29T15:07:10.399" v="54" actId="1076"/>
          <ac:spMkLst>
            <pc:docMk/>
            <pc:sldMk cId="4039988458" sldId="230719861"/>
            <ac:spMk id="19" creationId="{C72E22ED-01F6-1E09-7468-F2E7023793CC}"/>
          </ac:spMkLst>
        </pc:spChg>
        <pc:spChg chg="mod">
          <ac:chgData name="MONSAINT Jules" userId="8dc76007-2276-4a3e-aa60-c33a67ff7b03" providerId="ADAL" clId="{8BE1D1CA-001E-4599-A7DE-FE3ADCEDE0B7}" dt="2024-01-29T15:07:10.399" v="54" actId="1076"/>
          <ac:spMkLst>
            <pc:docMk/>
            <pc:sldMk cId="4039988458" sldId="230719861"/>
            <ac:spMk id="20" creationId="{B6DA3194-7540-64B3-5251-780AEDB5900F}"/>
          </ac:spMkLst>
        </pc:spChg>
        <pc:spChg chg="mod">
          <ac:chgData name="MONSAINT Jules" userId="8dc76007-2276-4a3e-aa60-c33a67ff7b03" providerId="ADAL" clId="{8BE1D1CA-001E-4599-A7DE-FE3ADCEDE0B7}" dt="2024-01-29T15:07:10.399" v="54" actId="1076"/>
          <ac:spMkLst>
            <pc:docMk/>
            <pc:sldMk cId="4039988458" sldId="230719861"/>
            <ac:spMk id="21" creationId="{8FFD9902-8DA9-5864-C025-20BFA6DC56D4}"/>
          </ac:spMkLst>
        </pc:spChg>
        <pc:spChg chg="mod">
          <ac:chgData name="MONSAINT Jules" userId="8dc76007-2276-4a3e-aa60-c33a67ff7b03" providerId="ADAL" clId="{8BE1D1CA-001E-4599-A7DE-FE3ADCEDE0B7}" dt="2024-01-29T15:07:10.399" v="54" actId="1076"/>
          <ac:spMkLst>
            <pc:docMk/>
            <pc:sldMk cId="4039988458" sldId="230719861"/>
            <ac:spMk id="22" creationId="{FADC9899-B8B7-17B3-14A3-7893AB60F2E6}"/>
          </ac:spMkLst>
        </pc:spChg>
        <pc:spChg chg="mod">
          <ac:chgData name="MONSAINT Jules" userId="8dc76007-2276-4a3e-aa60-c33a67ff7b03" providerId="ADAL" clId="{8BE1D1CA-001E-4599-A7DE-FE3ADCEDE0B7}" dt="2024-01-29T15:07:10.399" v="54" actId="1076"/>
          <ac:spMkLst>
            <pc:docMk/>
            <pc:sldMk cId="4039988458" sldId="230719861"/>
            <ac:spMk id="23" creationId="{75A8A3E7-8719-61C8-74C3-39439E9E2A9C}"/>
          </ac:spMkLst>
        </pc:spChg>
        <pc:spChg chg="mod">
          <ac:chgData name="MONSAINT Jules" userId="8dc76007-2276-4a3e-aa60-c33a67ff7b03" providerId="ADAL" clId="{8BE1D1CA-001E-4599-A7DE-FE3ADCEDE0B7}" dt="2024-01-29T15:07:10.399" v="54" actId="1076"/>
          <ac:spMkLst>
            <pc:docMk/>
            <pc:sldMk cId="4039988458" sldId="230719861"/>
            <ac:spMk id="24" creationId="{6AA9958B-7052-D45A-480F-C83021D4CDA9}"/>
          </ac:spMkLst>
        </pc:spChg>
        <pc:spChg chg="mod">
          <ac:chgData name="MONSAINT Jules" userId="8dc76007-2276-4a3e-aa60-c33a67ff7b03" providerId="ADAL" clId="{8BE1D1CA-001E-4599-A7DE-FE3ADCEDE0B7}" dt="2024-01-29T15:07:10.399" v="54" actId="1076"/>
          <ac:spMkLst>
            <pc:docMk/>
            <pc:sldMk cId="4039988458" sldId="230719861"/>
            <ac:spMk id="25" creationId="{DFDEEF80-311B-20EB-427A-4A8701406951}"/>
          </ac:spMkLst>
        </pc:spChg>
        <pc:spChg chg="mod">
          <ac:chgData name="MONSAINT Jules" userId="8dc76007-2276-4a3e-aa60-c33a67ff7b03" providerId="ADAL" clId="{8BE1D1CA-001E-4599-A7DE-FE3ADCEDE0B7}" dt="2024-01-29T15:07:10.399" v="54" actId="1076"/>
          <ac:spMkLst>
            <pc:docMk/>
            <pc:sldMk cId="4039988458" sldId="230719861"/>
            <ac:spMk id="26" creationId="{98D58748-68E3-4D6E-A98A-1FDF39746094}"/>
          </ac:spMkLst>
        </pc:spChg>
        <pc:spChg chg="mod">
          <ac:chgData name="MONSAINT Jules" userId="8dc76007-2276-4a3e-aa60-c33a67ff7b03" providerId="ADAL" clId="{8BE1D1CA-001E-4599-A7DE-FE3ADCEDE0B7}" dt="2024-01-29T15:07:10.399" v="54" actId="1076"/>
          <ac:spMkLst>
            <pc:docMk/>
            <pc:sldMk cId="4039988458" sldId="230719861"/>
            <ac:spMk id="27" creationId="{6ABEF1C1-1397-D55E-4990-8FAE92BE6D87}"/>
          </ac:spMkLst>
        </pc:spChg>
        <pc:spChg chg="mod">
          <ac:chgData name="MONSAINT Jules" userId="8dc76007-2276-4a3e-aa60-c33a67ff7b03" providerId="ADAL" clId="{8BE1D1CA-001E-4599-A7DE-FE3ADCEDE0B7}" dt="2024-01-29T15:07:10.399" v="54" actId="1076"/>
          <ac:spMkLst>
            <pc:docMk/>
            <pc:sldMk cId="4039988458" sldId="230719861"/>
            <ac:spMk id="28" creationId="{223BFD16-051D-AD8F-A741-CD8FE3D0F59E}"/>
          </ac:spMkLst>
        </pc:spChg>
        <pc:spChg chg="mod">
          <ac:chgData name="MONSAINT Jules" userId="8dc76007-2276-4a3e-aa60-c33a67ff7b03" providerId="ADAL" clId="{8BE1D1CA-001E-4599-A7DE-FE3ADCEDE0B7}" dt="2024-01-29T15:07:10.399" v="54" actId="1076"/>
          <ac:spMkLst>
            <pc:docMk/>
            <pc:sldMk cId="4039988458" sldId="230719861"/>
            <ac:spMk id="29" creationId="{710BE1AB-B0F3-03DA-F66F-84FF011558B1}"/>
          </ac:spMkLst>
        </pc:spChg>
        <pc:spChg chg="mod">
          <ac:chgData name="MONSAINT Jules" userId="8dc76007-2276-4a3e-aa60-c33a67ff7b03" providerId="ADAL" clId="{8BE1D1CA-001E-4599-A7DE-FE3ADCEDE0B7}" dt="2024-01-29T15:07:10.399" v="54" actId="1076"/>
          <ac:spMkLst>
            <pc:docMk/>
            <pc:sldMk cId="4039988458" sldId="230719861"/>
            <ac:spMk id="30" creationId="{01DCF7BF-AF25-41F8-E7A0-A71EDEC259A1}"/>
          </ac:spMkLst>
        </pc:spChg>
        <pc:spChg chg="mod">
          <ac:chgData name="MONSAINT Jules" userId="8dc76007-2276-4a3e-aa60-c33a67ff7b03" providerId="ADAL" clId="{8BE1D1CA-001E-4599-A7DE-FE3ADCEDE0B7}" dt="2024-01-29T15:07:10.399" v="54" actId="1076"/>
          <ac:spMkLst>
            <pc:docMk/>
            <pc:sldMk cId="4039988458" sldId="230719861"/>
            <ac:spMk id="31" creationId="{1BF0CE1D-4518-E05E-307B-AD257AE93623}"/>
          </ac:spMkLst>
        </pc:spChg>
        <pc:spChg chg="mod">
          <ac:chgData name="MONSAINT Jules" userId="8dc76007-2276-4a3e-aa60-c33a67ff7b03" providerId="ADAL" clId="{8BE1D1CA-001E-4599-A7DE-FE3ADCEDE0B7}" dt="2024-01-29T15:07:10.399" v="54" actId="1076"/>
          <ac:spMkLst>
            <pc:docMk/>
            <pc:sldMk cId="4039988458" sldId="230719861"/>
            <ac:spMk id="32" creationId="{39F759EE-E4A8-4A43-F406-8902CA7B24EE}"/>
          </ac:spMkLst>
        </pc:spChg>
        <pc:spChg chg="mod">
          <ac:chgData name="MONSAINT Jules" userId="8dc76007-2276-4a3e-aa60-c33a67ff7b03" providerId="ADAL" clId="{8BE1D1CA-001E-4599-A7DE-FE3ADCEDE0B7}" dt="2024-01-29T15:07:10.399" v="54" actId="1076"/>
          <ac:spMkLst>
            <pc:docMk/>
            <pc:sldMk cId="4039988458" sldId="230719861"/>
            <ac:spMk id="33" creationId="{62119E51-07B3-F398-CBC5-5A92058662CB}"/>
          </ac:spMkLst>
        </pc:spChg>
        <pc:spChg chg="mod">
          <ac:chgData name="MONSAINT Jules" userId="8dc76007-2276-4a3e-aa60-c33a67ff7b03" providerId="ADAL" clId="{8BE1D1CA-001E-4599-A7DE-FE3ADCEDE0B7}" dt="2024-01-29T15:07:10.399" v="54" actId="1076"/>
          <ac:spMkLst>
            <pc:docMk/>
            <pc:sldMk cId="4039988458" sldId="230719861"/>
            <ac:spMk id="34" creationId="{1F1C3902-5A85-12D4-7427-FC181991C768}"/>
          </ac:spMkLst>
        </pc:spChg>
        <pc:spChg chg="mod">
          <ac:chgData name="MONSAINT Jules" userId="8dc76007-2276-4a3e-aa60-c33a67ff7b03" providerId="ADAL" clId="{8BE1D1CA-001E-4599-A7DE-FE3ADCEDE0B7}" dt="2024-01-29T15:07:10.399" v="54" actId="1076"/>
          <ac:spMkLst>
            <pc:docMk/>
            <pc:sldMk cId="4039988458" sldId="230719861"/>
            <ac:spMk id="35" creationId="{D2D9CEFA-1C2C-FB79-7335-6AF0D15009CA}"/>
          </ac:spMkLst>
        </pc:spChg>
        <pc:spChg chg="mod">
          <ac:chgData name="MONSAINT Jules" userId="8dc76007-2276-4a3e-aa60-c33a67ff7b03" providerId="ADAL" clId="{8BE1D1CA-001E-4599-A7DE-FE3ADCEDE0B7}" dt="2024-01-29T15:07:10.399" v="54" actId="1076"/>
          <ac:spMkLst>
            <pc:docMk/>
            <pc:sldMk cId="4039988458" sldId="230719861"/>
            <ac:spMk id="36" creationId="{0F092739-C87C-237A-1C6C-771ED6F6EDA2}"/>
          </ac:spMkLst>
        </pc:spChg>
        <pc:spChg chg="mod">
          <ac:chgData name="MONSAINT Jules" userId="8dc76007-2276-4a3e-aa60-c33a67ff7b03" providerId="ADAL" clId="{8BE1D1CA-001E-4599-A7DE-FE3ADCEDE0B7}" dt="2024-01-29T15:07:10.399" v="54" actId="1076"/>
          <ac:spMkLst>
            <pc:docMk/>
            <pc:sldMk cId="4039988458" sldId="230719861"/>
            <ac:spMk id="37" creationId="{0F95CF97-CA7D-9036-3218-14B42D3FD7CC}"/>
          </ac:spMkLst>
        </pc:spChg>
        <pc:spChg chg="mod">
          <ac:chgData name="MONSAINT Jules" userId="8dc76007-2276-4a3e-aa60-c33a67ff7b03" providerId="ADAL" clId="{8BE1D1CA-001E-4599-A7DE-FE3ADCEDE0B7}" dt="2024-01-29T15:07:10.399" v="54" actId="1076"/>
          <ac:spMkLst>
            <pc:docMk/>
            <pc:sldMk cId="4039988458" sldId="230719861"/>
            <ac:spMk id="38" creationId="{0395C8E0-46DF-79E3-FB57-8B781DEAAF0B}"/>
          </ac:spMkLst>
        </pc:spChg>
        <pc:spChg chg="mod">
          <ac:chgData name="MONSAINT Jules" userId="8dc76007-2276-4a3e-aa60-c33a67ff7b03" providerId="ADAL" clId="{8BE1D1CA-001E-4599-A7DE-FE3ADCEDE0B7}" dt="2024-01-29T15:07:10.399" v="54" actId="1076"/>
          <ac:spMkLst>
            <pc:docMk/>
            <pc:sldMk cId="4039988458" sldId="230719861"/>
            <ac:spMk id="39" creationId="{B8AABCDE-7655-9679-FB60-EE88E30E756E}"/>
          </ac:spMkLst>
        </pc:spChg>
        <pc:spChg chg="mod">
          <ac:chgData name="MONSAINT Jules" userId="8dc76007-2276-4a3e-aa60-c33a67ff7b03" providerId="ADAL" clId="{8BE1D1CA-001E-4599-A7DE-FE3ADCEDE0B7}" dt="2024-01-29T15:07:10.399" v="54" actId="1076"/>
          <ac:spMkLst>
            <pc:docMk/>
            <pc:sldMk cId="4039988458" sldId="230719861"/>
            <ac:spMk id="40" creationId="{4327063B-5B4E-F09B-55D7-41F23D29E85B}"/>
          </ac:spMkLst>
        </pc:spChg>
        <pc:spChg chg="mod">
          <ac:chgData name="MONSAINT Jules" userId="8dc76007-2276-4a3e-aa60-c33a67ff7b03" providerId="ADAL" clId="{8BE1D1CA-001E-4599-A7DE-FE3ADCEDE0B7}" dt="2024-01-29T15:07:10.399" v="54" actId="1076"/>
          <ac:spMkLst>
            <pc:docMk/>
            <pc:sldMk cId="4039988458" sldId="230719861"/>
            <ac:spMk id="41" creationId="{3C5365AF-DD9E-723C-FCE2-81FDB9195C39}"/>
          </ac:spMkLst>
        </pc:spChg>
        <pc:spChg chg="mod">
          <ac:chgData name="MONSAINT Jules" userId="8dc76007-2276-4a3e-aa60-c33a67ff7b03" providerId="ADAL" clId="{8BE1D1CA-001E-4599-A7DE-FE3ADCEDE0B7}" dt="2024-01-29T15:07:10.399" v="54" actId="1076"/>
          <ac:spMkLst>
            <pc:docMk/>
            <pc:sldMk cId="4039988458" sldId="230719861"/>
            <ac:spMk id="42" creationId="{BB9E7F23-9B41-C6C8-5003-FB07E4104F6F}"/>
          </ac:spMkLst>
        </pc:spChg>
        <pc:spChg chg="del">
          <ac:chgData name="MONSAINT Jules" userId="8dc76007-2276-4a3e-aa60-c33a67ff7b03" providerId="ADAL" clId="{8BE1D1CA-001E-4599-A7DE-FE3ADCEDE0B7}" dt="2024-01-29T15:34:20.220" v="492" actId="478"/>
          <ac:spMkLst>
            <pc:docMk/>
            <pc:sldMk cId="4039988458" sldId="230719861"/>
            <ac:spMk id="43" creationId="{A7D24DC8-074B-38EC-4D3D-9E68164F2594}"/>
          </ac:spMkLst>
        </pc:spChg>
        <pc:spChg chg="mod">
          <ac:chgData name="MONSAINT Jules" userId="8dc76007-2276-4a3e-aa60-c33a67ff7b03" providerId="ADAL" clId="{8BE1D1CA-001E-4599-A7DE-FE3ADCEDE0B7}" dt="2024-01-29T15:07:10.399" v="54" actId="1076"/>
          <ac:spMkLst>
            <pc:docMk/>
            <pc:sldMk cId="4039988458" sldId="230719861"/>
            <ac:spMk id="44" creationId="{65415ECE-3071-AABA-99D5-312E788F93C4}"/>
          </ac:spMkLst>
        </pc:spChg>
        <pc:spChg chg="mod">
          <ac:chgData name="MONSAINT Jules" userId="8dc76007-2276-4a3e-aa60-c33a67ff7b03" providerId="ADAL" clId="{8BE1D1CA-001E-4599-A7DE-FE3ADCEDE0B7}" dt="2024-01-29T15:07:10.399" v="54" actId="1076"/>
          <ac:spMkLst>
            <pc:docMk/>
            <pc:sldMk cId="4039988458" sldId="230719861"/>
            <ac:spMk id="45" creationId="{D697B283-1EC1-C851-53B4-C6538B742EF4}"/>
          </ac:spMkLst>
        </pc:spChg>
        <pc:spChg chg="mod">
          <ac:chgData name="MONSAINT Jules" userId="8dc76007-2276-4a3e-aa60-c33a67ff7b03" providerId="ADAL" clId="{8BE1D1CA-001E-4599-A7DE-FE3ADCEDE0B7}" dt="2024-01-29T15:07:10.399" v="54" actId="1076"/>
          <ac:spMkLst>
            <pc:docMk/>
            <pc:sldMk cId="4039988458" sldId="230719861"/>
            <ac:spMk id="46" creationId="{10F17495-111C-420A-CD8D-3D6BA31FFB6F}"/>
          </ac:spMkLst>
        </pc:spChg>
        <pc:spChg chg="mod">
          <ac:chgData name="MONSAINT Jules" userId="8dc76007-2276-4a3e-aa60-c33a67ff7b03" providerId="ADAL" clId="{8BE1D1CA-001E-4599-A7DE-FE3ADCEDE0B7}" dt="2024-01-29T15:07:10.399" v="54" actId="1076"/>
          <ac:spMkLst>
            <pc:docMk/>
            <pc:sldMk cId="4039988458" sldId="230719861"/>
            <ac:spMk id="47" creationId="{532B76E8-FCE7-DE18-62BB-F6D600A22A8E}"/>
          </ac:spMkLst>
        </pc:spChg>
        <pc:spChg chg="mod">
          <ac:chgData name="MONSAINT Jules" userId="8dc76007-2276-4a3e-aa60-c33a67ff7b03" providerId="ADAL" clId="{8BE1D1CA-001E-4599-A7DE-FE3ADCEDE0B7}" dt="2024-01-29T15:07:10.399" v="54" actId="1076"/>
          <ac:spMkLst>
            <pc:docMk/>
            <pc:sldMk cId="4039988458" sldId="230719861"/>
            <ac:spMk id="48" creationId="{5A31B970-9C48-78EA-FD37-32BE312E9450}"/>
          </ac:spMkLst>
        </pc:spChg>
        <pc:spChg chg="mod">
          <ac:chgData name="MONSAINT Jules" userId="8dc76007-2276-4a3e-aa60-c33a67ff7b03" providerId="ADAL" clId="{8BE1D1CA-001E-4599-A7DE-FE3ADCEDE0B7}" dt="2024-01-29T15:07:10.399" v="54" actId="1076"/>
          <ac:spMkLst>
            <pc:docMk/>
            <pc:sldMk cId="4039988458" sldId="230719861"/>
            <ac:spMk id="49" creationId="{BFA371B7-B521-9E55-6948-A1705C71FE30}"/>
          </ac:spMkLst>
        </pc:spChg>
        <pc:spChg chg="mod">
          <ac:chgData name="MONSAINT Jules" userId="8dc76007-2276-4a3e-aa60-c33a67ff7b03" providerId="ADAL" clId="{8BE1D1CA-001E-4599-A7DE-FE3ADCEDE0B7}" dt="2024-01-29T15:07:10.399" v="54" actId="1076"/>
          <ac:spMkLst>
            <pc:docMk/>
            <pc:sldMk cId="4039988458" sldId="230719861"/>
            <ac:spMk id="50" creationId="{18E7ACD1-6134-32D5-E1A9-9F382F7E790A}"/>
          </ac:spMkLst>
        </pc:spChg>
        <pc:spChg chg="mod">
          <ac:chgData name="MONSAINT Jules" userId="8dc76007-2276-4a3e-aa60-c33a67ff7b03" providerId="ADAL" clId="{8BE1D1CA-001E-4599-A7DE-FE3ADCEDE0B7}" dt="2024-01-29T15:07:10.399" v="54" actId="1076"/>
          <ac:spMkLst>
            <pc:docMk/>
            <pc:sldMk cId="4039988458" sldId="230719861"/>
            <ac:spMk id="51" creationId="{499F7972-E87A-A2F5-4308-A2881BB553F7}"/>
          </ac:spMkLst>
        </pc:spChg>
        <pc:spChg chg="mod">
          <ac:chgData name="MONSAINT Jules" userId="8dc76007-2276-4a3e-aa60-c33a67ff7b03" providerId="ADAL" clId="{8BE1D1CA-001E-4599-A7DE-FE3ADCEDE0B7}" dt="2024-01-29T15:07:10.399" v="54" actId="1076"/>
          <ac:spMkLst>
            <pc:docMk/>
            <pc:sldMk cId="4039988458" sldId="230719861"/>
            <ac:spMk id="52" creationId="{B413975B-40B9-5BFC-5FD8-922AEC7A82F1}"/>
          </ac:spMkLst>
        </pc:spChg>
        <pc:spChg chg="mod">
          <ac:chgData name="MONSAINT Jules" userId="8dc76007-2276-4a3e-aa60-c33a67ff7b03" providerId="ADAL" clId="{8BE1D1CA-001E-4599-A7DE-FE3ADCEDE0B7}" dt="2024-01-29T15:07:10.399" v="54" actId="1076"/>
          <ac:spMkLst>
            <pc:docMk/>
            <pc:sldMk cId="4039988458" sldId="230719861"/>
            <ac:spMk id="53" creationId="{F51229B9-12E8-6F79-7796-7597F93A616F}"/>
          </ac:spMkLst>
        </pc:spChg>
        <pc:spChg chg="mod">
          <ac:chgData name="MONSAINT Jules" userId="8dc76007-2276-4a3e-aa60-c33a67ff7b03" providerId="ADAL" clId="{8BE1D1CA-001E-4599-A7DE-FE3ADCEDE0B7}" dt="2024-01-29T15:07:10.399" v="54" actId="1076"/>
          <ac:spMkLst>
            <pc:docMk/>
            <pc:sldMk cId="4039988458" sldId="230719861"/>
            <ac:spMk id="54" creationId="{E4793B09-FAB9-A83E-379F-11FED50C2C71}"/>
          </ac:spMkLst>
        </pc:spChg>
        <pc:spChg chg="mod">
          <ac:chgData name="MONSAINT Jules" userId="8dc76007-2276-4a3e-aa60-c33a67ff7b03" providerId="ADAL" clId="{8BE1D1CA-001E-4599-A7DE-FE3ADCEDE0B7}" dt="2024-01-29T15:07:10.399" v="54" actId="1076"/>
          <ac:spMkLst>
            <pc:docMk/>
            <pc:sldMk cId="4039988458" sldId="230719861"/>
            <ac:spMk id="55" creationId="{A23950BD-6259-33F4-0C2C-6B33BC81BE47}"/>
          </ac:spMkLst>
        </pc:spChg>
        <pc:spChg chg="mod">
          <ac:chgData name="MONSAINT Jules" userId="8dc76007-2276-4a3e-aa60-c33a67ff7b03" providerId="ADAL" clId="{8BE1D1CA-001E-4599-A7DE-FE3ADCEDE0B7}" dt="2024-01-29T15:07:10.399" v="54" actId="1076"/>
          <ac:spMkLst>
            <pc:docMk/>
            <pc:sldMk cId="4039988458" sldId="230719861"/>
            <ac:spMk id="56" creationId="{4AD5CE0E-3BC3-99DB-9569-241952AAB013}"/>
          </ac:spMkLst>
        </pc:spChg>
        <pc:spChg chg="mod">
          <ac:chgData name="MONSAINT Jules" userId="8dc76007-2276-4a3e-aa60-c33a67ff7b03" providerId="ADAL" clId="{8BE1D1CA-001E-4599-A7DE-FE3ADCEDE0B7}" dt="2024-01-29T15:07:10.399" v="54" actId="1076"/>
          <ac:spMkLst>
            <pc:docMk/>
            <pc:sldMk cId="4039988458" sldId="230719861"/>
            <ac:spMk id="57" creationId="{AA1EF36A-493E-807C-DAB6-4A7C2B42711D}"/>
          </ac:spMkLst>
        </pc:spChg>
        <pc:spChg chg="mod">
          <ac:chgData name="MONSAINT Jules" userId="8dc76007-2276-4a3e-aa60-c33a67ff7b03" providerId="ADAL" clId="{8BE1D1CA-001E-4599-A7DE-FE3ADCEDE0B7}" dt="2024-01-29T15:07:10.399" v="54" actId="1076"/>
          <ac:spMkLst>
            <pc:docMk/>
            <pc:sldMk cId="4039988458" sldId="230719861"/>
            <ac:spMk id="58" creationId="{5BD80B18-17CB-8FA5-7417-69A411190659}"/>
          </ac:spMkLst>
        </pc:spChg>
        <pc:spChg chg="mod">
          <ac:chgData name="MONSAINT Jules" userId="8dc76007-2276-4a3e-aa60-c33a67ff7b03" providerId="ADAL" clId="{8BE1D1CA-001E-4599-A7DE-FE3ADCEDE0B7}" dt="2024-01-29T15:07:10.399" v="54" actId="1076"/>
          <ac:spMkLst>
            <pc:docMk/>
            <pc:sldMk cId="4039988458" sldId="230719861"/>
            <ac:spMk id="59" creationId="{0AE83E4B-6E92-A025-5F5D-BD1516DED800}"/>
          </ac:spMkLst>
        </pc:spChg>
        <pc:spChg chg="mod">
          <ac:chgData name="MONSAINT Jules" userId="8dc76007-2276-4a3e-aa60-c33a67ff7b03" providerId="ADAL" clId="{8BE1D1CA-001E-4599-A7DE-FE3ADCEDE0B7}" dt="2024-01-29T15:07:10.399" v="54" actId="1076"/>
          <ac:spMkLst>
            <pc:docMk/>
            <pc:sldMk cId="4039988458" sldId="230719861"/>
            <ac:spMk id="60" creationId="{09ADE078-4DA2-57A5-8E25-D3F89AACB775}"/>
          </ac:spMkLst>
        </pc:spChg>
        <pc:spChg chg="mod">
          <ac:chgData name="MONSAINT Jules" userId="8dc76007-2276-4a3e-aa60-c33a67ff7b03" providerId="ADAL" clId="{8BE1D1CA-001E-4599-A7DE-FE3ADCEDE0B7}" dt="2024-01-29T15:07:10.399" v="54" actId="1076"/>
          <ac:spMkLst>
            <pc:docMk/>
            <pc:sldMk cId="4039988458" sldId="230719861"/>
            <ac:spMk id="61" creationId="{1C28F561-B709-FCC2-AB79-E380FEF3CFBE}"/>
          </ac:spMkLst>
        </pc:spChg>
        <pc:spChg chg="mod">
          <ac:chgData name="MONSAINT Jules" userId="8dc76007-2276-4a3e-aa60-c33a67ff7b03" providerId="ADAL" clId="{8BE1D1CA-001E-4599-A7DE-FE3ADCEDE0B7}" dt="2024-01-29T15:07:10.399" v="54" actId="1076"/>
          <ac:spMkLst>
            <pc:docMk/>
            <pc:sldMk cId="4039988458" sldId="230719861"/>
            <ac:spMk id="62" creationId="{4EADD258-62E3-FC86-F3E1-BA522346E178}"/>
          </ac:spMkLst>
        </pc:spChg>
        <pc:spChg chg="mod">
          <ac:chgData name="MONSAINT Jules" userId="8dc76007-2276-4a3e-aa60-c33a67ff7b03" providerId="ADAL" clId="{8BE1D1CA-001E-4599-A7DE-FE3ADCEDE0B7}" dt="2024-01-29T15:07:10.399" v="54" actId="1076"/>
          <ac:spMkLst>
            <pc:docMk/>
            <pc:sldMk cId="4039988458" sldId="230719861"/>
            <ac:spMk id="63" creationId="{CAE00203-C680-A16C-BC16-B68D960B1B92}"/>
          </ac:spMkLst>
        </pc:spChg>
        <pc:spChg chg="mod">
          <ac:chgData name="MONSAINT Jules" userId="8dc76007-2276-4a3e-aa60-c33a67ff7b03" providerId="ADAL" clId="{8BE1D1CA-001E-4599-A7DE-FE3ADCEDE0B7}" dt="2024-01-29T15:07:10.399" v="54" actId="1076"/>
          <ac:spMkLst>
            <pc:docMk/>
            <pc:sldMk cId="4039988458" sldId="230719861"/>
            <ac:spMk id="704" creationId="{85425D27-174A-45C5-4C5B-4B21E2565FA8}"/>
          </ac:spMkLst>
        </pc:spChg>
        <pc:spChg chg="mod">
          <ac:chgData name="MONSAINT Jules" userId="8dc76007-2276-4a3e-aa60-c33a67ff7b03" providerId="ADAL" clId="{8BE1D1CA-001E-4599-A7DE-FE3ADCEDE0B7}" dt="2024-01-29T15:07:10.399" v="54" actId="1076"/>
          <ac:spMkLst>
            <pc:docMk/>
            <pc:sldMk cId="4039988458" sldId="230719861"/>
            <ac:spMk id="705" creationId="{023249D5-89C1-54EE-50EE-8A3737AEC6C9}"/>
          </ac:spMkLst>
        </pc:spChg>
        <pc:spChg chg="mod">
          <ac:chgData name="MONSAINT Jules" userId="8dc76007-2276-4a3e-aa60-c33a67ff7b03" providerId="ADAL" clId="{8BE1D1CA-001E-4599-A7DE-FE3ADCEDE0B7}" dt="2024-01-29T15:07:10.399" v="54" actId="1076"/>
          <ac:spMkLst>
            <pc:docMk/>
            <pc:sldMk cId="4039988458" sldId="230719861"/>
            <ac:spMk id="706" creationId="{AB47A18C-AF62-772D-3FF0-C1ED19B33EB3}"/>
          </ac:spMkLst>
        </pc:spChg>
        <pc:spChg chg="mod">
          <ac:chgData name="MONSAINT Jules" userId="8dc76007-2276-4a3e-aa60-c33a67ff7b03" providerId="ADAL" clId="{8BE1D1CA-001E-4599-A7DE-FE3ADCEDE0B7}" dt="2024-01-29T15:07:10.399" v="54" actId="1076"/>
          <ac:spMkLst>
            <pc:docMk/>
            <pc:sldMk cId="4039988458" sldId="230719861"/>
            <ac:spMk id="707" creationId="{379C4C8F-D805-F044-C52A-7B5EDC697896}"/>
          </ac:spMkLst>
        </pc:spChg>
        <pc:spChg chg="mod">
          <ac:chgData name="MONSAINT Jules" userId="8dc76007-2276-4a3e-aa60-c33a67ff7b03" providerId="ADAL" clId="{8BE1D1CA-001E-4599-A7DE-FE3ADCEDE0B7}" dt="2024-01-29T15:07:10.399" v="54" actId="1076"/>
          <ac:spMkLst>
            <pc:docMk/>
            <pc:sldMk cId="4039988458" sldId="230719861"/>
            <ac:spMk id="708" creationId="{6579A8DD-7E0B-5305-BC23-806DAB87CEC8}"/>
          </ac:spMkLst>
        </pc:spChg>
        <pc:spChg chg="mod">
          <ac:chgData name="MONSAINT Jules" userId="8dc76007-2276-4a3e-aa60-c33a67ff7b03" providerId="ADAL" clId="{8BE1D1CA-001E-4599-A7DE-FE3ADCEDE0B7}" dt="2024-01-29T15:07:10.399" v="54" actId="1076"/>
          <ac:spMkLst>
            <pc:docMk/>
            <pc:sldMk cId="4039988458" sldId="230719861"/>
            <ac:spMk id="709" creationId="{22417786-A8C9-E70A-C4F3-AC3FE27FF3A4}"/>
          </ac:spMkLst>
        </pc:spChg>
        <pc:spChg chg="mod">
          <ac:chgData name="MONSAINT Jules" userId="8dc76007-2276-4a3e-aa60-c33a67ff7b03" providerId="ADAL" clId="{8BE1D1CA-001E-4599-A7DE-FE3ADCEDE0B7}" dt="2024-01-29T15:07:10.399" v="54" actId="1076"/>
          <ac:spMkLst>
            <pc:docMk/>
            <pc:sldMk cId="4039988458" sldId="230719861"/>
            <ac:spMk id="710" creationId="{844DAD5B-814D-E5F5-B2B6-C5F691220B5C}"/>
          </ac:spMkLst>
        </pc:spChg>
        <pc:spChg chg="mod">
          <ac:chgData name="MONSAINT Jules" userId="8dc76007-2276-4a3e-aa60-c33a67ff7b03" providerId="ADAL" clId="{8BE1D1CA-001E-4599-A7DE-FE3ADCEDE0B7}" dt="2024-01-29T15:07:10.399" v="54" actId="1076"/>
          <ac:spMkLst>
            <pc:docMk/>
            <pc:sldMk cId="4039988458" sldId="230719861"/>
            <ac:spMk id="711" creationId="{7558CC87-4A68-BFAD-168A-E98301FD28B6}"/>
          </ac:spMkLst>
        </pc:spChg>
        <pc:spChg chg="mod">
          <ac:chgData name="MONSAINT Jules" userId="8dc76007-2276-4a3e-aa60-c33a67ff7b03" providerId="ADAL" clId="{8BE1D1CA-001E-4599-A7DE-FE3ADCEDE0B7}" dt="2024-01-29T15:07:10.399" v="54" actId="1076"/>
          <ac:spMkLst>
            <pc:docMk/>
            <pc:sldMk cId="4039988458" sldId="230719861"/>
            <ac:spMk id="712" creationId="{2B9F1605-CAAF-63B0-0FD8-3A58A6E97E6E}"/>
          </ac:spMkLst>
        </pc:spChg>
        <pc:spChg chg="mod">
          <ac:chgData name="MONSAINT Jules" userId="8dc76007-2276-4a3e-aa60-c33a67ff7b03" providerId="ADAL" clId="{8BE1D1CA-001E-4599-A7DE-FE3ADCEDE0B7}" dt="2024-01-29T15:07:10.399" v="54" actId="1076"/>
          <ac:spMkLst>
            <pc:docMk/>
            <pc:sldMk cId="4039988458" sldId="230719861"/>
            <ac:spMk id="713" creationId="{B9E10E3D-9334-4B0C-154C-146111AF58FB}"/>
          </ac:spMkLst>
        </pc:spChg>
        <pc:spChg chg="mod">
          <ac:chgData name="MONSAINT Jules" userId="8dc76007-2276-4a3e-aa60-c33a67ff7b03" providerId="ADAL" clId="{8BE1D1CA-001E-4599-A7DE-FE3ADCEDE0B7}" dt="2024-01-29T15:07:10.399" v="54" actId="1076"/>
          <ac:spMkLst>
            <pc:docMk/>
            <pc:sldMk cId="4039988458" sldId="230719861"/>
            <ac:spMk id="714" creationId="{02677314-69CE-B88E-8490-6A1ADD75FA25}"/>
          </ac:spMkLst>
        </pc:spChg>
        <pc:spChg chg="mod">
          <ac:chgData name="MONSAINT Jules" userId="8dc76007-2276-4a3e-aa60-c33a67ff7b03" providerId="ADAL" clId="{8BE1D1CA-001E-4599-A7DE-FE3ADCEDE0B7}" dt="2024-01-29T15:07:10.399" v="54" actId="1076"/>
          <ac:spMkLst>
            <pc:docMk/>
            <pc:sldMk cId="4039988458" sldId="230719861"/>
            <ac:spMk id="715" creationId="{7E2A9758-49FB-5433-A7B0-472C5E00D0E9}"/>
          </ac:spMkLst>
        </pc:spChg>
        <pc:spChg chg="mod">
          <ac:chgData name="MONSAINT Jules" userId="8dc76007-2276-4a3e-aa60-c33a67ff7b03" providerId="ADAL" clId="{8BE1D1CA-001E-4599-A7DE-FE3ADCEDE0B7}" dt="2024-01-29T15:07:10.399" v="54" actId="1076"/>
          <ac:spMkLst>
            <pc:docMk/>
            <pc:sldMk cId="4039988458" sldId="230719861"/>
            <ac:spMk id="716" creationId="{5C036CA7-45D0-334C-512B-03B189883D5F}"/>
          </ac:spMkLst>
        </pc:spChg>
        <pc:spChg chg="mod">
          <ac:chgData name="MONSAINT Jules" userId="8dc76007-2276-4a3e-aa60-c33a67ff7b03" providerId="ADAL" clId="{8BE1D1CA-001E-4599-A7DE-FE3ADCEDE0B7}" dt="2024-01-29T15:07:10.399" v="54" actId="1076"/>
          <ac:spMkLst>
            <pc:docMk/>
            <pc:sldMk cId="4039988458" sldId="230719861"/>
            <ac:spMk id="717" creationId="{9045EFFC-3FAB-EF73-3F78-EFEF1D6B2CE0}"/>
          </ac:spMkLst>
        </pc:spChg>
        <pc:spChg chg="mod">
          <ac:chgData name="MONSAINT Jules" userId="8dc76007-2276-4a3e-aa60-c33a67ff7b03" providerId="ADAL" clId="{8BE1D1CA-001E-4599-A7DE-FE3ADCEDE0B7}" dt="2024-01-29T15:07:10.399" v="54" actId="1076"/>
          <ac:spMkLst>
            <pc:docMk/>
            <pc:sldMk cId="4039988458" sldId="230719861"/>
            <ac:spMk id="718" creationId="{FE4FDEE5-BBC8-73DF-3FF9-2BB33ADE73A7}"/>
          </ac:spMkLst>
        </pc:spChg>
        <pc:spChg chg="mod">
          <ac:chgData name="MONSAINT Jules" userId="8dc76007-2276-4a3e-aa60-c33a67ff7b03" providerId="ADAL" clId="{8BE1D1CA-001E-4599-A7DE-FE3ADCEDE0B7}" dt="2024-01-29T15:07:10.399" v="54" actId="1076"/>
          <ac:spMkLst>
            <pc:docMk/>
            <pc:sldMk cId="4039988458" sldId="230719861"/>
            <ac:spMk id="719" creationId="{609F045E-4891-78BB-6D16-BA1DD43B5B0C}"/>
          </ac:spMkLst>
        </pc:spChg>
        <pc:spChg chg="mod">
          <ac:chgData name="MONSAINT Jules" userId="8dc76007-2276-4a3e-aa60-c33a67ff7b03" providerId="ADAL" clId="{8BE1D1CA-001E-4599-A7DE-FE3ADCEDE0B7}" dt="2024-01-29T15:07:10.399" v="54" actId="1076"/>
          <ac:spMkLst>
            <pc:docMk/>
            <pc:sldMk cId="4039988458" sldId="230719861"/>
            <ac:spMk id="1356" creationId="{191BDB87-835D-1A3F-AF95-6FF4B7C59CCE}"/>
          </ac:spMkLst>
        </pc:spChg>
        <pc:spChg chg="mod">
          <ac:chgData name="MONSAINT Jules" userId="8dc76007-2276-4a3e-aa60-c33a67ff7b03" providerId="ADAL" clId="{8BE1D1CA-001E-4599-A7DE-FE3ADCEDE0B7}" dt="2024-01-29T15:07:10.399" v="54" actId="1076"/>
          <ac:spMkLst>
            <pc:docMk/>
            <pc:sldMk cId="4039988458" sldId="230719861"/>
            <ac:spMk id="1358" creationId="{55E6DAD9-D2BB-2C81-132E-2754AC3DE7F3}"/>
          </ac:spMkLst>
        </pc:spChg>
        <pc:spChg chg="mod">
          <ac:chgData name="MONSAINT Jules" userId="8dc76007-2276-4a3e-aa60-c33a67ff7b03" providerId="ADAL" clId="{8BE1D1CA-001E-4599-A7DE-FE3ADCEDE0B7}" dt="2024-01-29T15:07:10.399" v="54" actId="1076"/>
          <ac:spMkLst>
            <pc:docMk/>
            <pc:sldMk cId="4039988458" sldId="230719861"/>
            <ac:spMk id="1359" creationId="{6A4C9924-D173-142E-DB74-8DA291255A33}"/>
          </ac:spMkLst>
        </pc:spChg>
        <pc:spChg chg="mod">
          <ac:chgData name="MONSAINT Jules" userId="8dc76007-2276-4a3e-aa60-c33a67ff7b03" providerId="ADAL" clId="{8BE1D1CA-001E-4599-A7DE-FE3ADCEDE0B7}" dt="2024-01-29T15:07:10.399" v="54" actId="1076"/>
          <ac:spMkLst>
            <pc:docMk/>
            <pc:sldMk cId="4039988458" sldId="230719861"/>
            <ac:spMk id="1360" creationId="{4F348ED7-4B3A-ECD7-6855-9E27DE44001C}"/>
          </ac:spMkLst>
        </pc:spChg>
        <pc:spChg chg="mod">
          <ac:chgData name="MONSAINT Jules" userId="8dc76007-2276-4a3e-aa60-c33a67ff7b03" providerId="ADAL" clId="{8BE1D1CA-001E-4599-A7DE-FE3ADCEDE0B7}" dt="2024-01-29T15:07:10.399" v="54" actId="1076"/>
          <ac:spMkLst>
            <pc:docMk/>
            <pc:sldMk cId="4039988458" sldId="230719861"/>
            <ac:spMk id="1361" creationId="{FB37FCEA-6311-B387-B954-463C6A692EFC}"/>
          </ac:spMkLst>
        </pc:spChg>
        <pc:spChg chg="mod">
          <ac:chgData name="MONSAINT Jules" userId="8dc76007-2276-4a3e-aa60-c33a67ff7b03" providerId="ADAL" clId="{8BE1D1CA-001E-4599-A7DE-FE3ADCEDE0B7}" dt="2024-01-29T15:07:10.399" v="54" actId="1076"/>
          <ac:spMkLst>
            <pc:docMk/>
            <pc:sldMk cId="4039988458" sldId="230719861"/>
            <ac:spMk id="1362" creationId="{F8FFCB86-E975-9CF9-0938-04A8F16203E5}"/>
          </ac:spMkLst>
        </pc:spChg>
        <pc:spChg chg="del">
          <ac:chgData name="MONSAINT Jules" userId="8dc76007-2276-4a3e-aa60-c33a67ff7b03" providerId="ADAL" clId="{8BE1D1CA-001E-4599-A7DE-FE3ADCEDE0B7}" dt="2024-01-29T15:05:24.398" v="46" actId="478"/>
          <ac:spMkLst>
            <pc:docMk/>
            <pc:sldMk cId="4039988458" sldId="230719861"/>
            <ac:spMk id="1363" creationId="{00000000-0000-0000-0000-000000000000}"/>
          </ac:spMkLst>
        </pc:spChg>
        <pc:spChg chg="mod">
          <ac:chgData name="MONSAINT Jules" userId="8dc76007-2276-4a3e-aa60-c33a67ff7b03" providerId="ADAL" clId="{8BE1D1CA-001E-4599-A7DE-FE3ADCEDE0B7}" dt="2024-01-29T15:07:10.399" v="54" actId="1076"/>
          <ac:spMkLst>
            <pc:docMk/>
            <pc:sldMk cId="4039988458" sldId="230719861"/>
            <ac:spMk id="1364" creationId="{189B9F8D-3EAB-A577-5FC6-97F588944AD5}"/>
          </ac:spMkLst>
        </pc:spChg>
        <pc:spChg chg="mod">
          <ac:chgData name="MONSAINT Jules" userId="8dc76007-2276-4a3e-aa60-c33a67ff7b03" providerId="ADAL" clId="{8BE1D1CA-001E-4599-A7DE-FE3ADCEDE0B7}" dt="2024-01-29T15:07:10.399" v="54" actId="1076"/>
          <ac:spMkLst>
            <pc:docMk/>
            <pc:sldMk cId="4039988458" sldId="230719861"/>
            <ac:spMk id="1365" creationId="{70ED9782-0F0E-7386-5C44-1E40CCE4AC9B}"/>
          </ac:spMkLst>
        </pc:spChg>
        <pc:spChg chg="mod">
          <ac:chgData name="MONSAINT Jules" userId="8dc76007-2276-4a3e-aa60-c33a67ff7b03" providerId="ADAL" clId="{8BE1D1CA-001E-4599-A7DE-FE3ADCEDE0B7}" dt="2024-01-29T15:07:10.399" v="54" actId="1076"/>
          <ac:spMkLst>
            <pc:docMk/>
            <pc:sldMk cId="4039988458" sldId="230719861"/>
            <ac:spMk id="1366" creationId="{4FE8D1ED-CB36-2C51-F518-322E44049AF2}"/>
          </ac:spMkLst>
        </pc:spChg>
        <pc:spChg chg="mod">
          <ac:chgData name="MONSAINT Jules" userId="8dc76007-2276-4a3e-aa60-c33a67ff7b03" providerId="ADAL" clId="{8BE1D1CA-001E-4599-A7DE-FE3ADCEDE0B7}" dt="2024-01-29T15:07:10.399" v="54" actId="1076"/>
          <ac:spMkLst>
            <pc:docMk/>
            <pc:sldMk cId="4039988458" sldId="230719861"/>
            <ac:spMk id="1367" creationId="{F03ED363-A873-5983-70FC-550FCC32BE0F}"/>
          </ac:spMkLst>
        </pc:spChg>
        <pc:spChg chg="mod">
          <ac:chgData name="MONSAINT Jules" userId="8dc76007-2276-4a3e-aa60-c33a67ff7b03" providerId="ADAL" clId="{8BE1D1CA-001E-4599-A7DE-FE3ADCEDE0B7}" dt="2024-01-29T15:07:10.399" v="54" actId="1076"/>
          <ac:spMkLst>
            <pc:docMk/>
            <pc:sldMk cId="4039988458" sldId="230719861"/>
            <ac:spMk id="1368" creationId="{CAA3CC3B-F3AC-E0A8-FB27-79C43987E249}"/>
          </ac:spMkLst>
        </pc:spChg>
        <pc:spChg chg="mod">
          <ac:chgData name="MONSAINT Jules" userId="8dc76007-2276-4a3e-aa60-c33a67ff7b03" providerId="ADAL" clId="{8BE1D1CA-001E-4599-A7DE-FE3ADCEDE0B7}" dt="2024-01-29T15:07:10.399" v="54" actId="1076"/>
          <ac:spMkLst>
            <pc:docMk/>
            <pc:sldMk cId="4039988458" sldId="230719861"/>
            <ac:spMk id="1369" creationId="{3565FB30-385E-C4F8-D3A5-6D7FAD801729}"/>
          </ac:spMkLst>
        </pc:spChg>
        <pc:spChg chg="mod">
          <ac:chgData name="MONSAINT Jules" userId="8dc76007-2276-4a3e-aa60-c33a67ff7b03" providerId="ADAL" clId="{8BE1D1CA-001E-4599-A7DE-FE3ADCEDE0B7}" dt="2024-01-29T15:07:10.399" v="54" actId="1076"/>
          <ac:spMkLst>
            <pc:docMk/>
            <pc:sldMk cId="4039988458" sldId="230719861"/>
            <ac:spMk id="1370" creationId="{46BC5FDE-2872-8C53-ED93-4B43E6BEB887}"/>
          </ac:spMkLst>
        </pc:spChg>
        <pc:spChg chg="mod">
          <ac:chgData name="MONSAINT Jules" userId="8dc76007-2276-4a3e-aa60-c33a67ff7b03" providerId="ADAL" clId="{8BE1D1CA-001E-4599-A7DE-FE3ADCEDE0B7}" dt="2024-01-29T15:07:10.399" v="54" actId="1076"/>
          <ac:spMkLst>
            <pc:docMk/>
            <pc:sldMk cId="4039988458" sldId="230719861"/>
            <ac:spMk id="1371" creationId="{CC57E2C4-0E5A-BB90-8E41-111FE88ED0DD}"/>
          </ac:spMkLst>
        </pc:spChg>
        <pc:spChg chg="mod">
          <ac:chgData name="MONSAINT Jules" userId="8dc76007-2276-4a3e-aa60-c33a67ff7b03" providerId="ADAL" clId="{8BE1D1CA-001E-4599-A7DE-FE3ADCEDE0B7}" dt="2024-01-29T15:07:10.399" v="54" actId="1076"/>
          <ac:spMkLst>
            <pc:docMk/>
            <pc:sldMk cId="4039988458" sldId="230719861"/>
            <ac:spMk id="1372" creationId="{69D12A99-8D78-6D76-755F-7112650554DC}"/>
          </ac:spMkLst>
        </pc:spChg>
        <pc:spChg chg="mod">
          <ac:chgData name="MONSAINT Jules" userId="8dc76007-2276-4a3e-aa60-c33a67ff7b03" providerId="ADAL" clId="{8BE1D1CA-001E-4599-A7DE-FE3ADCEDE0B7}" dt="2024-01-29T15:07:10.399" v="54" actId="1076"/>
          <ac:spMkLst>
            <pc:docMk/>
            <pc:sldMk cId="4039988458" sldId="230719861"/>
            <ac:spMk id="1373" creationId="{C9D22A18-F4BF-C01F-149D-61F881801E69}"/>
          </ac:spMkLst>
        </pc:spChg>
        <pc:spChg chg="mod">
          <ac:chgData name="MONSAINT Jules" userId="8dc76007-2276-4a3e-aa60-c33a67ff7b03" providerId="ADAL" clId="{8BE1D1CA-001E-4599-A7DE-FE3ADCEDE0B7}" dt="2024-01-29T15:07:10.399" v="54" actId="1076"/>
          <ac:spMkLst>
            <pc:docMk/>
            <pc:sldMk cId="4039988458" sldId="230719861"/>
            <ac:spMk id="1374" creationId="{47FE45E5-9E7A-48A6-B02A-ECFE6F9E4C46}"/>
          </ac:spMkLst>
        </pc:spChg>
        <pc:spChg chg="mod">
          <ac:chgData name="MONSAINT Jules" userId="8dc76007-2276-4a3e-aa60-c33a67ff7b03" providerId="ADAL" clId="{8BE1D1CA-001E-4599-A7DE-FE3ADCEDE0B7}" dt="2024-01-29T15:07:10.399" v="54" actId="1076"/>
          <ac:spMkLst>
            <pc:docMk/>
            <pc:sldMk cId="4039988458" sldId="230719861"/>
            <ac:spMk id="1375" creationId="{DED23236-2960-E671-C7BD-8B4B2AE3438D}"/>
          </ac:spMkLst>
        </pc:spChg>
        <pc:grpChg chg="mod">
          <ac:chgData name="MONSAINT Jules" userId="8dc76007-2276-4a3e-aa60-c33a67ff7b03" providerId="ADAL" clId="{8BE1D1CA-001E-4599-A7DE-FE3ADCEDE0B7}" dt="2024-01-29T15:07:10.399" v="54" actId="1076"/>
          <ac:grpSpMkLst>
            <pc:docMk/>
            <pc:sldMk cId="4039988458" sldId="230719861"/>
            <ac:grpSpMk id="10" creationId="{EFC5549B-64D5-ABF3-3EF0-ACB5BCCCA1F3}"/>
          </ac:grpSpMkLst>
        </pc:grpChg>
        <pc:grpChg chg="del mod">
          <ac:chgData name="MONSAINT Jules" userId="8dc76007-2276-4a3e-aa60-c33a67ff7b03" providerId="ADAL" clId="{8BE1D1CA-001E-4599-A7DE-FE3ADCEDE0B7}" dt="2024-01-29T15:10:45.501" v="154" actId="478"/>
          <ac:grpSpMkLst>
            <pc:docMk/>
            <pc:sldMk cId="4039988458" sldId="230719861"/>
            <ac:grpSpMk id="720" creationId="{03B09A87-E98A-0569-1A6E-284EA8764781}"/>
          </ac:grpSpMkLst>
        </pc:grpChg>
      </pc:sldChg>
      <pc:sldChg chg="delSp modSp add del mod">
        <pc:chgData name="MONSAINT Jules" userId="8dc76007-2276-4a3e-aa60-c33a67ff7b03" providerId="ADAL" clId="{8BE1D1CA-001E-4599-A7DE-FE3ADCEDE0B7}" dt="2024-01-30T09:02:51.905" v="3572" actId="2696"/>
        <pc:sldMkLst>
          <pc:docMk/>
          <pc:sldMk cId="2772524086" sldId="230719862"/>
        </pc:sldMkLst>
        <pc:spChg chg="mod">
          <ac:chgData name="MONSAINT Jules" userId="8dc76007-2276-4a3e-aa60-c33a67ff7b03" providerId="ADAL" clId="{8BE1D1CA-001E-4599-A7DE-FE3ADCEDE0B7}" dt="2024-01-29T16:50:59.233" v="3551" actId="20577"/>
          <ac:spMkLst>
            <pc:docMk/>
            <pc:sldMk cId="2772524086" sldId="230719862"/>
            <ac:spMk id="2" creationId="{103F691C-DF2D-10E5-345D-A5641A3B993F}"/>
          </ac:spMkLst>
        </pc:spChg>
        <pc:spChg chg="mod">
          <ac:chgData name="MONSAINT Jules" userId="8dc76007-2276-4a3e-aa60-c33a67ff7b03" providerId="ADAL" clId="{8BE1D1CA-001E-4599-A7DE-FE3ADCEDE0B7}" dt="2024-01-29T15:19:29.950" v="260" actId="20577"/>
          <ac:spMkLst>
            <pc:docMk/>
            <pc:sldMk cId="2772524086" sldId="230719862"/>
            <ac:spMk id="3" creationId="{00000000-0000-0000-0000-000000000000}"/>
          </ac:spMkLst>
        </pc:spChg>
        <pc:spChg chg="mod">
          <ac:chgData name="MONSAINT Jules" userId="8dc76007-2276-4a3e-aa60-c33a67ff7b03" providerId="ADAL" clId="{8BE1D1CA-001E-4599-A7DE-FE3ADCEDE0B7}" dt="2024-01-29T16:30:57.556" v="2488" actId="20577"/>
          <ac:spMkLst>
            <pc:docMk/>
            <pc:sldMk cId="2772524086" sldId="230719862"/>
            <ac:spMk id="7" creationId="{3D7BD90F-AF60-450A-2F1D-5CB571AC78AA}"/>
          </ac:spMkLst>
        </pc:spChg>
        <pc:spChg chg="del">
          <ac:chgData name="MONSAINT Jules" userId="8dc76007-2276-4a3e-aa60-c33a67ff7b03" providerId="ADAL" clId="{8BE1D1CA-001E-4599-A7DE-FE3ADCEDE0B7}" dt="2024-01-29T15:11:43.526" v="180" actId="478"/>
          <ac:spMkLst>
            <pc:docMk/>
            <pc:sldMk cId="2772524086" sldId="230719862"/>
            <ac:spMk id="8" creationId="{2C4A4C5B-ED01-D7F0-BAA0-B728B62036EF}"/>
          </ac:spMkLst>
        </pc:spChg>
      </pc:sldChg>
      <pc:sldChg chg="modSp add del mod">
        <pc:chgData name="MONSAINT Jules" userId="8dc76007-2276-4a3e-aa60-c33a67ff7b03" providerId="ADAL" clId="{8BE1D1CA-001E-4599-A7DE-FE3ADCEDE0B7}" dt="2024-01-29T15:30:42.776" v="306" actId="2696"/>
        <pc:sldMkLst>
          <pc:docMk/>
          <pc:sldMk cId="1162658547" sldId="230719863"/>
        </pc:sldMkLst>
        <pc:spChg chg="mod">
          <ac:chgData name="MONSAINT Jules" userId="8dc76007-2276-4a3e-aa60-c33a67ff7b03" providerId="ADAL" clId="{8BE1D1CA-001E-4599-A7DE-FE3ADCEDE0B7}" dt="2024-01-29T15:14:23.362" v="210" actId="20577"/>
          <ac:spMkLst>
            <pc:docMk/>
            <pc:sldMk cId="1162658547" sldId="230719863"/>
            <ac:spMk id="1363" creationId="{00000000-0000-0000-0000-000000000000}"/>
          </ac:spMkLst>
        </pc:spChg>
      </pc:sldChg>
      <pc:sldChg chg="modSp add del mod">
        <pc:chgData name="MONSAINT Jules" userId="8dc76007-2276-4a3e-aa60-c33a67ff7b03" providerId="ADAL" clId="{8BE1D1CA-001E-4599-A7DE-FE3ADCEDE0B7}" dt="2024-01-29T15:27:42.433" v="301" actId="47"/>
        <pc:sldMkLst>
          <pc:docMk/>
          <pc:sldMk cId="278770131" sldId="230719864"/>
        </pc:sldMkLst>
        <pc:spChg chg="mod">
          <ac:chgData name="MONSAINT Jules" userId="8dc76007-2276-4a3e-aa60-c33a67ff7b03" providerId="ADAL" clId="{8BE1D1CA-001E-4599-A7DE-FE3ADCEDE0B7}" dt="2024-01-29T15:19:09.346" v="222" actId="20577"/>
          <ac:spMkLst>
            <pc:docMk/>
            <pc:sldMk cId="278770131" sldId="230719864"/>
            <ac:spMk id="3" creationId="{00000000-0000-0000-0000-000000000000}"/>
          </ac:spMkLst>
        </pc:spChg>
        <pc:spChg chg="mod">
          <ac:chgData name="MONSAINT Jules" userId="8dc76007-2276-4a3e-aa60-c33a67ff7b03" providerId="ADAL" clId="{8BE1D1CA-001E-4599-A7DE-FE3ADCEDE0B7}" dt="2024-01-29T15:26:15.628" v="299" actId="5793"/>
          <ac:spMkLst>
            <pc:docMk/>
            <pc:sldMk cId="278770131" sldId="230719864"/>
            <ac:spMk id="1363" creationId="{00000000-0000-0000-0000-000000000000}"/>
          </ac:spMkLst>
        </pc:spChg>
      </pc:sldChg>
      <pc:sldChg chg="add">
        <pc:chgData name="MONSAINT Jules" userId="8dc76007-2276-4a3e-aa60-c33a67ff7b03" providerId="ADAL" clId="{8BE1D1CA-001E-4599-A7DE-FE3ADCEDE0B7}" dt="2024-01-29T15:27:40.739" v="300" actId="2890"/>
        <pc:sldMkLst>
          <pc:docMk/>
          <pc:sldMk cId="1081134103" sldId="230719865"/>
        </pc:sldMkLst>
      </pc:sldChg>
      <pc:sldChg chg="delSp modSp mod">
        <pc:chgData name="MONSAINT Jules" userId="8dc76007-2276-4a3e-aa60-c33a67ff7b03" providerId="ADAL" clId="{8BE1D1CA-001E-4599-A7DE-FE3ADCEDE0B7}" dt="2024-02-01T15:29:58.059" v="4540" actId="20577"/>
        <pc:sldMkLst>
          <pc:docMk/>
          <pc:sldMk cId="102521149" sldId="230719866"/>
        </pc:sldMkLst>
        <pc:spChg chg="mod">
          <ac:chgData name="MONSAINT Jules" userId="8dc76007-2276-4a3e-aa60-c33a67ff7b03" providerId="ADAL" clId="{8BE1D1CA-001E-4599-A7DE-FE3ADCEDE0B7}" dt="2024-02-01T15:29:58.059" v="4540" actId="20577"/>
          <ac:spMkLst>
            <pc:docMk/>
            <pc:sldMk cId="102521149" sldId="230719866"/>
            <ac:spMk id="2" creationId="{103F691C-DF2D-10E5-345D-A5641A3B993F}"/>
          </ac:spMkLst>
        </pc:spChg>
        <pc:spChg chg="mod">
          <ac:chgData name="MONSAINT Jules" userId="8dc76007-2276-4a3e-aa60-c33a67ff7b03" providerId="ADAL" clId="{8BE1D1CA-001E-4599-A7DE-FE3ADCEDE0B7}" dt="2024-02-01T15:29:55.532" v="4538" actId="1076"/>
          <ac:spMkLst>
            <pc:docMk/>
            <pc:sldMk cId="102521149" sldId="230719866"/>
            <ac:spMk id="7" creationId="{3D7BD90F-AF60-450A-2F1D-5CB571AC78AA}"/>
          </ac:spMkLst>
        </pc:spChg>
        <pc:spChg chg="del mod">
          <ac:chgData name="MONSAINT Jules" userId="8dc76007-2276-4a3e-aa60-c33a67ff7b03" providerId="ADAL" clId="{8BE1D1CA-001E-4599-A7DE-FE3ADCEDE0B7}" dt="2024-02-01T15:28:27.456" v="4514" actId="21"/>
          <ac:spMkLst>
            <pc:docMk/>
            <pc:sldMk cId="102521149" sldId="230719866"/>
            <ac:spMk id="8" creationId="{2C4A4C5B-ED01-D7F0-BAA0-B728B62036EF}"/>
          </ac:spMkLst>
        </pc:spChg>
      </pc:sldChg>
      <pc:sldChg chg="addSp delSp modSp mod">
        <pc:chgData name="MONSAINT Jules" userId="8dc76007-2276-4a3e-aa60-c33a67ff7b03" providerId="ADAL" clId="{8BE1D1CA-001E-4599-A7DE-FE3ADCEDE0B7}" dt="2024-02-01T15:30:41.868" v="4556" actId="1076"/>
        <pc:sldMkLst>
          <pc:docMk/>
          <pc:sldMk cId="4159433285" sldId="230719886"/>
        </pc:sldMkLst>
        <pc:spChg chg="mod">
          <ac:chgData name="MONSAINT Jules" userId="8dc76007-2276-4a3e-aa60-c33a67ff7b03" providerId="ADAL" clId="{8BE1D1CA-001E-4599-A7DE-FE3ADCEDE0B7}" dt="2024-02-01T15:30:33.766" v="4554" actId="1076"/>
          <ac:spMkLst>
            <pc:docMk/>
            <pc:sldMk cId="4159433285" sldId="230719886"/>
            <ac:spMk id="2" creationId="{103F691C-DF2D-10E5-345D-A5641A3B993F}"/>
          </ac:spMkLst>
        </pc:spChg>
        <pc:spChg chg="add mod">
          <ac:chgData name="MONSAINT Jules" userId="8dc76007-2276-4a3e-aa60-c33a67ff7b03" providerId="ADAL" clId="{8BE1D1CA-001E-4599-A7DE-FE3ADCEDE0B7}" dt="2024-02-01T15:30:41.868" v="4556" actId="1076"/>
          <ac:spMkLst>
            <pc:docMk/>
            <pc:sldMk cId="4159433285" sldId="230719886"/>
            <ac:spMk id="5" creationId="{21A7491D-42F6-49E8-BCFE-0D466C1239AA}"/>
          </ac:spMkLst>
        </pc:spChg>
        <pc:spChg chg="mod">
          <ac:chgData name="MONSAINT Jules" userId="8dc76007-2276-4a3e-aa60-c33a67ff7b03" providerId="ADAL" clId="{8BE1D1CA-001E-4599-A7DE-FE3ADCEDE0B7}" dt="2024-02-01T15:30:31.597" v="4553" actId="14100"/>
          <ac:spMkLst>
            <pc:docMk/>
            <pc:sldMk cId="4159433285" sldId="230719886"/>
            <ac:spMk id="7" creationId="{3D7BD90F-AF60-450A-2F1D-5CB571AC78AA}"/>
          </ac:spMkLst>
        </pc:spChg>
        <pc:spChg chg="del">
          <ac:chgData name="MONSAINT Jules" userId="8dc76007-2276-4a3e-aa60-c33a67ff7b03" providerId="ADAL" clId="{8BE1D1CA-001E-4599-A7DE-FE3ADCEDE0B7}" dt="2024-02-01T15:28:09.460" v="4513" actId="478"/>
          <ac:spMkLst>
            <pc:docMk/>
            <pc:sldMk cId="4159433285" sldId="230719886"/>
            <ac:spMk id="8" creationId="{2C4A4C5B-ED01-D7F0-BAA0-B728B62036EF}"/>
          </ac:spMkLst>
        </pc:spChg>
      </pc:sldChg>
      <pc:sldChg chg="add del">
        <pc:chgData name="MONSAINT Jules" userId="8dc76007-2276-4a3e-aa60-c33a67ff7b03" providerId="ADAL" clId="{8BE1D1CA-001E-4599-A7DE-FE3ADCEDE0B7}" dt="2024-01-30T09:02:58.516" v="3573" actId="2696"/>
        <pc:sldMkLst>
          <pc:docMk/>
          <pc:sldMk cId="1280377574" sldId="230719887"/>
        </pc:sldMkLst>
      </pc:sldChg>
      <pc:sldChg chg="addSp delSp modSp add mod">
        <pc:chgData name="MONSAINT Jules" userId="8dc76007-2276-4a3e-aa60-c33a67ff7b03" providerId="ADAL" clId="{8BE1D1CA-001E-4599-A7DE-FE3ADCEDE0B7}" dt="2024-02-01T15:27:35.056" v="4512" actId="20577"/>
        <pc:sldMkLst>
          <pc:docMk/>
          <pc:sldMk cId="2970435441" sldId="230719888"/>
        </pc:sldMkLst>
        <pc:spChg chg="mod">
          <ac:chgData name="MONSAINT Jules" userId="8dc76007-2276-4a3e-aa60-c33a67ff7b03" providerId="ADAL" clId="{8BE1D1CA-001E-4599-A7DE-FE3ADCEDE0B7}" dt="2024-01-30T10:06:46.038" v="4380" actId="1076"/>
          <ac:spMkLst>
            <pc:docMk/>
            <pc:sldMk cId="2970435441" sldId="230719888"/>
            <ac:spMk id="2" creationId="{103F691C-DF2D-10E5-345D-A5641A3B993F}"/>
          </ac:spMkLst>
        </pc:spChg>
        <pc:spChg chg="add mod">
          <ac:chgData name="MONSAINT Jules" userId="8dc76007-2276-4a3e-aa60-c33a67ff7b03" providerId="ADAL" clId="{8BE1D1CA-001E-4599-A7DE-FE3ADCEDE0B7}" dt="2024-02-01T15:27:35.056" v="4512" actId="20577"/>
          <ac:spMkLst>
            <pc:docMk/>
            <pc:sldMk cId="2970435441" sldId="230719888"/>
            <ac:spMk id="5" creationId="{C2CBDB8F-B46F-708D-4BA1-98C03CB88222}"/>
          </ac:spMkLst>
        </pc:spChg>
        <pc:spChg chg="mod">
          <ac:chgData name="MONSAINT Jules" userId="8dc76007-2276-4a3e-aa60-c33a67ff7b03" providerId="ADAL" clId="{8BE1D1CA-001E-4599-A7DE-FE3ADCEDE0B7}" dt="2024-01-30T10:06:44.094" v="4379" actId="1076"/>
          <ac:spMkLst>
            <pc:docMk/>
            <pc:sldMk cId="2970435441" sldId="230719888"/>
            <ac:spMk id="7" creationId="{3D7BD90F-AF60-450A-2F1D-5CB571AC78AA}"/>
          </ac:spMkLst>
        </pc:spChg>
        <pc:spChg chg="del mod">
          <ac:chgData name="MONSAINT Jules" userId="8dc76007-2276-4a3e-aa60-c33a67ff7b03" providerId="ADAL" clId="{8BE1D1CA-001E-4599-A7DE-FE3ADCEDE0B7}" dt="2024-01-30T10:04:45.157" v="4357" actId="478"/>
          <ac:spMkLst>
            <pc:docMk/>
            <pc:sldMk cId="2970435441" sldId="230719888"/>
            <ac:spMk id="8" creationId="{2C4A4C5B-ED01-D7F0-BAA0-B728B62036EF}"/>
          </ac:spMkLst>
        </pc:spChg>
      </pc:sldChg>
      <pc:sldChg chg="modSp add mod modNotesTx">
        <pc:chgData name="MONSAINT Jules" userId="8dc76007-2276-4a3e-aa60-c33a67ff7b03" providerId="ADAL" clId="{8BE1D1CA-001E-4599-A7DE-FE3ADCEDE0B7}" dt="2024-02-02T15:32:31.374" v="5014" actId="20577"/>
        <pc:sldMkLst>
          <pc:docMk/>
          <pc:sldMk cId="4120250731" sldId="230719889"/>
        </pc:sldMkLst>
        <pc:spChg chg="mod">
          <ac:chgData name="MONSAINT Jules" userId="8dc76007-2276-4a3e-aa60-c33a67ff7b03" providerId="ADAL" clId="{8BE1D1CA-001E-4599-A7DE-FE3ADCEDE0B7}" dt="2024-02-01T16:29:55.217" v="4899" actId="20577"/>
          <ac:spMkLst>
            <pc:docMk/>
            <pc:sldMk cId="4120250731" sldId="230719889"/>
            <ac:spMk id="2" creationId="{103F691C-DF2D-10E5-345D-A5641A3B993F}"/>
          </ac:spMkLst>
        </pc:spChg>
        <pc:spChg chg="mod">
          <ac:chgData name="MONSAINT Jules" userId="8dc76007-2276-4a3e-aa60-c33a67ff7b03" providerId="ADAL" clId="{8BE1D1CA-001E-4599-A7DE-FE3ADCEDE0B7}" dt="2024-02-01T16:11:20.688" v="4579" actId="313"/>
          <ac:spMkLst>
            <pc:docMk/>
            <pc:sldMk cId="4120250731" sldId="230719889"/>
            <ac:spMk id="7" creationId="{3D7BD90F-AF60-450A-2F1D-5CB571AC78AA}"/>
          </ac:spMkLst>
        </pc:spChg>
      </pc:sldChg>
    </pc:docChg>
  </pc:docChgLst>
  <pc:docChgLst>
    <pc:chgData name="ZEGGAIE Sihem" userId="852d612d-0a0b-47c5-a714-96aecabfef4a" providerId="ADAL" clId="{480891FA-185C-4592-A4D4-1223C1461079}"/>
    <pc:docChg chg="undo custSel addSld delSld modSld sldOrd">
      <pc:chgData name="ZEGGAIE Sihem" userId="852d612d-0a0b-47c5-a714-96aecabfef4a" providerId="ADAL" clId="{480891FA-185C-4592-A4D4-1223C1461079}" dt="2024-01-30T09:10:55.517" v="1208" actId="20577"/>
      <pc:docMkLst>
        <pc:docMk/>
      </pc:docMkLst>
      <pc:sldChg chg="delCm">
        <pc:chgData name="ZEGGAIE Sihem" userId="852d612d-0a0b-47c5-a714-96aecabfef4a" providerId="ADAL" clId="{480891FA-185C-4592-A4D4-1223C1461079}" dt="2024-01-29T13:30:31.355" v="10"/>
        <pc:sldMkLst>
          <pc:docMk/>
          <pc:sldMk cId="3535471614" sldId="230719764"/>
        </pc:sldMkLst>
        <pc:extLst>
          <p:ext xmlns:p="http://schemas.openxmlformats.org/presentationml/2006/main" uri="{D6D511B9-2390-475A-947B-AFAB55BFBCF1}">
            <pc226:cmChg xmlns:pc226="http://schemas.microsoft.com/office/powerpoint/2022/06/main/command" chg="del">
              <pc226:chgData name="ZEGGAIE Sihem" userId="852d612d-0a0b-47c5-a714-96aecabfef4a" providerId="ADAL" clId="{480891FA-185C-4592-A4D4-1223C1461079}" dt="2024-01-29T13:30:31.355" v="10"/>
              <pc2:cmMkLst xmlns:pc2="http://schemas.microsoft.com/office/powerpoint/2019/9/main/command">
                <pc:docMk/>
                <pc:sldMk cId="3535471614" sldId="230719764"/>
                <pc2:cmMk id="{520F3C4F-6CD2-454C-B0DB-B8F67D7700DA}"/>
              </pc2:cmMkLst>
            </pc226:cmChg>
          </p:ext>
        </pc:extLst>
      </pc:sldChg>
      <pc:sldChg chg="modSp mod">
        <pc:chgData name="ZEGGAIE Sihem" userId="852d612d-0a0b-47c5-a714-96aecabfef4a" providerId="ADAL" clId="{480891FA-185C-4592-A4D4-1223C1461079}" dt="2024-01-29T13:28:22.010" v="9" actId="20577"/>
        <pc:sldMkLst>
          <pc:docMk/>
          <pc:sldMk cId="1973364976" sldId="230719837"/>
        </pc:sldMkLst>
        <pc:spChg chg="mod">
          <ac:chgData name="ZEGGAIE Sihem" userId="852d612d-0a0b-47c5-a714-96aecabfef4a" providerId="ADAL" clId="{480891FA-185C-4592-A4D4-1223C1461079}" dt="2024-01-29T13:28:22.010" v="9" actId="20577"/>
          <ac:spMkLst>
            <pc:docMk/>
            <pc:sldMk cId="1973364976" sldId="230719837"/>
            <ac:spMk id="2" creationId="{D7C600B6-0036-FBEE-E9C2-1371978B16ED}"/>
          </ac:spMkLst>
        </pc:spChg>
      </pc:sldChg>
      <pc:sldChg chg="delCm">
        <pc:chgData name="ZEGGAIE Sihem" userId="852d612d-0a0b-47c5-a714-96aecabfef4a" providerId="ADAL" clId="{480891FA-185C-4592-A4D4-1223C1461079}" dt="2024-01-29T13:30:34.592" v="11"/>
        <pc:sldMkLst>
          <pc:docMk/>
          <pc:sldMk cId="3807554989" sldId="230719844"/>
        </pc:sldMkLst>
        <pc:extLst>
          <p:ext xmlns:p="http://schemas.openxmlformats.org/presentationml/2006/main" uri="{D6D511B9-2390-475A-947B-AFAB55BFBCF1}">
            <pc226:cmChg xmlns:pc226="http://schemas.microsoft.com/office/powerpoint/2022/06/main/command" chg="del">
              <pc226:chgData name="ZEGGAIE Sihem" userId="852d612d-0a0b-47c5-a714-96aecabfef4a" providerId="ADAL" clId="{480891FA-185C-4592-A4D4-1223C1461079}" dt="2024-01-29T13:30:34.592" v="11"/>
              <pc2:cmMkLst xmlns:pc2="http://schemas.microsoft.com/office/powerpoint/2019/9/main/command">
                <pc:docMk/>
                <pc:sldMk cId="3807554989" sldId="230719844"/>
                <pc2:cmMk id="{718626A4-926D-4290-A8CE-79B9203D5F90}"/>
              </pc2:cmMkLst>
            </pc226:cmChg>
          </p:ext>
        </pc:extLst>
      </pc:sldChg>
      <pc:sldChg chg="modSp del mod">
        <pc:chgData name="ZEGGAIE Sihem" userId="852d612d-0a0b-47c5-a714-96aecabfef4a" providerId="ADAL" clId="{480891FA-185C-4592-A4D4-1223C1461079}" dt="2024-01-29T16:25:50.508" v="301" actId="47"/>
        <pc:sldMkLst>
          <pc:docMk/>
          <pc:sldMk cId="2573808502" sldId="230719846"/>
        </pc:sldMkLst>
        <pc:spChg chg="mod">
          <ac:chgData name="ZEGGAIE Sihem" userId="852d612d-0a0b-47c5-a714-96aecabfef4a" providerId="ADAL" clId="{480891FA-185C-4592-A4D4-1223C1461079}" dt="2024-01-29T16:14:00.267" v="282" actId="20577"/>
          <ac:spMkLst>
            <pc:docMk/>
            <pc:sldMk cId="2573808502" sldId="230719846"/>
            <ac:spMk id="737" creationId="{00000000-0000-0000-0000-000000000000}"/>
          </ac:spMkLst>
        </pc:spChg>
      </pc:sldChg>
      <pc:sldChg chg="modSp mod">
        <pc:chgData name="ZEGGAIE Sihem" userId="852d612d-0a0b-47c5-a714-96aecabfef4a" providerId="ADAL" clId="{480891FA-185C-4592-A4D4-1223C1461079}" dt="2024-01-29T13:31:19.683" v="15" actId="20577"/>
        <pc:sldMkLst>
          <pc:docMk/>
          <pc:sldMk cId="1484492333" sldId="230719851"/>
        </pc:sldMkLst>
        <pc:spChg chg="mod">
          <ac:chgData name="ZEGGAIE Sihem" userId="852d612d-0a0b-47c5-a714-96aecabfef4a" providerId="ADAL" clId="{480891FA-185C-4592-A4D4-1223C1461079}" dt="2024-01-29T13:31:19.683" v="15" actId="20577"/>
          <ac:spMkLst>
            <pc:docMk/>
            <pc:sldMk cId="1484492333" sldId="230719851"/>
            <ac:spMk id="2" creationId="{DCB13FB3-D34C-B744-505C-C5372739F625}"/>
          </ac:spMkLst>
        </pc:spChg>
      </pc:sldChg>
      <pc:sldChg chg="modSp add mod ord">
        <pc:chgData name="ZEGGAIE Sihem" userId="852d612d-0a0b-47c5-a714-96aecabfef4a" providerId="ADAL" clId="{480891FA-185C-4592-A4D4-1223C1461079}" dt="2024-01-30T09:10:55.517" v="1208" actId="20577"/>
        <pc:sldMkLst>
          <pc:docMk/>
          <pc:sldMk cId="102521149" sldId="230719866"/>
        </pc:sldMkLst>
        <pc:spChg chg="mod">
          <ac:chgData name="ZEGGAIE Sihem" userId="852d612d-0a0b-47c5-a714-96aecabfef4a" providerId="ADAL" clId="{480891FA-185C-4592-A4D4-1223C1461079}" dt="2024-01-30T09:10:55.517" v="1208" actId="20577"/>
          <ac:spMkLst>
            <pc:docMk/>
            <pc:sldMk cId="102521149" sldId="230719866"/>
            <ac:spMk id="2" creationId="{103F691C-DF2D-10E5-345D-A5641A3B993F}"/>
          </ac:spMkLst>
        </pc:spChg>
        <pc:spChg chg="mod">
          <ac:chgData name="ZEGGAIE Sihem" userId="852d612d-0a0b-47c5-a714-96aecabfef4a" providerId="ADAL" clId="{480891FA-185C-4592-A4D4-1223C1461079}" dt="2024-01-29T16:45:50.893" v="622" actId="20577"/>
          <ac:spMkLst>
            <pc:docMk/>
            <pc:sldMk cId="102521149" sldId="230719866"/>
            <ac:spMk id="3" creationId="{00000000-0000-0000-0000-000000000000}"/>
          </ac:spMkLst>
        </pc:spChg>
        <pc:spChg chg="mod">
          <ac:chgData name="ZEGGAIE Sihem" userId="852d612d-0a0b-47c5-a714-96aecabfef4a" providerId="ADAL" clId="{480891FA-185C-4592-A4D4-1223C1461079}" dt="2024-01-29T16:47:20.515" v="659" actId="554"/>
          <ac:spMkLst>
            <pc:docMk/>
            <pc:sldMk cId="102521149" sldId="230719866"/>
            <ac:spMk id="7" creationId="{3D7BD90F-AF60-450A-2F1D-5CB571AC78AA}"/>
          </ac:spMkLst>
        </pc:spChg>
      </pc:sldChg>
      <pc:sldChg chg="modSp add mod">
        <pc:chgData name="ZEGGAIE Sihem" userId="852d612d-0a0b-47c5-a714-96aecabfef4a" providerId="ADAL" clId="{480891FA-185C-4592-A4D4-1223C1461079}" dt="2024-01-29T17:39:25.358" v="741" actId="1035"/>
        <pc:sldMkLst>
          <pc:docMk/>
          <pc:sldMk cId="3987616290" sldId="230719867"/>
        </pc:sldMkLst>
        <pc:spChg chg="mod">
          <ac:chgData name="ZEGGAIE Sihem" userId="852d612d-0a0b-47c5-a714-96aecabfef4a" providerId="ADAL" clId="{480891FA-185C-4592-A4D4-1223C1461079}" dt="2024-01-29T17:39:25.358" v="741" actId="1035"/>
          <ac:spMkLst>
            <pc:docMk/>
            <pc:sldMk cId="3987616290" sldId="230719867"/>
            <ac:spMk id="737" creationId="{00000000-0000-0000-0000-000000000000}"/>
          </ac:spMkLst>
        </pc:spChg>
      </pc:sldChg>
      <pc:sldChg chg="add">
        <pc:chgData name="ZEGGAIE Sihem" userId="852d612d-0a0b-47c5-a714-96aecabfef4a" providerId="ADAL" clId="{480891FA-185C-4592-A4D4-1223C1461079}" dt="2024-01-29T16:36:07.242" v="311"/>
        <pc:sldMkLst>
          <pc:docMk/>
          <pc:sldMk cId="2256584904" sldId="230719885"/>
        </pc:sldMkLst>
      </pc:sldChg>
      <pc:sldChg chg="modSp add mod">
        <pc:chgData name="ZEGGAIE Sihem" userId="852d612d-0a0b-47c5-a714-96aecabfef4a" providerId="ADAL" clId="{480891FA-185C-4592-A4D4-1223C1461079}" dt="2024-01-30T09:08:35.854" v="1144" actId="554"/>
        <pc:sldMkLst>
          <pc:docMk/>
          <pc:sldMk cId="4159433285" sldId="230719886"/>
        </pc:sldMkLst>
        <pc:spChg chg="mod">
          <ac:chgData name="ZEGGAIE Sihem" userId="852d612d-0a0b-47c5-a714-96aecabfef4a" providerId="ADAL" clId="{480891FA-185C-4592-A4D4-1223C1461079}" dt="2024-01-30T09:08:35.854" v="1144" actId="554"/>
          <ac:spMkLst>
            <pc:docMk/>
            <pc:sldMk cId="4159433285" sldId="230719886"/>
            <ac:spMk id="2" creationId="{103F691C-DF2D-10E5-345D-A5641A3B993F}"/>
          </ac:spMkLst>
        </pc:spChg>
        <pc:spChg chg="mod">
          <ac:chgData name="ZEGGAIE Sihem" userId="852d612d-0a0b-47c5-a714-96aecabfef4a" providerId="ADAL" clId="{480891FA-185C-4592-A4D4-1223C1461079}" dt="2024-01-30T09:08:35.854" v="1144" actId="554"/>
          <ac:spMkLst>
            <pc:docMk/>
            <pc:sldMk cId="4159433285" sldId="230719886"/>
            <ac:spMk id="7" creationId="{3D7BD90F-AF60-450A-2F1D-5CB571AC78AA}"/>
          </ac:spMkLst>
        </pc:spChg>
        <pc:spChg chg="mod">
          <ac:chgData name="ZEGGAIE Sihem" userId="852d612d-0a0b-47c5-a714-96aecabfef4a" providerId="ADAL" clId="{480891FA-185C-4592-A4D4-1223C1461079}" dt="2024-01-29T17:39:16.805" v="728" actId="20577"/>
          <ac:spMkLst>
            <pc:docMk/>
            <pc:sldMk cId="4159433285" sldId="230719886"/>
            <ac:spMk id="8" creationId="{2C4A4C5B-ED01-D7F0-BAA0-B728B62036EF}"/>
          </ac:spMkLst>
        </pc:spChg>
      </pc:sldChg>
    </pc:docChg>
  </pc:docChgLst>
  <pc:docChgLst>
    <pc:chgData name="Nelsa LOURO" userId="S::nelsa.louro@esante.gouv.fr::1fc54552-e769-4aad-a57e-295e918d3531" providerId="AD" clId="Web-{70D417A3-6CF7-1121-B835-AB3F8F4E008D}"/>
    <pc:docChg chg="addSld delSld modSld sldOrd">
      <pc:chgData name="Nelsa LOURO" userId="S::nelsa.louro@esante.gouv.fr::1fc54552-e769-4aad-a57e-295e918d3531" providerId="AD" clId="Web-{70D417A3-6CF7-1121-B835-AB3F8F4E008D}" dt="2024-04-23T15:33:23.207" v="43" actId="20577"/>
      <pc:docMkLst>
        <pc:docMk/>
      </pc:docMkLst>
      <pc:sldChg chg="modSp">
        <pc:chgData name="Nelsa LOURO" userId="S::nelsa.louro@esante.gouv.fr::1fc54552-e769-4aad-a57e-295e918d3531" providerId="AD" clId="Web-{70D417A3-6CF7-1121-B835-AB3F8F4E008D}" dt="2024-04-23T15:23:33.495" v="12" actId="20577"/>
        <pc:sldMkLst>
          <pc:docMk/>
          <pc:sldMk cId="3901175448" sldId="230719852"/>
        </pc:sldMkLst>
        <pc:spChg chg="mod">
          <ac:chgData name="Nelsa LOURO" userId="S::nelsa.louro@esante.gouv.fr::1fc54552-e769-4aad-a57e-295e918d3531" providerId="AD" clId="Web-{70D417A3-6CF7-1121-B835-AB3F8F4E008D}" dt="2024-04-23T15:23:33.495" v="12" actId="20577"/>
          <ac:spMkLst>
            <pc:docMk/>
            <pc:sldMk cId="3901175448" sldId="230719852"/>
            <ac:spMk id="2" creationId="{DCB13FB3-D34C-B744-505C-C5372739F625}"/>
          </ac:spMkLst>
        </pc:spChg>
      </pc:sldChg>
      <pc:sldChg chg="modSp">
        <pc:chgData name="Nelsa LOURO" userId="S::nelsa.louro@esante.gouv.fr::1fc54552-e769-4aad-a57e-295e918d3531" providerId="AD" clId="Web-{70D417A3-6CF7-1121-B835-AB3F8F4E008D}" dt="2024-04-23T15:32:43.987" v="29" actId="20577"/>
        <pc:sldMkLst>
          <pc:docMk/>
          <pc:sldMk cId="2573464253" sldId="230719856"/>
        </pc:sldMkLst>
        <pc:spChg chg="mod">
          <ac:chgData name="Nelsa LOURO" userId="S::nelsa.louro@esante.gouv.fr::1fc54552-e769-4aad-a57e-295e918d3531" providerId="AD" clId="Web-{70D417A3-6CF7-1121-B835-AB3F8F4E008D}" dt="2024-04-23T15:32:43.987" v="29" actId="20577"/>
          <ac:spMkLst>
            <pc:docMk/>
            <pc:sldMk cId="2573464253" sldId="230719856"/>
            <ac:spMk id="2" creationId="{2D4A2192-A63A-FE3E-2A5D-0E933309AF95}"/>
          </ac:spMkLst>
        </pc:spChg>
      </pc:sldChg>
      <pc:sldChg chg="modSp">
        <pc:chgData name="Nelsa LOURO" userId="S::nelsa.louro@esante.gouv.fr::1fc54552-e769-4aad-a57e-295e918d3531" providerId="AD" clId="Web-{70D417A3-6CF7-1121-B835-AB3F8F4E008D}" dt="2024-04-23T15:33:23.207" v="43" actId="20577"/>
        <pc:sldMkLst>
          <pc:docMk/>
          <pc:sldMk cId="120621856" sldId="230719857"/>
        </pc:sldMkLst>
        <pc:spChg chg="mod">
          <ac:chgData name="Nelsa LOURO" userId="S::nelsa.louro@esante.gouv.fr::1fc54552-e769-4aad-a57e-295e918d3531" providerId="AD" clId="Web-{70D417A3-6CF7-1121-B835-AB3F8F4E008D}" dt="2024-04-23T15:33:23.207" v="43" actId="20577"/>
          <ac:spMkLst>
            <pc:docMk/>
            <pc:sldMk cId="120621856" sldId="230719857"/>
            <ac:spMk id="2" creationId="{03343CFC-E441-3892-57C8-8E54F98A7FEB}"/>
          </ac:spMkLst>
        </pc:spChg>
      </pc:sldChg>
      <pc:sldChg chg="modSp">
        <pc:chgData name="Nelsa LOURO" userId="S::nelsa.louro@esante.gouv.fr::1fc54552-e769-4aad-a57e-295e918d3531" providerId="AD" clId="Web-{70D417A3-6CF7-1121-B835-AB3F8F4E008D}" dt="2024-04-23T15:32:56.222" v="32" actId="20577"/>
        <pc:sldMkLst>
          <pc:docMk/>
          <pc:sldMk cId="2725227452" sldId="230719878"/>
        </pc:sldMkLst>
        <pc:spChg chg="mod">
          <ac:chgData name="Nelsa LOURO" userId="S::nelsa.louro@esante.gouv.fr::1fc54552-e769-4aad-a57e-295e918d3531" providerId="AD" clId="Web-{70D417A3-6CF7-1121-B835-AB3F8F4E008D}" dt="2024-04-23T15:32:56.222" v="32" actId="20577"/>
          <ac:spMkLst>
            <pc:docMk/>
            <pc:sldMk cId="2725227452" sldId="230719878"/>
            <ac:spMk id="2" creationId="{DCB13FB3-D34C-B744-505C-C5372739F625}"/>
          </ac:spMkLst>
        </pc:spChg>
      </pc:sldChg>
      <pc:sldChg chg="modSp">
        <pc:chgData name="Nelsa LOURO" userId="S::nelsa.louro@esante.gouv.fr::1fc54552-e769-4aad-a57e-295e918d3531" providerId="AD" clId="Web-{70D417A3-6CF7-1121-B835-AB3F8F4E008D}" dt="2024-04-23T15:33:02.628" v="33" actId="20577"/>
        <pc:sldMkLst>
          <pc:docMk/>
          <pc:sldMk cId="626726441" sldId="230719894"/>
        </pc:sldMkLst>
        <pc:spChg chg="mod">
          <ac:chgData name="Nelsa LOURO" userId="S::nelsa.louro@esante.gouv.fr::1fc54552-e769-4aad-a57e-295e918d3531" providerId="AD" clId="Web-{70D417A3-6CF7-1121-B835-AB3F8F4E008D}" dt="2024-04-23T15:33:02.628" v="33" actId="20577"/>
          <ac:spMkLst>
            <pc:docMk/>
            <pc:sldMk cId="626726441" sldId="230719894"/>
            <ac:spMk id="2" creationId="{DCB13FB3-D34C-B744-505C-C5372739F625}"/>
          </ac:spMkLst>
        </pc:spChg>
      </pc:sldChg>
      <pc:sldChg chg="modSp">
        <pc:chgData name="Nelsa LOURO" userId="S::nelsa.louro@esante.gouv.fr::1fc54552-e769-4aad-a57e-295e918d3531" providerId="AD" clId="Web-{70D417A3-6CF7-1121-B835-AB3F8F4E008D}" dt="2024-04-23T15:32:46.472" v="30" actId="20577"/>
        <pc:sldMkLst>
          <pc:docMk/>
          <pc:sldMk cId="2169885912" sldId="230719897"/>
        </pc:sldMkLst>
        <pc:spChg chg="mod">
          <ac:chgData name="Nelsa LOURO" userId="S::nelsa.louro@esante.gouv.fr::1fc54552-e769-4aad-a57e-295e918d3531" providerId="AD" clId="Web-{70D417A3-6CF7-1121-B835-AB3F8F4E008D}" dt="2024-04-23T15:32:46.472" v="30" actId="20577"/>
          <ac:spMkLst>
            <pc:docMk/>
            <pc:sldMk cId="2169885912" sldId="230719897"/>
            <ac:spMk id="2" creationId="{DCB13FB3-D34C-B744-505C-C5372739F625}"/>
          </ac:spMkLst>
        </pc:spChg>
      </pc:sldChg>
      <pc:sldChg chg="del">
        <pc:chgData name="Nelsa LOURO" userId="S::nelsa.louro@esante.gouv.fr::1fc54552-e769-4aad-a57e-295e918d3531" providerId="AD" clId="Web-{70D417A3-6CF7-1121-B835-AB3F8F4E008D}" dt="2024-04-23T15:27:02.467" v="21"/>
        <pc:sldMkLst>
          <pc:docMk/>
          <pc:sldMk cId="1890748283" sldId="230719911"/>
        </pc:sldMkLst>
      </pc:sldChg>
      <pc:sldChg chg="modSp add ord replId">
        <pc:chgData name="Nelsa LOURO" userId="S::nelsa.louro@esante.gouv.fr::1fc54552-e769-4aad-a57e-295e918d3531" providerId="AD" clId="Web-{70D417A3-6CF7-1121-B835-AB3F8F4E008D}" dt="2024-04-23T15:24:11.261" v="20" actId="20577"/>
        <pc:sldMkLst>
          <pc:docMk/>
          <pc:sldMk cId="1717623574" sldId="230719912"/>
        </pc:sldMkLst>
        <pc:spChg chg="mod">
          <ac:chgData name="Nelsa LOURO" userId="S::nelsa.louro@esante.gouv.fr::1fc54552-e769-4aad-a57e-295e918d3531" providerId="AD" clId="Web-{70D417A3-6CF7-1121-B835-AB3F8F4E008D}" dt="2024-04-23T15:24:11.261" v="20" actId="20577"/>
          <ac:spMkLst>
            <pc:docMk/>
            <pc:sldMk cId="1717623574" sldId="230719912"/>
            <ac:spMk id="2" creationId="{DCB13FB3-D34C-B744-505C-C5372739F625}"/>
          </ac:spMkLst>
        </pc:spChg>
      </pc:sldChg>
    </pc:docChg>
  </pc:docChgLst>
  <pc:docChgLst>
    <pc:chgData name="MONSAINT Jules" userId="S::jules.monsaint_soprasterianext.com#ext#@esantegouv.onmicrosoft.com::6cb1d6de-1541-481d-92c8-f2bb0d4d072c" providerId="AD" clId="Web-{78B12485-29D0-D9EE-D807-DC7416605AC9}"/>
    <pc:docChg chg="modSld">
      <pc:chgData name="MONSAINT Jules" userId="S::jules.monsaint_soprasterianext.com#ext#@esantegouv.onmicrosoft.com::6cb1d6de-1541-481d-92c8-f2bb0d4d072c" providerId="AD" clId="Web-{78B12485-29D0-D9EE-D807-DC7416605AC9}" dt="2024-03-20T13:25:58.256" v="4" actId="20577"/>
      <pc:docMkLst>
        <pc:docMk/>
      </pc:docMkLst>
      <pc:sldChg chg="modSp">
        <pc:chgData name="MONSAINT Jules" userId="S::jules.monsaint_soprasterianext.com#ext#@esantegouv.onmicrosoft.com::6cb1d6de-1541-481d-92c8-f2bb0d4d072c" providerId="AD" clId="Web-{78B12485-29D0-D9EE-D807-DC7416605AC9}" dt="2024-03-20T13:25:58.256" v="4" actId="20577"/>
        <pc:sldMkLst>
          <pc:docMk/>
          <pc:sldMk cId="1710518033" sldId="230719898"/>
        </pc:sldMkLst>
        <pc:spChg chg="mod">
          <ac:chgData name="MONSAINT Jules" userId="S::jules.monsaint_soprasterianext.com#ext#@esantegouv.onmicrosoft.com::6cb1d6de-1541-481d-92c8-f2bb0d4d072c" providerId="AD" clId="Web-{78B12485-29D0-D9EE-D807-DC7416605AC9}" dt="2024-03-20T13:25:58.256" v="4" actId="20577"/>
          <ac:spMkLst>
            <pc:docMk/>
            <pc:sldMk cId="1710518033" sldId="230719898"/>
            <ac:spMk id="6" creationId="{FF8B80D0-40C3-EB9F-AB88-5050582D50EF}"/>
          </ac:spMkLst>
        </pc:spChg>
      </pc:sldChg>
    </pc:docChg>
  </pc:docChgLst>
  <pc:docChgLst>
    <pc:chgData name="Said Berramdane" userId="S::said.berramdane_assurance-maladie.fr#ext#@esante.gouv.fr::416be72b-c2b8-4c73-b479-8d6a915ec03e" providerId="AD" clId="Web-{5AF70E28-FAA1-52A3-A4FF-B7514233734F}"/>
    <pc:docChg chg="">
      <pc:chgData name="Said Berramdane" userId="S::said.berramdane_assurance-maladie.fr#ext#@esante.gouv.fr::416be72b-c2b8-4c73-b479-8d6a915ec03e" providerId="AD" clId="Web-{5AF70E28-FAA1-52A3-A4FF-B7514233734F}" dt="2024-04-22T14:46:32.447" v="0"/>
      <pc:docMkLst>
        <pc:docMk/>
      </pc:docMkLst>
      <pc:sldChg chg="addCm">
        <pc:chgData name="Said Berramdane" userId="S::said.berramdane_assurance-maladie.fr#ext#@esante.gouv.fr::416be72b-c2b8-4c73-b479-8d6a915ec03e" providerId="AD" clId="Web-{5AF70E28-FAA1-52A3-A4FF-B7514233734F}" dt="2024-04-22T14:46:32.447" v="0"/>
        <pc:sldMkLst>
          <pc:docMk/>
          <pc:sldMk cId="1900316518" sldId="230719839"/>
        </pc:sldMkLst>
        <pc:extLst>
          <p:ext xmlns:p="http://schemas.openxmlformats.org/presentationml/2006/main" uri="{D6D511B9-2390-475A-947B-AFAB55BFBCF1}">
            <pc226:cmChg xmlns:pc226="http://schemas.microsoft.com/office/powerpoint/2022/06/main/command" chg="add">
              <pc226:chgData name="Said Berramdane" userId="S::said.berramdane_assurance-maladie.fr#ext#@esante.gouv.fr::416be72b-c2b8-4c73-b479-8d6a915ec03e" providerId="AD" clId="Web-{5AF70E28-FAA1-52A3-A4FF-B7514233734F}" dt="2024-04-22T14:46:32.447" v="0"/>
              <pc2:cmMkLst xmlns:pc2="http://schemas.microsoft.com/office/powerpoint/2019/9/main/command">
                <pc:docMk/>
                <pc:sldMk cId="1900316518" sldId="230719839"/>
                <pc2:cmMk id="{08AFB484-B896-4DA7-9D91-92920F547E16}"/>
              </pc2:cmMkLst>
            </pc226:cmChg>
          </p:ext>
        </pc:extLst>
      </pc:sldChg>
    </pc:docChg>
  </pc:docChgLst>
  <pc:docChgLst>
    <pc:chgData name="ZEGGAIE Sihem" userId="852d612d-0a0b-47c5-a714-96aecabfef4a" providerId="ADAL" clId="{B1C679A6-245C-427B-8DA2-83E8FCF52C72}"/>
    <pc:docChg chg="custSel modSld">
      <pc:chgData name="ZEGGAIE Sihem" userId="852d612d-0a0b-47c5-a714-96aecabfef4a" providerId="ADAL" clId="{B1C679A6-245C-427B-8DA2-83E8FCF52C72}" dt="2024-04-26T12:35:00.193" v="132" actId="478"/>
      <pc:docMkLst>
        <pc:docMk/>
      </pc:docMkLst>
      <pc:sldChg chg="addSp delSp modSp mod">
        <pc:chgData name="ZEGGAIE Sihem" userId="852d612d-0a0b-47c5-a714-96aecabfef4a" providerId="ADAL" clId="{B1C679A6-245C-427B-8DA2-83E8FCF52C72}" dt="2024-04-26T12:35:00.193" v="132" actId="478"/>
        <pc:sldMkLst>
          <pc:docMk/>
          <pc:sldMk cId="1401924923" sldId="230719751"/>
        </pc:sldMkLst>
        <pc:spChg chg="mod">
          <ac:chgData name="ZEGGAIE Sihem" userId="852d612d-0a0b-47c5-a714-96aecabfef4a" providerId="ADAL" clId="{B1C679A6-245C-427B-8DA2-83E8FCF52C72}" dt="2024-04-26T08:45:14.434" v="114" actId="1035"/>
          <ac:spMkLst>
            <pc:docMk/>
            <pc:sldMk cId="1401924923" sldId="230719751"/>
            <ac:spMk id="6" creationId="{00000000-0000-0000-0000-000000000000}"/>
          </ac:spMkLst>
        </pc:spChg>
        <pc:spChg chg="mod">
          <ac:chgData name="ZEGGAIE Sihem" userId="852d612d-0a0b-47c5-a714-96aecabfef4a" providerId="ADAL" clId="{B1C679A6-245C-427B-8DA2-83E8FCF52C72}" dt="2024-04-26T08:45:53.367" v="117" actId="12788"/>
          <ac:spMkLst>
            <pc:docMk/>
            <pc:sldMk cId="1401924923" sldId="230719751"/>
            <ac:spMk id="7" creationId="{1A8378AA-70B0-437C-DB8A-D522E4923771}"/>
          </ac:spMkLst>
        </pc:spChg>
        <pc:spChg chg="mod">
          <ac:chgData name="ZEGGAIE Sihem" userId="852d612d-0a0b-47c5-a714-96aecabfef4a" providerId="ADAL" clId="{B1C679A6-245C-427B-8DA2-83E8FCF52C72}" dt="2024-04-26T08:46:32.490" v="124" actId="1076"/>
          <ac:spMkLst>
            <pc:docMk/>
            <pc:sldMk cId="1401924923" sldId="230719751"/>
            <ac:spMk id="8" creationId="{D9176757-4404-97A3-FED2-87DF77C6564E}"/>
          </ac:spMkLst>
        </pc:spChg>
        <pc:spChg chg="mod">
          <ac:chgData name="ZEGGAIE Sihem" userId="852d612d-0a0b-47c5-a714-96aecabfef4a" providerId="ADAL" clId="{B1C679A6-245C-427B-8DA2-83E8FCF52C72}" dt="2024-04-26T08:46:32.490" v="124" actId="1076"/>
          <ac:spMkLst>
            <pc:docMk/>
            <pc:sldMk cId="1401924923" sldId="230719751"/>
            <ac:spMk id="9" creationId="{93D0B092-D4C7-D32B-2244-791FA3F57D98}"/>
          </ac:spMkLst>
        </pc:spChg>
        <pc:spChg chg="mod">
          <ac:chgData name="ZEGGAIE Sihem" userId="852d612d-0a0b-47c5-a714-96aecabfef4a" providerId="ADAL" clId="{B1C679A6-245C-427B-8DA2-83E8FCF52C72}" dt="2024-04-26T08:46:32.490" v="124" actId="1076"/>
          <ac:spMkLst>
            <pc:docMk/>
            <pc:sldMk cId="1401924923" sldId="230719751"/>
            <ac:spMk id="10" creationId="{E409014B-B80E-8DA0-8971-E82231D2AD5E}"/>
          </ac:spMkLst>
        </pc:spChg>
        <pc:spChg chg="mod">
          <ac:chgData name="ZEGGAIE Sihem" userId="852d612d-0a0b-47c5-a714-96aecabfef4a" providerId="ADAL" clId="{B1C679A6-245C-427B-8DA2-83E8FCF52C72}" dt="2024-04-26T08:46:32.490" v="124" actId="1076"/>
          <ac:spMkLst>
            <pc:docMk/>
            <pc:sldMk cId="1401924923" sldId="230719751"/>
            <ac:spMk id="11" creationId="{4A826CC5-58CA-F128-ABBD-55A8968D7231}"/>
          </ac:spMkLst>
        </pc:spChg>
        <pc:spChg chg="mod">
          <ac:chgData name="ZEGGAIE Sihem" userId="852d612d-0a0b-47c5-a714-96aecabfef4a" providerId="ADAL" clId="{B1C679A6-245C-427B-8DA2-83E8FCF52C72}" dt="2024-04-26T08:46:32.490" v="124" actId="1076"/>
          <ac:spMkLst>
            <pc:docMk/>
            <pc:sldMk cId="1401924923" sldId="230719751"/>
            <ac:spMk id="12" creationId="{574686DC-AB3D-EA3F-628B-C04A40DCD9DD}"/>
          </ac:spMkLst>
        </pc:spChg>
        <pc:spChg chg="mod">
          <ac:chgData name="ZEGGAIE Sihem" userId="852d612d-0a0b-47c5-a714-96aecabfef4a" providerId="ADAL" clId="{B1C679A6-245C-427B-8DA2-83E8FCF52C72}" dt="2024-04-26T08:46:32.490" v="124" actId="1076"/>
          <ac:spMkLst>
            <pc:docMk/>
            <pc:sldMk cId="1401924923" sldId="230719751"/>
            <ac:spMk id="13" creationId="{E253491D-E313-68CF-ECB9-2D330C8CE154}"/>
          </ac:spMkLst>
        </pc:spChg>
        <pc:spChg chg="mod">
          <ac:chgData name="ZEGGAIE Sihem" userId="852d612d-0a0b-47c5-a714-96aecabfef4a" providerId="ADAL" clId="{B1C679A6-245C-427B-8DA2-83E8FCF52C72}" dt="2024-04-26T08:46:32.490" v="124" actId="1076"/>
          <ac:spMkLst>
            <pc:docMk/>
            <pc:sldMk cId="1401924923" sldId="230719751"/>
            <ac:spMk id="14" creationId="{5F05BAFC-70AC-C2DA-774C-59D52B762C2F}"/>
          </ac:spMkLst>
        </pc:spChg>
        <pc:spChg chg="mod">
          <ac:chgData name="ZEGGAIE Sihem" userId="852d612d-0a0b-47c5-a714-96aecabfef4a" providerId="ADAL" clId="{B1C679A6-245C-427B-8DA2-83E8FCF52C72}" dt="2024-04-26T08:46:32.490" v="124" actId="1076"/>
          <ac:spMkLst>
            <pc:docMk/>
            <pc:sldMk cId="1401924923" sldId="230719751"/>
            <ac:spMk id="15" creationId="{9D023739-A724-75A7-B1B3-80A7D56F0D33}"/>
          </ac:spMkLst>
        </pc:spChg>
        <pc:spChg chg="mod">
          <ac:chgData name="ZEGGAIE Sihem" userId="852d612d-0a0b-47c5-a714-96aecabfef4a" providerId="ADAL" clId="{B1C679A6-245C-427B-8DA2-83E8FCF52C72}" dt="2024-04-26T08:46:32.490" v="124" actId="1076"/>
          <ac:spMkLst>
            <pc:docMk/>
            <pc:sldMk cId="1401924923" sldId="230719751"/>
            <ac:spMk id="16" creationId="{275B1A86-A88A-FE9D-82B1-7CD942611A55}"/>
          </ac:spMkLst>
        </pc:spChg>
        <pc:spChg chg="mod">
          <ac:chgData name="ZEGGAIE Sihem" userId="852d612d-0a0b-47c5-a714-96aecabfef4a" providerId="ADAL" clId="{B1C679A6-245C-427B-8DA2-83E8FCF52C72}" dt="2024-04-26T08:46:32.490" v="124" actId="1076"/>
          <ac:spMkLst>
            <pc:docMk/>
            <pc:sldMk cId="1401924923" sldId="230719751"/>
            <ac:spMk id="17" creationId="{61409E5E-9C97-8007-9EAF-E48A9E9979F4}"/>
          </ac:spMkLst>
        </pc:spChg>
        <pc:spChg chg="mod">
          <ac:chgData name="ZEGGAIE Sihem" userId="852d612d-0a0b-47c5-a714-96aecabfef4a" providerId="ADAL" clId="{B1C679A6-245C-427B-8DA2-83E8FCF52C72}" dt="2024-04-26T08:46:32.490" v="124" actId="1076"/>
          <ac:spMkLst>
            <pc:docMk/>
            <pc:sldMk cId="1401924923" sldId="230719751"/>
            <ac:spMk id="18" creationId="{2577ABF3-841B-0163-DE3B-58C8C811C401}"/>
          </ac:spMkLst>
        </pc:spChg>
        <pc:spChg chg="mod">
          <ac:chgData name="ZEGGAIE Sihem" userId="852d612d-0a0b-47c5-a714-96aecabfef4a" providerId="ADAL" clId="{B1C679A6-245C-427B-8DA2-83E8FCF52C72}" dt="2024-04-26T08:46:32.490" v="124" actId="1076"/>
          <ac:spMkLst>
            <pc:docMk/>
            <pc:sldMk cId="1401924923" sldId="230719751"/>
            <ac:spMk id="19" creationId="{212610B0-A9EA-023C-6C44-64EA424C429B}"/>
          </ac:spMkLst>
        </pc:spChg>
        <pc:spChg chg="mod">
          <ac:chgData name="ZEGGAIE Sihem" userId="852d612d-0a0b-47c5-a714-96aecabfef4a" providerId="ADAL" clId="{B1C679A6-245C-427B-8DA2-83E8FCF52C72}" dt="2024-04-26T08:46:32.490" v="124" actId="1076"/>
          <ac:spMkLst>
            <pc:docMk/>
            <pc:sldMk cId="1401924923" sldId="230719751"/>
            <ac:spMk id="20" creationId="{49E8825F-C13A-982A-744D-089997883758}"/>
          </ac:spMkLst>
        </pc:spChg>
        <pc:spChg chg="mod">
          <ac:chgData name="ZEGGAIE Sihem" userId="852d612d-0a0b-47c5-a714-96aecabfef4a" providerId="ADAL" clId="{B1C679A6-245C-427B-8DA2-83E8FCF52C72}" dt="2024-04-26T08:46:32.490" v="124" actId="1076"/>
          <ac:spMkLst>
            <pc:docMk/>
            <pc:sldMk cId="1401924923" sldId="230719751"/>
            <ac:spMk id="21" creationId="{A8E758EC-811C-9C31-EB18-D959540C3BA0}"/>
          </ac:spMkLst>
        </pc:spChg>
        <pc:spChg chg="mod">
          <ac:chgData name="ZEGGAIE Sihem" userId="852d612d-0a0b-47c5-a714-96aecabfef4a" providerId="ADAL" clId="{B1C679A6-245C-427B-8DA2-83E8FCF52C72}" dt="2024-04-26T08:46:32.490" v="124" actId="1076"/>
          <ac:spMkLst>
            <pc:docMk/>
            <pc:sldMk cId="1401924923" sldId="230719751"/>
            <ac:spMk id="22" creationId="{D40DF80A-E2D6-4B9D-B3D2-4EA5C72493E3}"/>
          </ac:spMkLst>
        </pc:spChg>
        <pc:spChg chg="mod">
          <ac:chgData name="ZEGGAIE Sihem" userId="852d612d-0a0b-47c5-a714-96aecabfef4a" providerId="ADAL" clId="{B1C679A6-245C-427B-8DA2-83E8FCF52C72}" dt="2024-04-26T08:46:32.490" v="124" actId="1076"/>
          <ac:spMkLst>
            <pc:docMk/>
            <pc:sldMk cId="1401924923" sldId="230719751"/>
            <ac:spMk id="23" creationId="{962E713C-9782-C099-1A56-583F1921563D}"/>
          </ac:spMkLst>
        </pc:spChg>
        <pc:spChg chg="mod">
          <ac:chgData name="ZEGGAIE Sihem" userId="852d612d-0a0b-47c5-a714-96aecabfef4a" providerId="ADAL" clId="{B1C679A6-245C-427B-8DA2-83E8FCF52C72}" dt="2024-04-26T08:46:32.490" v="124" actId="1076"/>
          <ac:spMkLst>
            <pc:docMk/>
            <pc:sldMk cId="1401924923" sldId="230719751"/>
            <ac:spMk id="24" creationId="{9B119468-AF4E-F38B-C1F8-039AD7F14320}"/>
          </ac:spMkLst>
        </pc:spChg>
        <pc:spChg chg="mod">
          <ac:chgData name="ZEGGAIE Sihem" userId="852d612d-0a0b-47c5-a714-96aecabfef4a" providerId="ADAL" clId="{B1C679A6-245C-427B-8DA2-83E8FCF52C72}" dt="2024-04-26T08:46:32.490" v="124" actId="1076"/>
          <ac:spMkLst>
            <pc:docMk/>
            <pc:sldMk cId="1401924923" sldId="230719751"/>
            <ac:spMk id="25" creationId="{83180B93-5021-E1D9-43B8-295383479ECE}"/>
          </ac:spMkLst>
        </pc:spChg>
        <pc:spChg chg="mod">
          <ac:chgData name="ZEGGAIE Sihem" userId="852d612d-0a0b-47c5-a714-96aecabfef4a" providerId="ADAL" clId="{B1C679A6-245C-427B-8DA2-83E8FCF52C72}" dt="2024-04-26T08:46:43.443" v="125" actId="207"/>
          <ac:spMkLst>
            <pc:docMk/>
            <pc:sldMk cId="1401924923" sldId="230719751"/>
            <ac:spMk id="26" creationId="{81712637-576A-52CC-74C4-E14859A97A41}"/>
          </ac:spMkLst>
        </pc:spChg>
        <pc:grpChg chg="add del mod">
          <ac:chgData name="ZEGGAIE Sihem" userId="852d612d-0a0b-47c5-a714-96aecabfef4a" providerId="ADAL" clId="{B1C679A6-245C-427B-8DA2-83E8FCF52C72}" dt="2024-04-26T12:35:00.193" v="132" actId="478"/>
          <ac:grpSpMkLst>
            <pc:docMk/>
            <pc:sldMk cId="1401924923" sldId="230719751"/>
            <ac:grpSpMk id="5" creationId="{133096DA-1B6F-00F8-E80C-DFEE05E38068}"/>
          </ac:grpSpMkLst>
        </pc:grpChg>
      </pc:sldChg>
      <pc:sldChg chg="modSp mod">
        <pc:chgData name="ZEGGAIE Sihem" userId="852d612d-0a0b-47c5-a714-96aecabfef4a" providerId="ADAL" clId="{B1C679A6-245C-427B-8DA2-83E8FCF52C72}" dt="2024-04-26T08:31:49.571" v="0" actId="404"/>
        <pc:sldMkLst>
          <pc:docMk/>
          <pc:sldMk cId="1081134103" sldId="230719865"/>
        </pc:sldMkLst>
        <pc:spChg chg="mod">
          <ac:chgData name="ZEGGAIE Sihem" userId="852d612d-0a0b-47c5-a714-96aecabfef4a" providerId="ADAL" clId="{B1C679A6-245C-427B-8DA2-83E8FCF52C72}" dt="2024-04-26T08:31:49.571" v="0" actId="404"/>
          <ac:spMkLst>
            <pc:docMk/>
            <pc:sldMk cId="1081134103" sldId="230719865"/>
            <ac:spMk id="1363" creationId="{00000000-0000-0000-0000-000000000000}"/>
          </ac:spMkLst>
        </pc:spChg>
      </pc:sldChg>
      <pc:sldChg chg="modSp mod">
        <pc:chgData name="ZEGGAIE Sihem" userId="852d612d-0a0b-47c5-a714-96aecabfef4a" providerId="ADAL" clId="{B1C679A6-245C-427B-8DA2-83E8FCF52C72}" dt="2024-04-26T08:38:26.744" v="54" actId="554"/>
        <pc:sldMkLst>
          <pc:docMk/>
          <pc:sldMk cId="102521149" sldId="230719866"/>
        </pc:sldMkLst>
        <pc:spChg chg="mod">
          <ac:chgData name="ZEGGAIE Sihem" userId="852d612d-0a0b-47c5-a714-96aecabfef4a" providerId="ADAL" clId="{B1C679A6-245C-427B-8DA2-83E8FCF52C72}" dt="2024-04-26T08:38:26.744" v="54" actId="554"/>
          <ac:spMkLst>
            <pc:docMk/>
            <pc:sldMk cId="102521149" sldId="230719866"/>
            <ac:spMk id="2" creationId="{6F3F6097-D3AC-9D89-F678-9345CDD90817}"/>
          </ac:spMkLst>
        </pc:spChg>
        <pc:spChg chg="mod">
          <ac:chgData name="ZEGGAIE Sihem" userId="852d612d-0a0b-47c5-a714-96aecabfef4a" providerId="ADAL" clId="{B1C679A6-245C-427B-8DA2-83E8FCF52C72}" dt="2024-04-26T08:38:26.744" v="54" actId="554"/>
          <ac:spMkLst>
            <pc:docMk/>
            <pc:sldMk cId="102521149" sldId="230719866"/>
            <ac:spMk id="7" creationId="{3D7BD90F-AF60-450A-2F1D-5CB571AC78AA}"/>
          </ac:spMkLst>
        </pc:spChg>
      </pc:sldChg>
      <pc:sldChg chg="modSp mod">
        <pc:chgData name="ZEGGAIE Sihem" userId="852d612d-0a0b-47c5-a714-96aecabfef4a" providerId="ADAL" clId="{B1C679A6-245C-427B-8DA2-83E8FCF52C72}" dt="2024-04-26T08:39:17.594" v="59" actId="554"/>
        <pc:sldMkLst>
          <pc:docMk/>
          <pc:sldMk cId="4159433285" sldId="230719886"/>
        </pc:sldMkLst>
        <pc:spChg chg="mod">
          <ac:chgData name="ZEGGAIE Sihem" userId="852d612d-0a0b-47c5-a714-96aecabfef4a" providerId="ADAL" clId="{B1C679A6-245C-427B-8DA2-83E8FCF52C72}" dt="2024-04-26T08:39:17.594" v="59" actId="554"/>
          <ac:spMkLst>
            <pc:docMk/>
            <pc:sldMk cId="4159433285" sldId="230719886"/>
            <ac:spMk id="2" creationId="{103F691C-DF2D-10E5-345D-A5641A3B993F}"/>
          </ac:spMkLst>
        </pc:spChg>
        <pc:spChg chg="mod">
          <ac:chgData name="ZEGGAIE Sihem" userId="852d612d-0a0b-47c5-a714-96aecabfef4a" providerId="ADAL" clId="{B1C679A6-245C-427B-8DA2-83E8FCF52C72}" dt="2024-04-26T08:39:17.594" v="59" actId="554"/>
          <ac:spMkLst>
            <pc:docMk/>
            <pc:sldMk cId="4159433285" sldId="230719886"/>
            <ac:spMk id="6" creationId="{2327A1FA-D878-302D-53F5-1D1F51BA1ACD}"/>
          </ac:spMkLst>
        </pc:spChg>
      </pc:sldChg>
      <pc:sldChg chg="modSp mod">
        <pc:chgData name="ZEGGAIE Sihem" userId="852d612d-0a0b-47c5-a714-96aecabfef4a" providerId="ADAL" clId="{B1C679A6-245C-427B-8DA2-83E8FCF52C72}" dt="2024-04-26T08:39:00.210" v="57" actId="12788"/>
        <pc:sldMkLst>
          <pc:docMk/>
          <pc:sldMk cId="1544144001" sldId="230719891"/>
        </pc:sldMkLst>
        <pc:spChg chg="mod">
          <ac:chgData name="ZEGGAIE Sihem" userId="852d612d-0a0b-47c5-a714-96aecabfef4a" providerId="ADAL" clId="{B1C679A6-245C-427B-8DA2-83E8FCF52C72}" dt="2024-04-26T08:38:55.720" v="56" actId="554"/>
          <ac:spMkLst>
            <pc:docMk/>
            <pc:sldMk cId="1544144001" sldId="230719891"/>
            <ac:spMk id="2" creationId="{103F691C-DF2D-10E5-345D-A5641A3B993F}"/>
          </ac:spMkLst>
        </pc:spChg>
        <pc:spChg chg="mod">
          <ac:chgData name="ZEGGAIE Sihem" userId="852d612d-0a0b-47c5-a714-96aecabfef4a" providerId="ADAL" clId="{B1C679A6-245C-427B-8DA2-83E8FCF52C72}" dt="2024-04-26T08:38:55.720" v="56" actId="554"/>
          <ac:spMkLst>
            <pc:docMk/>
            <pc:sldMk cId="1544144001" sldId="230719891"/>
            <ac:spMk id="6" creationId="{47CAAFD0-5C70-C0C3-AAC5-9C625EAD2C7B}"/>
          </ac:spMkLst>
        </pc:spChg>
        <pc:spChg chg="mod">
          <ac:chgData name="ZEGGAIE Sihem" userId="852d612d-0a0b-47c5-a714-96aecabfef4a" providerId="ADAL" clId="{B1C679A6-245C-427B-8DA2-83E8FCF52C72}" dt="2024-04-26T08:39:00.210" v="57" actId="12788"/>
          <ac:spMkLst>
            <pc:docMk/>
            <pc:sldMk cId="1544144001" sldId="230719891"/>
            <ac:spMk id="7" creationId="{1CDCB980-523C-129A-EA91-5A47B98D1A72}"/>
          </ac:spMkLst>
        </pc:spChg>
      </pc:sldChg>
      <pc:sldChg chg="modSp mod">
        <pc:chgData name="ZEGGAIE Sihem" userId="852d612d-0a0b-47c5-a714-96aecabfef4a" providerId="ADAL" clId="{B1C679A6-245C-427B-8DA2-83E8FCF52C72}" dt="2024-04-26T08:39:29.523" v="60" actId="554"/>
        <pc:sldMkLst>
          <pc:docMk/>
          <pc:sldMk cId="2586168304" sldId="230719892"/>
        </pc:sldMkLst>
        <pc:spChg chg="mod">
          <ac:chgData name="ZEGGAIE Sihem" userId="852d612d-0a0b-47c5-a714-96aecabfef4a" providerId="ADAL" clId="{B1C679A6-245C-427B-8DA2-83E8FCF52C72}" dt="2024-04-26T08:39:29.523" v="60" actId="554"/>
          <ac:spMkLst>
            <pc:docMk/>
            <pc:sldMk cId="2586168304" sldId="230719892"/>
            <ac:spMk id="6" creationId="{FF8B80D0-40C3-EB9F-AB88-5050582D50EF}"/>
          </ac:spMkLst>
        </pc:spChg>
        <pc:spChg chg="mod">
          <ac:chgData name="ZEGGAIE Sihem" userId="852d612d-0a0b-47c5-a714-96aecabfef4a" providerId="ADAL" clId="{B1C679A6-245C-427B-8DA2-83E8FCF52C72}" dt="2024-04-26T08:39:29.523" v="60" actId="554"/>
          <ac:spMkLst>
            <pc:docMk/>
            <pc:sldMk cId="2586168304" sldId="230719892"/>
            <ac:spMk id="7" creationId="{3D7BD90F-AF60-450A-2F1D-5CB571AC78AA}"/>
          </ac:spMkLst>
        </pc:spChg>
      </pc:sldChg>
      <pc:sldChg chg="modSp mod">
        <pc:chgData name="ZEGGAIE Sihem" userId="852d612d-0a0b-47c5-a714-96aecabfef4a" providerId="ADAL" clId="{B1C679A6-245C-427B-8DA2-83E8FCF52C72}" dt="2024-04-26T08:38:38.704" v="55" actId="554"/>
        <pc:sldMkLst>
          <pc:docMk/>
          <pc:sldMk cId="2853336112" sldId="230719893"/>
        </pc:sldMkLst>
        <pc:spChg chg="mod">
          <ac:chgData name="ZEGGAIE Sihem" userId="852d612d-0a0b-47c5-a714-96aecabfef4a" providerId="ADAL" clId="{B1C679A6-245C-427B-8DA2-83E8FCF52C72}" dt="2024-04-26T08:38:38.704" v="55" actId="554"/>
          <ac:spMkLst>
            <pc:docMk/>
            <pc:sldMk cId="2853336112" sldId="230719893"/>
            <ac:spMk id="6" creationId="{CE1490D8-014E-FEDD-E06E-018AB6F1B7F3}"/>
          </ac:spMkLst>
        </pc:spChg>
        <pc:spChg chg="mod">
          <ac:chgData name="ZEGGAIE Sihem" userId="852d612d-0a0b-47c5-a714-96aecabfef4a" providerId="ADAL" clId="{B1C679A6-245C-427B-8DA2-83E8FCF52C72}" dt="2024-04-26T08:38:38.704" v="55" actId="554"/>
          <ac:spMkLst>
            <pc:docMk/>
            <pc:sldMk cId="2853336112" sldId="230719893"/>
            <ac:spMk id="11" creationId="{883725C7-2735-85EB-24AE-12A92B3F89BF}"/>
          </ac:spMkLst>
        </pc:spChg>
      </pc:sldChg>
      <pc:sldChg chg="modSp mod">
        <pc:chgData name="ZEGGAIE Sihem" userId="852d612d-0a0b-47c5-a714-96aecabfef4a" providerId="ADAL" clId="{B1C679A6-245C-427B-8DA2-83E8FCF52C72}" dt="2024-04-26T08:41:29.618" v="83" actId="207"/>
        <pc:sldMkLst>
          <pc:docMk/>
          <pc:sldMk cId="1710518033" sldId="230719898"/>
        </pc:sldMkLst>
        <pc:spChg chg="mod">
          <ac:chgData name="ZEGGAIE Sihem" userId="852d612d-0a0b-47c5-a714-96aecabfef4a" providerId="ADAL" clId="{B1C679A6-245C-427B-8DA2-83E8FCF52C72}" dt="2024-04-26T08:41:29.618" v="83" actId="207"/>
          <ac:spMkLst>
            <pc:docMk/>
            <pc:sldMk cId="1710518033" sldId="230719898"/>
            <ac:spMk id="7" creationId="{3D7BD90F-AF60-450A-2F1D-5CB571AC78AA}"/>
          </ac:spMkLst>
        </pc:spChg>
      </pc:sldChg>
      <pc:sldChg chg="modSp mod modAnim">
        <pc:chgData name="ZEGGAIE Sihem" userId="852d612d-0a0b-47c5-a714-96aecabfef4a" providerId="ADAL" clId="{B1C679A6-245C-427B-8DA2-83E8FCF52C72}" dt="2024-04-26T08:51:39.005" v="131"/>
        <pc:sldMkLst>
          <pc:docMk/>
          <pc:sldMk cId="476308182" sldId="230719900"/>
        </pc:sldMkLst>
        <pc:spChg chg="mod">
          <ac:chgData name="ZEGGAIE Sihem" userId="852d612d-0a0b-47c5-a714-96aecabfef4a" providerId="ADAL" clId="{B1C679A6-245C-427B-8DA2-83E8FCF52C72}" dt="2024-04-26T08:43:53.496" v="96" actId="12788"/>
          <ac:spMkLst>
            <pc:docMk/>
            <pc:sldMk cId="476308182" sldId="230719900"/>
            <ac:spMk id="7" creationId="{69E55E82-E3CD-5FC6-6A38-A4B5E764226C}"/>
          </ac:spMkLst>
        </pc:spChg>
        <pc:picChg chg="mod">
          <ac:chgData name="ZEGGAIE Sihem" userId="852d612d-0a0b-47c5-a714-96aecabfef4a" providerId="ADAL" clId="{B1C679A6-245C-427B-8DA2-83E8FCF52C72}" dt="2024-04-26T08:43:53.496" v="96" actId="12788"/>
          <ac:picMkLst>
            <pc:docMk/>
            <pc:sldMk cId="476308182" sldId="230719900"/>
            <ac:picMk id="2" creationId="{9E6AC147-1B5B-A855-14CE-0ECC03CAABAC}"/>
          </ac:picMkLst>
        </pc:picChg>
      </pc:sldChg>
      <pc:sldChg chg="modSp mod">
        <pc:chgData name="ZEGGAIE Sihem" userId="852d612d-0a0b-47c5-a714-96aecabfef4a" providerId="ADAL" clId="{B1C679A6-245C-427B-8DA2-83E8FCF52C72}" dt="2024-04-26T08:39:09.965" v="58" actId="554"/>
        <pc:sldMkLst>
          <pc:docMk/>
          <pc:sldMk cId="3358723354" sldId="230719901"/>
        </pc:sldMkLst>
        <pc:spChg chg="mod">
          <ac:chgData name="ZEGGAIE Sihem" userId="852d612d-0a0b-47c5-a714-96aecabfef4a" providerId="ADAL" clId="{B1C679A6-245C-427B-8DA2-83E8FCF52C72}" dt="2024-04-26T08:39:09.965" v="58" actId="554"/>
          <ac:spMkLst>
            <pc:docMk/>
            <pc:sldMk cId="3358723354" sldId="230719901"/>
            <ac:spMk id="2" creationId="{3D07F7BB-10C1-E135-AC6C-D18826785C3C}"/>
          </ac:spMkLst>
        </pc:spChg>
        <pc:spChg chg="mod">
          <ac:chgData name="ZEGGAIE Sihem" userId="852d612d-0a0b-47c5-a714-96aecabfef4a" providerId="ADAL" clId="{B1C679A6-245C-427B-8DA2-83E8FCF52C72}" dt="2024-04-26T08:37:05.030" v="51" actId="12788"/>
          <ac:spMkLst>
            <pc:docMk/>
            <pc:sldMk cId="3358723354" sldId="230719901"/>
            <ac:spMk id="3" creationId="{75C60C43-9007-8E84-A541-7C91704D18DF}"/>
          </ac:spMkLst>
        </pc:spChg>
        <pc:spChg chg="mod">
          <ac:chgData name="ZEGGAIE Sihem" userId="852d612d-0a0b-47c5-a714-96aecabfef4a" providerId="ADAL" clId="{B1C679A6-245C-427B-8DA2-83E8FCF52C72}" dt="2024-04-26T08:37:10.626" v="52" actId="12788"/>
          <ac:spMkLst>
            <pc:docMk/>
            <pc:sldMk cId="3358723354" sldId="230719901"/>
            <ac:spMk id="5" creationId="{443849F1-C31B-C5F0-C75B-881BAB6D2603}"/>
          </ac:spMkLst>
        </pc:spChg>
        <pc:spChg chg="mod">
          <ac:chgData name="ZEGGAIE Sihem" userId="852d612d-0a0b-47c5-a714-96aecabfef4a" providerId="ADAL" clId="{B1C679A6-245C-427B-8DA2-83E8FCF52C72}" dt="2024-04-26T08:39:09.965" v="58" actId="554"/>
          <ac:spMkLst>
            <pc:docMk/>
            <pc:sldMk cId="3358723354" sldId="230719901"/>
            <ac:spMk id="6" creationId="{0C82C15B-CF38-E32D-A528-F838E15378AA}"/>
          </ac:spMkLst>
        </pc:spChg>
      </pc:sldChg>
      <pc:sldChg chg="modSp mod">
        <pc:chgData name="ZEGGAIE Sihem" userId="852d612d-0a0b-47c5-a714-96aecabfef4a" providerId="ADAL" clId="{B1C679A6-245C-427B-8DA2-83E8FCF52C72}" dt="2024-04-26T08:34:19.139" v="7" actId="207"/>
        <pc:sldMkLst>
          <pc:docMk/>
          <pc:sldMk cId="869195181" sldId="230719903"/>
        </pc:sldMkLst>
        <pc:spChg chg="mod">
          <ac:chgData name="ZEGGAIE Sihem" userId="852d612d-0a0b-47c5-a714-96aecabfef4a" providerId="ADAL" clId="{B1C679A6-245C-427B-8DA2-83E8FCF52C72}" dt="2024-04-26T08:34:19.139" v="7" actId="207"/>
          <ac:spMkLst>
            <pc:docMk/>
            <pc:sldMk cId="869195181" sldId="230719903"/>
            <ac:spMk id="3" creationId="{C0A96C99-3475-22F7-2BA2-3305908CFDE0}"/>
          </ac:spMkLst>
        </pc:spChg>
        <pc:spChg chg="mod">
          <ac:chgData name="ZEGGAIE Sihem" userId="852d612d-0a0b-47c5-a714-96aecabfef4a" providerId="ADAL" clId="{B1C679A6-245C-427B-8DA2-83E8FCF52C72}" dt="2024-04-26T08:33:43.941" v="3" actId="404"/>
          <ac:spMkLst>
            <pc:docMk/>
            <pc:sldMk cId="869195181" sldId="230719903"/>
            <ac:spMk id="6" creationId="{352C8FA3-D440-BBA1-EEEE-A5B02FE1CCDD}"/>
          </ac:spMkLst>
        </pc:spChg>
        <pc:picChg chg="mod">
          <ac:chgData name="ZEGGAIE Sihem" userId="852d612d-0a0b-47c5-a714-96aecabfef4a" providerId="ADAL" clId="{B1C679A6-245C-427B-8DA2-83E8FCF52C72}" dt="2024-04-26T08:34:02.282" v="6" actId="14100"/>
          <ac:picMkLst>
            <pc:docMk/>
            <pc:sldMk cId="869195181" sldId="230719903"/>
            <ac:picMk id="12" creationId="{24540692-9624-18D4-F093-BF22BAD9F4EC}"/>
          </ac:picMkLst>
        </pc:picChg>
      </pc:sldChg>
      <pc:sldChg chg="modSp mod modAnim">
        <pc:chgData name="ZEGGAIE Sihem" userId="852d612d-0a0b-47c5-a714-96aecabfef4a" providerId="ADAL" clId="{B1C679A6-245C-427B-8DA2-83E8FCF52C72}" dt="2024-04-26T08:51:24.254" v="127"/>
        <pc:sldMkLst>
          <pc:docMk/>
          <pc:sldMk cId="3162030155" sldId="230719904"/>
        </pc:sldMkLst>
        <pc:spChg chg="mod">
          <ac:chgData name="ZEGGAIE Sihem" userId="852d612d-0a0b-47c5-a714-96aecabfef4a" providerId="ADAL" clId="{B1C679A6-245C-427B-8DA2-83E8FCF52C72}" dt="2024-04-26T08:44:09.233" v="98" actId="12788"/>
          <ac:spMkLst>
            <pc:docMk/>
            <pc:sldMk cId="3162030155" sldId="230719904"/>
            <ac:spMk id="13" creationId="{4DE8402F-BF94-8D97-4C93-1446A1614629}"/>
          </ac:spMkLst>
        </pc:spChg>
        <pc:picChg chg="mod">
          <ac:chgData name="ZEGGAIE Sihem" userId="852d612d-0a0b-47c5-a714-96aecabfef4a" providerId="ADAL" clId="{B1C679A6-245C-427B-8DA2-83E8FCF52C72}" dt="2024-04-26T08:44:09.233" v="98" actId="12788"/>
          <ac:picMkLst>
            <pc:docMk/>
            <pc:sldMk cId="3162030155" sldId="230719904"/>
            <ac:picMk id="6" creationId="{C14B117D-7905-2361-61D6-79BBF86EE372}"/>
          </ac:picMkLst>
        </pc:picChg>
      </pc:sldChg>
      <pc:sldChg chg="modSp mod modAnim">
        <pc:chgData name="ZEGGAIE Sihem" userId="852d612d-0a0b-47c5-a714-96aecabfef4a" providerId="ADAL" clId="{B1C679A6-245C-427B-8DA2-83E8FCF52C72}" dt="2024-04-26T08:51:31.539" v="129"/>
        <pc:sldMkLst>
          <pc:docMk/>
          <pc:sldMk cId="3957028701" sldId="230719905"/>
        </pc:sldMkLst>
        <pc:spChg chg="mod">
          <ac:chgData name="ZEGGAIE Sihem" userId="852d612d-0a0b-47c5-a714-96aecabfef4a" providerId="ADAL" clId="{B1C679A6-245C-427B-8DA2-83E8FCF52C72}" dt="2024-04-26T08:44:01.509" v="97" actId="12788"/>
          <ac:spMkLst>
            <pc:docMk/>
            <pc:sldMk cId="3957028701" sldId="230719905"/>
            <ac:spMk id="14" creationId="{66522870-E50D-2AC6-8C5B-323BE4A1D311}"/>
          </ac:spMkLst>
        </pc:spChg>
        <pc:picChg chg="mod">
          <ac:chgData name="ZEGGAIE Sihem" userId="852d612d-0a0b-47c5-a714-96aecabfef4a" providerId="ADAL" clId="{B1C679A6-245C-427B-8DA2-83E8FCF52C72}" dt="2024-04-26T08:44:01.509" v="97" actId="12788"/>
          <ac:picMkLst>
            <pc:docMk/>
            <pc:sldMk cId="3957028701" sldId="230719905"/>
            <ac:picMk id="8" creationId="{7A220C91-1482-E647-2B8E-4A614A75645A}"/>
          </ac:picMkLst>
        </pc:picChg>
      </pc:sldChg>
      <pc:sldChg chg="addSp delSp modSp mod">
        <pc:chgData name="ZEGGAIE Sihem" userId="852d612d-0a0b-47c5-a714-96aecabfef4a" providerId="ADAL" clId="{B1C679A6-245C-427B-8DA2-83E8FCF52C72}" dt="2024-04-26T08:43:03.236" v="95" actId="1076"/>
        <pc:sldMkLst>
          <pc:docMk/>
          <pc:sldMk cId="1798488302" sldId="230719908"/>
        </pc:sldMkLst>
        <pc:spChg chg="mod">
          <ac:chgData name="ZEGGAIE Sihem" userId="852d612d-0a0b-47c5-a714-96aecabfef4a" providerId="ADAL" clId="{B1C679A6-245C-427B-8DA2-83E8FCF52C72}" dt="2024-04-26T08:42:15.072" v="86"/>
          <ac:spMkLst>
            <pc:docMk/>
            <pc:sldMk cId="1798488302" sldId="230719908"/>
            <ac:spMk id="3" creationId="{546F3CBC-BC8E-C901-1DA5-A3AEB8CA79F5}"/>
          </ac:spMkLst>
        </pc:spChg>
        <pc:spChg chg="mod">
          <ac:chgData name="ZEGGAIE Sihem" userId="852d612d-0a0b-47c5-a714-96aecabfef4a" providerId="ADAL" clId="{B1C679A6-245C-427B-8DA2-83E8FCF52C72}" dt="2024-04-26T08:42:15.072" v="86"/>
          <ac:spMkLst>
            <pc:docMk/>
            <pc:sldMk cId="1798488302" sldId="230719908"/>
            <ac:spMk id="5" creationId="{9E8A13C0-2E5F-A4F8-36B4-AABABDACD990}"/>
          </ac:spMkLst>
        </pc:spChg>
        <pc:spChg chg="mod">
          <ac:chgData name="ZEGGAIE Sihem" userId="852d612d-0a0b-47c5-a714-96aecabfef4a" providerId="ADAL" clId="{B1C679A6-245C-427B-8DA2-83E8FCF52C72}" dt="2024-04-26T08:41:51.485" v="85" actId="115"/>
          <ac:spMkLst>
            <pc:docMk/>
            <pc:sldMk cId="1798488302" sldId="230719908"/>
            <ac:spMk id="8" creationId="{3D4C3F0C-173E-3B3B-9A1B-839908FC14EB}"/>
          </ac:spMkLst>
        </pc:spChg>
        <pc:spChg chg="mod">
          <ac:chgData name="ZEGGAIE Sihem" userId="852d612d-0a0b-47c5-a714-96aecabfef4a" providerId="ADAL" clId="{B1C679A6-245C-427B-8DA2-83E8FCF52C72}" dt="2024-04-26T08:43:03.236" v="95" actId="1076"/>
          <ac:spMkLst>
            <pc:docMk/>
            <pc:sldMk cId="1798488302" sldId="230719908"/>
            <ac:spMk id="18" creationId="{F17471A7-0C77-4180-7A44-3D7CFEF525AD}"/>
          </ac:spMkLst>
        </pc:spChg>
        <pc:spChg chg="mod">
          <ac:chgData name="ZEGGAIE Sihem" userId="852d612d-0a0b-47c5-a714-96aecabfef4a" providerId="ADAL" clId="{B1C679A6-245C-427B-8DA2-83E8FCF52C72}" dt="2024-04-26T08:43:03.236" v="95" actId="1076"/>
          <ac:spMkLst>
            <pc:docMk/>
            <pc:sldMk cId="1798488302" sldId="230719908"/>
            <ac:spMk id="19" creationId="{0DE19436-0D92-5146-0CD9-C8895F660E56}"/>
          </ac:spMkLst>
        </pc:spChg>
        <pc:spChg chg="mod">
          <ac:chgData name="ZEGGAIE Sihem" userId="852d612d-0a0b-47c5-a714-96aecabfef4a" providerId="ADAL" clId="{B1C679A6-245C-427B-8DA2-83E8FCF52C72}" dt="2024-04-26T08:43:03.236" v="95" actId="1076"/>
          <ac:spMkLst>
            <pc:docMk/>
            <pc:sldMk cId="1798488302" sldId="230719908"/>
            <ac:spMk id="20" creationId="{A60A1A86-4D85-8DC3-145A-8A80A9DCD3CE}"/>
          </ac:spMkLst>
        </pc:spChg>
        <pc:spChg chg="mod">
          <ac:chgData name="ZEGGAIE Sihem" userId="852d612d-0a0b-47c5-a714-96aecabfef4a" providerId="ADAL" clId="{B1C679A6-245C-427B-8DA2-83E8FCF52C72}" dt="2024-04-26T08:43:03.236" v="95" actId="1076"/>
          <ac:spMkLst>
            <pc:docMk/>
            <pc:sldMk cId="1798488302" sldId="230719908"/>
            <ac:spMk id="21" creationId="{20AF98A3-1BAE-DC37-B4AA-0FF1F78BC396}"/>
          </ac:spMkLst>
        </pc:spChg>
        <pc:spChg chg="mod">
          <ac:chgData name="ZEGGAIE Sihem" userId="852d612d-0a0b-47c5-a714-96aecabfef4a" providerId="ADAL" clId="{B1C679A6-245C-427B-8DA2-83E8FCF52C72}" dt="2024-04-26T08:43:03.236" v="95" actId="1076"/>
          <ac:spMkLst>
            <pc:docMk/>
            <pc:sldMk cId="1798488302" sldId="230719908"/>
            <ac:spMk id="22" creationId="{214CC51C-6BDE-4515-9A89-D510D1A8BE76}"/>
          </ac:spMkLst>
        </pc:spChg>
        <pc:grpChg chg="add del mod">
          <ac:chgData name="ZEGGAIE Sihem" userId="852d612d-0a0b-47c5-a714-96aecabfef4a" providerId="ADAL" clId="{B1C679A6-245C-427B-8DA2-83E8FCF52C72}" dt="2024-04-26T08:42:17.300" v="87" actId="478"/>
          <ac:grpSpMkLst>
            <pc:docMk/>
            <pc:sldMk cId="1798488302" sldId="230719908"/>
            <ac:grpSpMk id="2" creationId="{740627FF-6A25-B444-00F4-BC0233628804}"/>
          </ac:grpSpMkLst>
        </pc:grpChg>
        <pc:grpChg chg="add mod">
          <ac:chgData name="ZEGGAIE Sihem" userId="852d612d-0a0b-47c5-a714-96aecabfef4a" providerId="ADAL" clId="{B1C679A6-245C-427B-8DA2-83E8FCF52C72}" dt="2024-04-26T08:43:03.236" v="95" actId="1076"/>
          <ac:grpSpMkLst>
            <pc:docMk/>
            <pc:sldMk cId="1798488302" sldId="230719908"/>
            <ac:grpSpMk id="7" creationId="{C03536C2-F108-C82B-26B8-FFDA3769A425}"/>
          </ac:grpSpMkLst>
        </pc:grpChg>
      </pc:sldChg>
      <pc:sldChg chg="modSp mod">
        <pc:chgData name="ZEGGAIE Sihem" userId="852d612d-0a0b-47c5-a714-96aecabfef4a" providerId="ADAL" clId="{B1C679A6-245C-427B-8DA2-83E8FCF52C72}" dt="2024-04-26T08:35:10.358" v="42" actId="555"/>
        <pc:sldMkLst>
          <pc:docMk/>
          <pc:sldMk cId="2865999647" sldId="230719909"/>
        </pc:sldMkLst>
        <pc:spChg chg="mod">
          <ac:chgData name="ZEGGAIE Sihem" userId="852d612d-0a0b-47c5-a714-96aecabfef4a" providerId="ADAL" clId="{B1C679A6-245C-427B-8DA2-83E8FCF52C72}" dt="2024-04-26T08:34:45.251" v="13" actId="207"/>
          <ac:spMkLst>
            <pc:docMk/>
            <pc:sldMk cId="2865999647" sldId="230719909"/>
            <ac:spMk id="9" creationId="{56EA852D-3DBE-BF6D-0A59-EEBBEC5F22F0}"/>
          </ac:spMkLst>
        </pc:spChg>
        <pc:picChg chg="mod">
          <ac:chgData name="ZEGGAIE Sihem" userId="852d612d-0a0b-47c5-a714-96aecabfef4a" providerId="ADAL" clId="{B1C679A6-245C-427B-8DA2-83E8FCF52C72}" dt="2024-04-26T08:35:10.358" v="42" actId="555"/>
          <ac:picMkLst>
            <pc:docMk/>
            <pc:sldMk cId="2865999647" sldId="230719909"/>
            <ac:picMk id="5" creationId="{5804EC84-9C44-4FC2-8C2C-3CE6C45609E2}"/>
          </ac:picMkLst>
        </pc:picChg>
        <pc:picChg chg="mod">
          <ac:chgData name="ZEGGAIE Sihem" userId="852d612d-0a0b-47c5-a714-96aecabfef4a" providerId="ADAL" clId="{B1C679A6-245C-427B-8DA2-83E8FCF52C72}" dt="2024-04-26T08:35:10.358" v="42" actId="555"/>
          <ac:picMkLst>
            <pc:docMk/>
            <pc:sldMk cId="2865999647" sldId="230719909"/>
            <ac:picMk id="6" creationId="{C944ECCC-1FCE-4198-9385-6BAFE419D09C}"/>
          </ac:picMkLst>
        </pc:picChg>
      </pc:sldChg>
    </pc:docChg>
  </pc:docChgLst>
  <pc:docChgLst>
    <pc:chgData name="DUBREUIL, Pierre (DNS)" userId="S::pierre.dubreuil_sante.gouv.fr#ext#@esantegouv.onmicrosoft.com::5a14d52e-3795-4499-9a24-b42a9030b052" providerId="AD" clId="Web-{F02E7423-7931-3CD6-E037-218F8963C6EA}"/>
    <pc:docChg chg="modSld">
      <pc:chgData name="DUBREUIL, Pierre (DNS)" userId="S::pierre.dubreuil_sante.gouv.fr#ext#@esantegouv.onmicrosoft.com::5a14d52e-3795-4499-9a24-b42a9030b052" providerId="AD" clId="Web-{F02E7423-7931-3CD6-E037-218F8963C6EA}" dt="2024-04-24T13:18:24.734" v="14" actId="20577"/>
      <pc:docMkLst>
        <pc:docMk/>
      </pc:docMkLst>
      <pc:sldChg chg="modSp">
        <pc:chgData name="DUBREUIL, Pierre (DNS)" userId="S::pierre.dubreuil_sante.gouv.fr#ext#@esantegouv.onmicrosoft.com::5a14d52e-3795-4499-9a24-b42a9030b052" providerId="AD" clId="Web-{F02E7423-7931-3CD6-E037-218F8963C6EA}" dt="2024-04-24T13:14:59.080" v="2" actId="20577"/>
        <pc:sldMkLst>
          <pc:docMk/>
          <pc:sldMk cId="1081134103" sldId="230719865"/>
        </pc:sldMkLst>
        <pc:spChg chg="mod">
          <ac:chgData name="DUBREUIL, Pierre (DNS)" userId="S::pierre.dubreuil_sante.gouv.fr#ext#@esantegouv.onmicrosoft.com::5a14d52e-3795-4499-9a24-b42a9030b052" providerId="AD" clId="Web-{F02E7423-7931-3CD6-E037-218F8963C6EA}" dt="2024-04-24T13:14:59.080" v="2" actId="20577"/>
          <ac:spMkLst>
            <pc:docMk/>
            <pc:sldMk cId="1081134103" sldId="230719865"/>
            <ac:spMk id="1363" creationId="{00000000-0000-0000-0000-000000000000}"/>
          </ac:spMkLst>
        </pc:spChg>
      </pc:sldChg>
      <pc:sldChg chg="modSp">
        <pc:chgData name="DUBREUIL, Pierre (DNS)" userId="S::pierre.dubreuil_sante.gouv.fr#ext#@esantegouv.onmicrosoft.com::5a14d52e-3795-4499-9a24-b42a9030b052" providerId="AD" clId="Web-{F02E7423-7931-3CD6-E037-218F8963C6EA}" dt="2024-04-24T13:18:24.734" v="14" actId="20577"/>
        <pc:sldMkLst>
          <pc:docMk/>
          <pc:sldMk cId="102521149" sldId="230719866"/>
        </pc:sldMkLst>
        <pc:spChg chg="mod">
          <ac:chgData name="DUBREUIL, Pierre (DNS)" userId="S::pierre.dubreuil_sante.gouv.fr#ext#@esantegouv.onmicrosoft.com::5a14d52e-3795-4499-9a24-b42a9030b052" providerId="AD" clId="Web-{F02E7423-7931-3CD6-E037-218F8963C6EA}" dt="2024-04-24T13:18:24.734" v="14" actId="20577"/>
          <ac:spMkLst>
            <pc:docMk/>
            <pc:sldMk cId="102521149" sldId="230719866"/>
            <ac:spMk id="2" creationId="{6F3F6097-D3AC-9D89-F678-9345CDD90817}"/>
          </ac:spMkLst>
        </pc:spChg>
        <pc:spChg chg="mod">
          <ac:chgData name="DUBREUIL, Pierre (DNS)" userId="S::pierre.dubreuil_sante.gouv.fr#ext#@esantegouv.onmicrosoft.com::5a14d52e-3795-4499-9a24-b42a9030b052" providerId="AD" clId="Web-{F02E7423-7931-3CD6-E037-218F8963C6EA}" dt="2024-04-24T13:18:16.265" v="4" actId="20577"/>
          <ac:spMkLst>
            <pc:docMk/>
            <pc:sldMk cId="102521149" sldId="230719866"/>
            <ac:spMk id="7" creationId="{3D7BD90F-AF60-450A-2F1D-5CB571AC78AA}"/>
          </ac:spMkLst>
        </pc:spChg>
      </pc:sldChg>
    </pc:docChg>
  </pc:docChgLst>
  <pc:docChgLst>
    <pc:chgData name="DUBREUIL, Pierre (DNS)" userId="S::pierre.dubreuil_sante.gouv.fr#ext#@esantegouv.onmicrosoft.com::5a14d52e-3795-4499-9a24-b42a9030b052" providerId="AD" clId="Web-{51ED2573-1792-5821-32D4-E5DB0D28DF27}"/>
    <pc:docChg chg="modSld">
      <pc:chgData name="DUBREUIL, Pierre (DNS)" userId="S::pierre.dubreuil_sante.gouv.fr#ext#@esantegouv.onmicrosoft.com::5a14d52e-3795-4499-9a24-b42a9030b052" providerId="AD" clId="Web-{51ED2573-1792-5821-32D4-E5DB0D28DF27}" dt="2024-04-24T13:14:30.215" v="5" actId="20577"/>
      <pc:docMkLst>
        <pc:docMk/>
      </pc:docMkLst>
      <pc:sldChg chg="modSp">
        <pc:chgData name="DUBREUIL, Pierre (DNS)" userId="S::pierre.dubreuil_sante.gouv.fr#ext#@esantegouv.onmicrosoft.com::5a14d52e-3795-4499-9a24-b42a9030b052" providerId="AD" clId="Web-{51ED2573-1792-5821-32D4-E5DB0D28DF27}" dt="2024-04-24T13:14:30.215" v="5" actId="20577"/>
        <pc:sldMkLst>
          <pc:docMk/>
          <pc:sldMk cId="1081134103" sldId="230719865"/>
        </pc:sldMkLst>
        <pc:spChg chg="mod">
          <ac:chgData name="DUBREUIL, Pierre (DNS)" userId="S::pierre.dubreuil_sante.gouv.fr#ext#@esantegouv.onmicrosoft.com::5a14d52e-3795-4499-9a24-b42a9030b052" providerId="AD" clId="Web-{51ED2573-1792-5821-32D4-E5DB0D28DF27}" dt="2024-04-24T13:14:30.215" v="5" actId="20577"/>
          <ac:spMkLst>
            <pc:docMk/>
            <pc:sldMk cId="1081134103" sldId="230719865"/>
            <ac:spMk id="1363" creationId="{00000000-0000-0000-0000-000000000000}"/>
          </ac:spMkLst>
        </pc:spChg>
      </pc:sldChg>
    </pc:docChg>
  </pc:docChgLst>
  <pc:docChgLst>
    <pc:chgData name="FLAMANT, Sue-Ann (DNS)" userId="S::sue-ann.flamant_sante.gouv.fr#ext#@esantegouv.onmicrosoft.com::aef5ef11-b70a-4edd-9f75-b02a216832d5" providerId="AD" clId="Web-{1B2B3560-22B3-D0FE-0C72-05E7A2998CAE}"/>
    <pc:docChg chg="modSld">
      <pc:chgData name="FLAMANT, Sue-Ann (DNS)" userId="S::sue-ann.flamant_sante.gouv.fr#ext#@esantegouv.onmicrosoft.com::aef5ef11-b70a-4edd-9f75-b02a216832d5" providerId="AD" clId="Web-{1B2B3560-22B3-D0FE-0C72-05E7A2998CAE}" dt="2024-02-26T13:49:43.907" v="12" actId="20577"/>
      <pc:docMkLst>
        <pc:docMk/>
      </pc:docMkLst>
      <pc:sldChg chg="modSp">
        <pc:chgData name="FLAMANT, Sue-Ann (DNS)" userId="S::sue-ann.flamant_sante.gouv.fr#ext#@esantegouv.onmicrosoft.com::aef5ef11-b70a-4edd-9f75-b02a216832d5" providerId="AD" clId="Web-{1B2B3560-22B3-D0FE-0C72-05E7A2998CAE}" dt="2024-02-26T13:49:43.907" v="12" actId="20577"/>
        <pc:sldMkLst>
          <pc:docMk/>
          <pc:sldMk cId="3987616290" sldId="230719867"/>
        </pc:sldMkLst>
        <pc:spChg chg="mod">
          <ac:chgData name="FLAMANT, Sue-Ann (DNS)" userId="S::sue-ann.flamant_sante.gouv.fr#ext#@esantegouv.onmicrosoft.com::aef5ef11-b70a-4edd-9f75-b02a216832d5" providerId="AD" clId="Web-{1B2B3560-22B3-D0FE-0C72-05E7A2998CAE}" dt="2024-02-26T13:49:43.907" v="12" actId="20577"/>
          <ac:spMkLst>
            <pc:docMk/>
            <pc:sldMk cId="3987616290" sldId="230719867"/>
            <ac:spMk id="737" creationId="{00000000-0000-0000-0000-000000000000}"/>
          </ac:spMkLst>
        </pc:spChg>
      </pc:sldChg>
      <pc:sldChg chg="modSp">
        <pc:chgData name="FLAMANT, Sue-Ann (DNS)" userId="S::sue-ann.flamant_sante.gouv.fr#ext#@esantegouv.onmicrosoft.com::aef5ef11-b70a-4edd-9f75-b02a216832d5" providerId="AD" clId="Web-{1B2B3560-22B3-D0FE-0C72-05E7A2998CAE}" dt="2024-02-26T13:48:17.299" v="1" actId="20577"/>
        <pc:sldMkLst>
          <pc:docMk/>
          <pc:sldMk cId="2689247444" sldId="230719890"/>
        </pc:sldMkLst>
        <pc:spChg chg="mod">
          <ac:chgData name="FLAMANT, Sue-Ann (DNS)" userId="S::sue-ann.flamant_sante.gouv.fr#ext#@esantegouv.onmicrosoft.com::aef5ef11-b70a-4edd-9f75-b02a216832d5" providerId="AD" clId="Web-{1B2B3560-22B3-D0FE-0C72-05E7A2998CAE}" dt="2024-02-26T13:48:17.299" v="1" actId="20577"/>
          <ac:spMkLst>
            <pc:docMk/>
            <pc:sldMk cId="2689247444" sldId="230719890"/>
            <ac:spMk id="6" creationId="{00000000-0000-0000-0000-000000000000}"/>
          </ac:spMkLst>
        </pc:spChg>
      </pc:sldChg>
    </pc:docChg>
  </pc:docChgLst>
  <pc:docChgLst>
    <pc:chgData name="MONSAINT Jules" userId="8dc76007-2276-4a3e-aa60-c33a67ff7b03" providerId="ADAL" clId="{EBA80771-D34C-4C4E-B8FE-B88AA37AD769}"/>
    <pc:docChg chg="undo redo custSel addSld delSld modSld sldOrd">
      <pc:chgData name="MONSAINT Jules" userId="8dc76007-2276-4a3e-aa60-c33a67ff7b03" providerId="ADAL" clId="{EBA80771-D34C-4C4E-B8FE-B88AA37AD769}" dt="2024-04-22T12:37:37.490" v="5958" actId="115"/>
      <pc:docMkLst>
        <pc:docMk/>
      </pc:docMkLst>
      <pc:sldChg chg="addSp modSp mod delCm">
        <pc:chgData name="MONSAINT Jules" userId="8dc76007-2276-4a3e-aa60-c33a67ff7b03" providerId="ADAL" clId="{EBA80771-D34C-4C4E-B8FE-B88AA37AD769}" dt="2024-04-22T09:43:45.766" v="5148" actId="20577"/>
        <pc:sldMkLst>
          <pc:docMk/>
          <pc:sldMk cId="1401924923" sldId="230719751"/>
        </pc:sldMkLst>
        <pc:spChg chg="mod">
          <ac:chgData name="MONSAINT Jules" userId="8dc76007-2276-4a3e-aa60-c33a67ff7b03" providerId="ADAL" clId="{EBA80771-D34C-4C4E-B8FE-B88AA37AD769}" dt="2024-04-22T09:37:41.137" v="5128" actId="108"/>
          <ac:spMkLst>
            <pc:docMk/>
            <pc:sldMk cId="1401924923" sldId="230719751"/>
            <ac:spMk id="3" creationId="{00000000-0000-0000-0000-000000000000}"/>
          </ac:spMkLst>
        </pc:spChg>
        <pc:spChg chg="add mod">
          <ac:chgData name="MONSAINT Jules" userId="8dc76007-2276-4a3e-aa60-c33a67ff7b03" providerId="ADAL" clId="{EBA80771-D34C-4C4E-B8FE-B88AA37AD769}" dt="2024-04-22T09:37:53.902" v="5130" actId="1076"/>
          <ac:spMkLst>
            <pc:docMk/>
            <pc:sldMk cId="1401924923" sldId="230719751"/>
            <ac:spMk id="5" creationId="{E0954006-806E-82CA-C889-A454CFF46953}"/>
          </ac:spMkLst>
        </pc:spChg>
        <pc:spChg chg="mod">
          <ac:chgData name="MONSAINT Jules" userId="8dc76007-2276-4a3e-aa60-c33a67ff7b03" providerId="ADAL" clId="{EBA80771-D34C-4C4E-B8FE-B88AA37AD769}" dt="2024-04-19T14:36:51.012" v="3948" actId="1076"/>
          <ac:spMkLst>
            <pc:docMk/>
            <pc:sldMk cId="1401924923" sldId="230719751"/>
            <ac:spMk id="6" creationId="{00000000-0000-0000-0000-000000000000}"/>
          </ac:spMkLst>
        </pc:spChg>
        <pc:spChg chg="add mod">
          <ac:chgData name="MONSAINT Jules" userId="8dc76007-2276-4a3e-aa60-c33a67ff7b03" providerId="ADAL" clId="{EBA80771-D34C-4C4E-B8FE-B88AA37AD769}" dt="2024-04-22T09:43:45.766" v="5148" actId="20577"/>
          <ac:spMkLst>
            <pc:docMk/>
            <pc:sldMk cId="1401924923" sldId="230719751"/>
            <ac:spMk id="7" creationId="{1A8378AA-70B0-437C-DB8A-D522E4923771}"/>
          </ac:spMkLst>
        </pc:spChg>
        <pc:extLst>
          <p:ext xmlns:p="http://schemas.openxmlformats.org/presentationml/2006/main" uri="{D6D511B9-2390-475A-947B-AFAB55BFBCF1}">
            <pc226:cmChg xmlns:pc226="http://schemas.microsoft.com/office/powerpoint/2022/06/main/command" chg="del">
              <pc226:chgData name="MONSAINT Jules" userId="8dc76007-2276-4a3e-aa60-c33a67ff7b03" providerId="ADAL" clId="{EBA80771-D34C-4C4E-B8FE-B88AA37AD769}" dt="2024-04-19T14:35:44.165" v="3831"/>
              <pc2:cmMkLst xmlns:pc2="http://schemas.microsoft.com/office/powerpoint/2019/9/main/command">
                <pc:docMk/>
                <pc:sldMk cId="1401924923" sldId="230719751"/>
                <pc2:cmMk id="{1592DAF4-D614-400C-B8E6-845AFF8B82CF}"/>
              </pc2:cmMkLst>
            </pc226:cmChg>
          </p:ext>
        </pc:extLst>
      </pc:sldChg>
      <pc:sldChg chg="addSp delSp modSp mod">
        <pc:chgData name="MONSAINT Jules" userId="8dc76007-2276-4a3e-aa60-c33a67ff7b03" providerId="ADAL" clId="{EBA80771-D34C-4C4E-B8FE-B88AA37AD769}" dt="2024-03-26T15:00:13.351" v="1338" actId="20577"/>
        <pc:sldMkLst>
          <pc:docMk/>
          <pc:sldMk cId="3535471614" sldId="230719764"/>
        </pc:sldMkLst>
        <pc:spChg chg="mod">
          <ac:chgData name="MONSAINT Jules" userId="8dc76007-2276-4a3e-aa60-c33a67ff7b03" providerId="ADAL" clId="{EBA80771-D34C-4C4E-B8FE-B88AA37AD769}" dt="2024-03-26T14:59:05.608" v="1306" actId="1036"/>
          <ac:spMkLst>
            <pc:docMk/>
            <pc:sldMk cId="3535471614" sldId="230719764"/>
            <ac:spMk id="2" creationId="{A2A02AF6-BD4C-E5CA-5CEA-75C111DD9A75}"/>
          </ac:spMkLst>
        </pc:spChg>
        <pc:spChg chg="mod">
          <ac:chgData name="MONSAINT Jules" userId="8dc76007-2276-4a3e-aa60-c33a67ff7b03" providerId="ADAL" clId="{EBA80771-D34C-4C4E-B8FE-B88AA37AD769}" dt="2024-03-26T14:59:05.608" v="1306" actId="1036"/>
          <ac:spMkLst>
            <pc:docMk/>
            <pc:sldMk cId="3535471614" sldId="230719764"/>
            <ac:spMk id="5"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7"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8"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15"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16"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17"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18"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22"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23"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24"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25"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26" creationId="{EDFF8D98-8642-57C8-F18C-83DC24B8C454}"/>
          </ac:spMkLst>
        </pc:spChg>
        <pc:spChg chg="mod">
          <ac:chgData name="MONSAINT Jules" userId="8dc76007-2276-4a3e-aa60-c33a67ff7b03" providerId="ADAL" clId="{EBA80771-D34C-4C4E-B8FE-B88AA37AD769}" dt="2024-03-26T14:59:05.608" v="1306" actId="1036"/>
          <ac:spMkLst>
            <pc:docMk/>
            <pc:sldMk cId="3535471614" sldId="230719764"/>
            <ac:spMk id="27" creationId="{EDFF8D98-8642-57C8-F18C-83DC24B8C454}"/>
          </ac:spMkLst>
        </pc:spChg>
        <pc:spChg chg="mod">
          <ac:chgData name="MONSAINT Jules" userId="8dc76007-2276-4a3e-aa60-c33a67ff7b03" providerId="ADAL" clId="{EBA80771-D34C-4C4E-B8FE-B88AA37AD769}" dt="2024-03-26T14:59:05.608" v="1306" actId="1036"/>
          <ac:spMkLst>
            <pc:docMk/>
            <pc:sldMk cId="3535471614" sldId="230719764"/>
            <ac:spMk id="30"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31" creationId="{EDFF8D98-8642-57C8-F18C-83DC24B8C454}"/>
          </ac:spMkLst>
        </pc:spChg>
        <pc:spChg chg="mod">
          <ac:chgData name="MONSAINT Jules" userId="8dc76007-2276-4a3e-aa60-c33a67ff7b03" providerId="ADAL" clId="{EBA80771-D34C-4C4E-B8FE-B88AA37AD769}" dt="2024-03-26T15:00:13.351" v="1338" actId="20577"/>
          <ac:spMkLst>
            <pc:docMk/>
            <pc:sldMk cId="3535471614" sldId="230719764"/>
            <ac:spMk id="32"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36" creationId="{D41A47A4-B8A9-FBEA-AC66-236162B35FFA}"/>
          </ac:spMkLst>
        </pc:spChg>
        <pc:spChg chg="mod">
          <ac:chgData name="MONSAINT Jules" userId="8dc76007-2276-4a3e-aa60-c33a67ff7b03" providerId="ADAL" clId="{EBA80771-D34C-4C4E-B8FE-B88AA37AD769}" dt="2024-03-26T09:12:09.045" v="795"/>
          <ac:spMkLst>
            <pc:docMk/>
            <pc:sldMk cId="3535471614" sldId="230719764"/>
            <ac:spMk id="37"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38" creationId="{8C61CE58-8202-E733-DE7B-0D9D1AF76A32}"/>
          </ac:spMkLst>
        </pc:spChg>
        <pc:spChg chg="mod">
          <ac:chgData name="MONSAINT Jules" userId="8dc76007-2276-4a3e-aa60-c33a67ff7b03" providerId="ADAL" clId="{EBA80771-D34C-4C4E-B8FE-B88AA37AD769}" dt="2024-03-26T09:12:09.045" v="795"/>
          <ac:spMkLst>
            <pc:docMk/>
            <pc:sldMk cId="3535471614" sldId="230719764"/>
            <ac:spMk id="39" creationId="{00000000-0000-0000-0000-000000000000}"/>
          </ac:spMkLst>
        </pc:spChg>
        <pc:spChg chg="mod">
          <ac:chgData name="MONSAINT Jules" userId="8dc76007-2276-4a3e-aa60-c33a67ff7b03" providerId="ADAL" clId="{EBA80771-D34C-4C4E-B8FE-B88AA37AD769}" dt="2024-03-26T14:59:05.608" v="1306" actId="1036"/>
          <ac:spMkLst>
            <pc:docMk/>
            <pc:sldMk cId="3535471614" sldId="230719764"/>
            <ac:spMk id="40" creationId="{B8A3CDE8-417F-5269-F00B-7F023AA7BC32}"/>
          </ac:spMkLst>
        </pc:spChg>
        <pc:spChg chg="mod">
          <ac:chgData name="MONSAINT Jules" userId="8dc76007-2276-4a3e-aa60-c33a67ff7b03" providerId="ADAL" clId="{EBA80771-D34C-4C4E-B8FE-B88AA37AD769}" dt="2024-03-26T09:12:09.045" v="795"/>
          <ac:spMkLst>
            <pc:docMk/>
            <pc:sldMk cId="3535471614" sldId="230719764"/>
            <ac:spMk id="41"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2"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3"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4"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5"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6"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7"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8"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49"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0"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1"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2"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3"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4"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5"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6"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7"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8"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59" creationId="{00000000-0000-0000-0000-000000000000}"/>
          </ac:spMkLst>
        </pc:spChg>
        <pc:spChg chg="mod">
          <ac:chgData name="MONSAINT Jules" userId="8dc76007-2276-4a3e-aa60-c33a67ff7b03" providerId="ADAL" clId="{EBA80771-D34C-4C4E-B8FE-B88AA37AD769}" dt="2024-03-26T09:12:09.045" v="795"/>
          <ac:spMkLst>
            <pc:docMk/>
            <pc:sldMk cId="3535471614" sldId="230719764"/>
            <ac:spMk id="60" creationId="{00000000-0000-0000-0000-000000000000}"/>
          </ac:spMkLst>
        </pc:spChg>
        <pc:spChg chg="add del mod">
          <ac:chgData name="MONSAINT Jules" userId="8dc76007-2276-4a3e-aa60-c33a67ff7b03" providerId="ADAL" clId="{EBA80771-D34C-4C4E-B8FE-B88AA37AD769}" dt="2024-03-26T14:58:56.385" v="1243" actId="478"/>
          <ac:spMkLst>
            <pc:docMk/>
            <pc:sldMk cId="3535471614" sldId="230719764"/>
            <ac:spMk id="61" creationId="{00000000-0000-0000-0000-000000000000}"/>
          </ac:spMkLst>
        </pc:spChg>
        <pc:spChg chg="add mod">
          <ac:chgData name="MONSAINT Jules" userId="8dc76007-2276-4a3e-aa60-c33a67ff7b03" providerId="ADAL" clId="{EBA80771-D34C-4C4E-B8FE-B88AA37AD769}" dt="2024-03-26T14:59:05.608" v="1306" actId="1036"/>
          <ac:spMkLst>
            <pc:docMk/>
            <pc:sldMk cId="3535471614" sldId="230719764"/>
            <ac:spMk id="62" creationId="{F1CC5C39-BEB6-C628-1234-CB64CCF92984}"/>
          </ac:spMkLst>
        </pc:spChg>
        <pc:spChg chg="mod">
          <ac:chgData name="MONSAINT Jules" userId="8dc76007-2276-4a3e-aa60-c33a67ff7b03" providerId="ADAL" clId="{EBA80771-D34C-4C4E-B8FE-B88AA37AD769}" dt="2024-03-26T14:59:17.963" v="1307"/>
          <ac:spMkLst>
            <pc:docMk/>
            <pc:sldMk cId="3535471614" sldId="230719764"/>
            <ac:spMk id="65" creationId="{80871137-E4B0-3312-3009-AFF5A6E4F091}"/>
          </ac:spMkLst>
        </pc:spChg>
        <pc:spChg chg="mod">
          <ac:chgData name="MONSAINT Jules" userId="8dc76007-2276-4a3e-aa60-c33a67ff7b03" providerId="ADAL" clId="{EBA80771-D34C-4C4E-B8FE-B88AA37AD769}" dt="2024-03-26T14:59:17.963" v="1307"/>
          <ac:spMkLst>
            <pc:docMk/>
            <pc:sldMk cId="3535471614" sldId="230719764"/>
            <ac:spMk id="68" creationId="{568DE865-1E46-CD80-33E8-C99623F12CF6}"/>
          </ac:spMkLst>
        </pc:spChg>
        <pc:spChg chg="mod">
          <ac:chgData name="MONSAINT Jules" userId="8dc76007-2276-4a3e-aa60-c33a67ff7b03" providerId="ADAL" clId="{EBA80771-D34C-4C4E-B8FE-B88AA37AD769}" dt="2024-03-26T14:59:17.963" v="1307"/>
          <ac:spMkLst>
            <pc:docMk/>
            <pc:sldMk cId="3535471614" sldId="230719764"/>
            <ac:spMk id="69" creationId="{B7EBC2BF-35FB-B728-DDF4-7BB6E8BEB15D}"/>
          </ac:spMkLst>
        </pc:spChg>
        <pc:spChg chg="mod">
          <ac:chgData name="MONSAINT Jules" userId="8dc76007-2276-4a3e-aa60-c33a67ff7b03" providerId="ADAL" clId="{EBA80771-D34C-4C4E-B8FE-B88AA37AD769}" dt="2024-03-26T14:59:17.963" v="1307"/>
          <ac:spMkLst>
            <pc:docMk/>
            <pc:sldMk cId="3535471614" sldId="230719764"/>
            <ac:spMk id="70" creationId="{6D78EB17-A5CF-6B55-E4DC-33F4F37C5183}"/>
          </ac:spMkLst>
        </pc:spChg>
        <pc:spChg chg="mod">
          <ac:chgData name="MONSAINT Jules" userId="8dc76007-2276-4a3e-aa60-c33a67ff7b03" providerId="ADAL" clId="{EBA80771-D34C-4C4E-B8FE-B88AA37AD769}" dt="2024-03-26T14:59:17.963" v="1307"/>
          <ac:spMkLst>
            <pc:docMk/>
            <pc:sldMk cId="3535471614" sldId="230719764"/>
            <ac:spMk id="71" creationId="{856BDE75-3744-676D-8AFE-06D7324F6126}"/>
          </ac:spMkLst>
        </pc:spChg>
        <pc:spChg chg="mod">
          <ac:chgData name="MONSAINT Jules" userId="8dc76007-2276-4a3e-aa60-c33a67ff7b03" providerId="ADAL" clId="{EBA80771-D34C-4C4E-B8FE-B88AA37AD769}" dt="2024-03-26T14:59:17.963" v="1307"/>
          <ac:spMkLst>
            <pc:docMk/>
            <pc:sldMk cId="3535471614" sldId="230719764"/>
            <ac:spMk id="72" creationId="{83E52568-4129-DF00-B5AC-20AAAB583468}"/>
          </ac:spMkLst>
        </pc:spChg>
        <pc:spChg chg="mod">
          <ac:chgData name="MONSAINT Jules" userId="8dc76007-2276-4a3e-aa60-c33a67ff7b03" providerId="ADAL" clId="{EBA80771-D34C-4C4E-B8FE-B88AA37AD769}" dt="2024-03-26T14:59:17.963" v="1307"/>
          <ac:spMkLst>
            <pc:docMk/>
            <pc:sldMk cId="3535471614" sldId="230719764"/>
            <ac:spMk id="73" creationId="{D712D02A-247C-4664-7BA0-0D7BEC8EC12A}"/>
          </ac:spMkLst>
        </pc:spChg>
        <pc:spChg chg="mod">
          <ac:chgData name="MONSAINT Jules" userId="8dc76007-2276-4a3e-aa60-c33a67ff7b03" providerId="ADAL" clId="{EBA80771-D34C-4C4E-B8FE-B88AA37AD769}" dt="2024-03-26T14:59:17.963" v="1307"/>
          <ac:spMkLst>
            <pc:docMk/>
            <pc:sldMk cId="3535471614" sldId="230719764"/>
            <ac:spMk id="74" creationId="{FCB9A354-95B1-2F72-A30F-FAD2361DDAC5}"/>
          </ac:spMkLst>
        </pc:spChg>
        <pc:spChg chg="mod">
          <ac:chgData name="MONSAINT Jules" userId="8dc76007-2276-4a3e-aa60-c33a67ff7b03" providerId="ADAL" clId="{EBA80771-D34C-4C4E-B8FE-B88AA37AD769}" dt="2024-03-26T14:59:17.963" v="1307"/>
          <ac:spMkLst>
            <pc:docMk/>
            <pc:sldMk cId="3535471614" sldId="230719764"/>
            <ac:spMk id="75" creationId="{FEB00A12-610E-C6F8-79A5-752318DA30A8}"/>
          </ac:spMkLst>
        </pc:spChg>
        <pc:spChg chg="mod">
          <ac:chgData name="MONSAINT Jules" userId="8dc76007-2276-4a3e-aa60-c33a67ff7b03" providerId="ADAL" clId="{EBA80771-D34C-4C4E-B8FE-B88AA37AD769}" dt="2024-03-26T14:59:17.963" v="1307"/>
          <ac:spMkLst>
            <pc:docMk/>
            <pc:sldMk cId="3535471614" sldId="230719764"/>
            <ac:spMk id="76" creationId="{AA68A7EC-1708-E032-91EC-8FFAE998B8D5}"/>
          </ac:spMkLst>
        </pc:spChg>
        <pc:spChg chg="mod">
          <ac:chgData name="MONSAINT Jules" userId="8dc76007-2276-4a3e-aa60-c33a67ff7b03" providerId="ADAL" clId="{EBA80771-D34C-4C4E-B8FE-B88AA37AD769}" dt="2024-03-26T14:59:17.963" v="1307"/>
          <ac:spMkLst>
            <pc:docMk/>
            <pc:sldMk cId="3535471614" sldId="230719764"/>
            <ac:spMk id="77" creationId="{D55511BD-131B-AE4A-8532-B8F7CB7465A5}"/>
          </ac:spMkLst>
        </pc:spChg>
        <pc:spChg chg="mod">
          <ac:chgData name="MONSAINT Jules" userId="8dc76007-2276-4a3e-aa60-c33a67ff7b03" providerId="ADAL" clId="{EBA80771-D34C-4C4E-B8FE-B88AA37AD769}" dt="2024-03-26T14:59:17.963" v="1307"/>
          <ac:spMkLst>
            <pc:docMk/>
            <pc:sldMk cId="3535471614" sldId="230719764"/>
            <ac:spMk id="78" creationId="{FB1575C9-25FD-2261-6814-0DF68F338945}"/>
          </ac:spMkLst>
        </pc:spChg>
        <pc:spChg chg="mod">
          <ac:chgData name="MONSAINT Jules" userId="8dc76007-2276-4a3e-aa60-c33a67ff7b03" providerId="ADAL" clId="{EBA80771-D34C-4C4E-B8FE-B88AA37AD769}" dt="2024-03-26T14:59:17.963" v="1307"/>
          <ac:spMkLst>
            <pc:docMk/>
            <pc:sldMk cId="3535471614" sldId="230719764"/>
            <ac:spMk id="79" creationId="{65E85E1C-1EFE-C555-9A79-51FE86285CAE}"/>
          </ac:spMkLst>
        </pc:spChg>
        <pc:spChg chg="mod">
          <ac:chgData name="MONSAINT Jules" userId="8dc76007-2276-4a3e-aa60-c33a67ff7b03" providerId="ADAL" clId="{EBA80771-D34C-4C4E-B8FE-B88AA37AD769}" dt="2024-03-26T14:59:17.963" v="1307"/>
          <ac:spMkLst>
            <pc:docMk/>
            <pc:sldMk cId="3535471614" sldId="230719764"/>
            <ac:spMk id="80" creationId="{2D2D1297-39FA-56BA-040C-A80AC308E38A}"/>
          </ac:spMkLst>
        </pc:spChg>
        <pc:spChg chg="mod">
          <ac:chgData name="MONSAINT Jules" userId="8dc76007-2276-4a3e-aa60-c33a67ff7b03" providerId="ADAL" clId="{EBA80771-D34C-4C4E-B8FE-B88AA37AD769}" dt="2024-03-26T14:59:17.963" v="1307"/>
          <ac:spMkLst>
            <pc:docMk/>
            <pc:sldMk cId="3535471614" sldId="230719764"/>
            <ac:spMk id="81" creationId="{F1EC4CF8-1309-9074-BAAB-C6DCF46366C5}"/>
          </ac:spMkLst>
        </pc:spChg>
        <pc:spChg chg="mod">
          <ac:chgData name="MONSAINT Jules" userId="8dc76007-2276-4a3e-aa60-c33a67ff7b03" providerId="ADAL" clId="{EBA80771-D34C-4C4E-B8FE-B88AA37AD769}" dt="2024-03-26T14:59:17.963" v="1307"/>
          <ac:spMkLst>
            <pc:docMk/>
            <pc:sldMk cId="3535471614" sldId="230719764"/>
            <ac:spMk id="82" creationId="{6DA110A0-F022-FD9E-0227-CB4CD74D75D4}"/>
          </ac:spMkLst>
        </pc:spChg>
        <pc:spChg chg="mod">
          <ac:chgData name="MONSAINT Jules" userId="8dc76007-2276-4a3e-aa60-c33a67ff7b03" providerId="ADAL" clId="{EBA80771-D34C-4C4E-B8FE-B88AA37AD769}" dt="2024-03-26T14:59:17.963" v="1307"/>
          <ac:spMkLst>
            <pc:docMk/>
            <pc:sldMk cId="3535471614" sldId="230719764"/>
            <ac:spMk id="83" creationId="{811A9D8E-BF0A-1C44-3672-D67FABA2CBA0}"/>
          </ac:spMkLst>
        </pc:spChg>
        <pc:spChg chg="mod">
          <ac:chgData name="MONSAINT Jules" userId="8dc76007-2276-4a3e-aa60-c33a67ff7b03" providerId="ADAL" clId="{EBA80771-D34C-4C4E-B8FE-B88AA37AD769}" dt="2024-03-26T14:59:17.963" v="1307"/>
          <ac:spMkLst>
            <pc:docMk/>
            <pc:sldMk cId="3535471614" sldId="230719764"/>
            <ac:spMk id="84" creationId="{E92D3F79-FEEF-E5CE-4B66-82377EF746AC}"/>
          </ac:spMkLst>
        </pc:spChg>
        <pc:spChg chg="mod">
          <ac:chgData name="MONSAINT Jules" userId="8dc76007-2276-4a3e-aa60-c33a67ff7b03" providerId="ADAL" clId="{EBA80771-D34C-4C4E-B8FE-B88AA37AD769}" dt="2024-03-26T14:59:17.963" v="1307"/>
          <ac:spMkLst>
            <pc:docMk/>
            <pc:sldMk cId="3535471614" sldId="230719764"/>
            <ac:spMk id="85" creationId="{38275E80-C5FE-C05F-682F-B87C5080BEC3}"/>
          </ac:spMkLst>
        </pc:spChg>
        <pc:spChg chg="mod">
          <ac:chgData name="MONSAINT Jules" userId="8dc76007-2276-4a3e-aa60-c33a67ff7b03" providerId="ADAL" clId="{EBA80771-D34C-4C4E-B8FE-B88AA37AD769}" dt="2024-03-26T14:59:17.963" v="1307"/>
          <ac:spMkLst>
            <pc:docMk/>
            <pc:sldMk cId="3535471614" sldId="230719764"/>
            <ac:spMk id="86" creationId="{951D2E6A-7DD2-A39E-991C-0C0C44BAC5D5}"/>
          </ac:spMkLst>
        </pc:spChg>
        <pc:spChg chg="mod">
          <ac:chgData name="MONSAINT Jules" userId="8dc76007-2276-4a3e-aa60-c33a67ff7b03" providerId="ADAL" clId="{EBA80771-D34C-4C4E-B8FE-B88AA37AD769}" dt="2024-03-26T14:59:17.963" v="1307"/>
          <ac:spMkLst>
            <pc:docMk/>
            <pc:sldMk cId="3535471614" sldId="230719764"/>
            <ac:spMk id="87" creationId="{CDFEEFF9-8839-9C60-E067-F177869121BF}"/>
          </ac:spMkLst>
        </pc:spChg>
        <pc:spChg chg="mod">
          <ac:chgData name="MONSAINT Jules" userId="8dc76007-2276-4a3e-aa60-c33a67ff7b03" providerId="ADAL" clId="{EBA80771-D34C-4C4E-B8FE-B88AA37AD769}" dt="2024-03-26T14:59:17.963" v="1307"/>
          <ac:spMkLst>
            <pc:docMk/>
            <pc:sldMk cId="3535471614" sldId="230719764"/>
            <ac:spMk id="88" creationId="{060AFC22-D618-6780-8F9A-4C311A97E10D}"/>
          </ac:spMkLst>
        </pc:spChg>
        <pc:spChg chg="mod">
          <ac:chgData name="MONSAINT Jules" userId="8dc76007-2276-4a3e-aa60-c33a67ff7b03" providerId="ADAL" clId="{EBA80771-D34C-4C4E-B8FE-B88AA37AD769}" dt="2024-03-26T14:59:17.963" v="1307"/>
          <ac:spMkLst>
            <pc:docMk/>
            <pc:sldMk cId="3535471614" sldId="230719764"/>
            <ac:spMk id="89" creationId="{AF8B3977-26B6-1AD2-8F6E-4100598577D9}"/>
          </ac:spMkLst>
        </pc:spChg>
        <pc:spChg chg="mod">
          <ac:chgData name="MONSAINT Jules" userId="8dc76007-2276-4a3e-aa60-c33a67ff7b03" providerId="ADAL" clId="{EBA80771-D34C-4C4E-B8FE-B88AA37AD769}" dt="2024-03-26T14:59:17.963" v="1307"/>
          <ac:spMkLst>
            <pc:docMk/>
            <pc:sldMk cId="3535471614" sldId="230719764"/>
            <ac:spMk id="91" creationId="{F52ED384-563E-9AED-A609-DA07A877FEFB}"/>
          </ac:spMkLst>
        </pc:spChg>
        <pc:spChg chg="mod">
          <ac:chgData name="MONSAINT Jules" userId="8dc76007-2276-4a3e-aa60-c33a67ff7b03" providerId="ADAL" clId="{EBA80771-D34C-4C4E-B8FE-B88AA37AD769}" dt="2024-03-26T14:59:17.963" v="1307"/>
          <ac:spMkLst>
            <pc:docMk/>
            <pc:sldMk cId="3535471614" sldId="230719764"/>
            <ac:spMk id="92" creationId="{5C9B818F-727C-60B0-3AA1-6ED0F92BF756}"/>
          </ac:spMkLst>
        </pc:spChg>
        <pc:spChg chg="mod">
          <ac:chgData name="MONSAINT Jules" userId="8dc76007-2276-4a3e-aa60-c33a67ff7b03" providerId="ADAL" clId="{EBA80771-D34C-4C4E-B8FE-B88AA37AD769}" dt="2024-03-26T14:59:17.963" v="1307"/>
          <ac:spMkLst>
            <pc:docMk/>
            <pc:sldMk cId="3535471614" sldId="230719764"/>
            <ac:spMk id="93" creationId="{7B3F542E-DF2A-BC13-6CC3-B83590E98147}"/>
          </ac:spMkLst>
        </pc:spChg>
        <pc:spChg chg="mod">
          <ac:chgData name="MONSAINT Jules" userId="8dc76007-2276-4a3e-aa60-c33a67ff7b03" providerId="ADAL" clId="{EBA80771-D34C-4C4E-B8FE-B88AA37AD769}" dt="2024-03-26T14:59:17.963" v="1307"/>
          <ac:spMkLst>
            <pc:docMk/>
            <pc:sldMk cId="3535471614" sldId="230719764"/>
            <ac:spMk id="94" creationId="{BAB67FCD-231A-13F3-FAAA-7D6E8771A212}"/>
          </ac:spMkLst>
        </pc:spChg>
        <pc:spChg chg="add mod">
          <ac:chgData name="MONSAINT Jules" userId="8dc76007-2276-4a3e-aa60-c33a67ff7b03" providerId="ADAL" clId="{EBA80771-D34C-4C4E-B8FE-B88AA37AD769}" dt="2024-03-26T14:59:36.712" v="1319" actId="1036"/>
          <ac:spMkLst>
            <pc:docMk/>
            <pc:sldMk cId="3535471614" sldId="230719764"/>
            <ac:spMk id="95" creationId="{FE92D507-BD90-9CDD-2E62-D6B3A592739D}"/>
          </ac:spMkLst>
        </pc:spChg>
        <pc:grpChg chg="mod">
          <ac:chgData name="MONSAINT Jules" userId="8dc76007-2276-4a3e-aa60-c33a67ff7b03" providerId="ADAL" clId="{EBA80771-D34C-4C4E-B8FE-B88AA37AD769}" dt="2024-03-26T09:12:09.045" v="795"/>
          <ac:grpSpMkLst>
            <pc:docMk/>
            <pc:sldMk cId="3535471614" sldId="230719764"/>
            <ac:grpSpMk id="3" creationId="{00000000-0000-0000-0000-000000000000}"/>
          </ac:grpSpMkLst>
        </pc:grpChg>
        <pc:grpChg chg="mod">
          <ac:chgData name="MONSAINT Jules" userId="8dc76007-2276-4a3e-aa60-c33a67ff7b03" providerId="ADAL" clId="{EBA80771-D34C-4C4E-B8FE-B88AA37AD769}" dt="2024-03-26T09:12:09.045" v="795"/>
          <ac:grpSpMkLst>
            <pc:docMk/>
            <pc:sldMk cId="3535471614" sldId="230719764"/>
            <ac:grpSpMk id="6" creationId="{00000000-0000-0000-0000-000000000000}"/>
          </ac:grpSpMkLst>
        </pc:grpChg>
        <pc:grpChg chg="mod">
          <ac:chgData name="MONSAINT Jules" userId="8dc76007-2276-4a3e-aa60-c33a67ff7b03" providerId="ADAL" clId="{EBA80771-D34C-4C4E-B8FE-B88AA37AD769}" dt="2024-03-26T14:59:05.608" v="1306" actId="1036"/>
          <ac:grpSpMkLst>
            <pc:docMk/>
            <pc:sldMk cId="3535471614" sldId="230719764"/>
            <ac:grpSpMk id="9" creationId="{00000000-0000-0000-0000-000000000000}"/>
          </ac:grpSpMkLst>
        </pc:grpChg>
        <pc:grpChg chg="mod">
          <ac:chgData name="MONSAINT Jules" userId="8dc76007-2276-4a3e-aa60-c33a67ff7b03" providerId="ADAL" clId="{EBA80771-D34C-4C4E-B8FE-B88AA37AD769}" dt="2024-03-26T14:59:05.608" v="1306" actId="1036"/>
          <ac:grpSpMkLst>
            <pc:docMk/>
            <pc:sldMk cId="3535471614" sldId="230719764"/>
            <ac:grpSpMk id="12" creationId="{00000000-0000-0000-0000-000000000000}"/>
          </ac:grpSpMkLst>
        </pc:grpChg>
        <pc:grpChg chg="mod">
          <ac:chgData name="MONSAINT Jules" userId="8dc76007-2276-4a3e-aa60-c33a67ff7b03" providerId="ADAL" clId="{EBA80771-D34C-4C4E-B8FE-B88AA37AD769}" dt="2024-03-26T14:59:05.608" v="1306" actId="1036"/>
          <ac:grpSpMkLst>
            <pc:docMk/>
            <pc:sldMk cId="3535471614" sldId="230719764"/>
            <ac:grpSpMk id="19" creationId="{00000000-0000-0000-0000-000000000000}"/>
          </ac:grpSpMkLst>
        </pc:grpChg>
        <pc:grpChg chg="mod">
          <ac:chgData name="MONSAINT Jules" userId="8dc76007-2276-4a3e-aa60-c33a67ff7b03" providerId="ADAL" clId="{EBA80771-D34C-4C4E-B8FE-B88AA37AD769}" dt="2024-03-26T09:12:09.045" v="795"/>
          <ac:grpSpMkLst>
            <pc:docMk/>
            <pc:sldMk cId="3535471614" sldId="230719764"/>
            <ac:grpSpMk id="28" creationId="{00000000-0000-0000-0000-000000000000}"/>
          </ac:grpSpMkLst>
        </pc:grpChg>
        <pc:grpChg chg="mod">
          <ac:chgData name="MONSAINT Jules" userId="8dc76007-2276-4a3e-aa60-c33a67ff7b03" providerId="ADAL" clId="{EBA80771-D34C-4C4E-B8FE-B88AA37AD769}" dt="2024-03-26T14:59:05.608" v="1306" actId="1036"/>
          <ac:grpSpMkLst>
            <pc:docMk/>
            <pc:sldMk cId="3535471614" sldId="230719764"/>
            <ac:grpSpMk id="33" creationId="{A0692CD6-64BD-41F9-BA9C-ED66E1541376}"/>
          </ac:grpSpMkLst>
        </pc:grpChg>
        <pc:grpChg chg="add mod">
          <ac:chgData name="MONSAINT Jules" userId="8dc76007-2276-4a3e-aa60-c33a67ff7b03" providerId="ADAL" clId="{EBA80771-D34C-4C4E-B8FE-B88AA37AD769}" dt="2024-03-26T14:59:36.712" v="1319" actId="1036"/>
          <ac:grpSpMkLst>
            <pc:docMk/>
            <pc:sldMk cId="3535471614" sldId="230719764"/>
            <ac:grpSpMk id="63" creationId="{47E52975-196A-4A99-0FC2-398ED8A45DE2}"/>
          </ac:grpSpMkLst>
        </pc:grpChg>
        <pc:grpChg chg="mod">
          <ac:chgData name="MONSAINT Jules" userId="8dc76007-2276-4a3e-aa60-c33a67ff7b03" providerId="ADAL" clId="{EBA80771-D34C-4C4E-B8FE-B88AA37AD769}" dt="2024-03-26T14:59:17.963" v="1307"/>
          <ac:grpSpMkLst>
            <pc:docMk/>
            <pc:sldMk cId="3535471614" sldId="230719764"/>
            <ac:grpSpMk id="64" creationId="{4E51EFA2-80F1-5947-04AF-3C258CEC562F}"/>
          </ac:grpSpMkLst>
        </pc:grpChg>
        <pc:grpChg chg="mod">
          <ac:chgData name="MONSAINT Jules" userId="8dc76007-2276-4a3e-aa60-c33a67ff7b03" providerId="ADAL" clId="{EBA80771-D34C-4C4E-B8FE-B88AA37AD769}" dt="2024-03-26T14:59:17.963" v="1307"/>
          <ac:grpSpMkLst>
            <pc:docMk/>
            <pc:sldMk cId="3535471614" sldId="230719764"/>
            <ac:grpSpMk id="66" creationId="{665D6A67-7EF5-2B01-728D-C8D7ED23E62F}"/>
          </ac:grpSpMkLst>
        </pc:grpChg>
        <pc:grpChg chg="mod">
          <ac:chgData name="MONSAINT Jules" userId="8dc76007-2276-4a3e-aa60-c33a67ff7b03" providerId="ADAL" clId="{EBA80771-D34C-4C4E-B8FE-B88AA37AD769}" dt="2024-03-26T14:59:17.963" v="1307"/>
          <ac:grpSpMkLst>
            <pc:docMk/>
            <pc:sldMk cId="3535471614" sldId="230719764"/>
            <ac:grpSpMk id="67" creationId="{1D959562-D4BE-CE60-BE6F-D1FE4DE76916}"/>
          </ac:grpSpMkLst>
        </pc:grpChg>
        <pc:grpChg chg="add del mod">
          <ac:chgData name="MONSAINT Jules" userId="8dc76007-2276-4a3e-aa60-c33a67ff7b03" providerId="ADAL" clId="{EBA80771-D34C-4C4E-B8FE-B88AA37AD769}" dt="2024-03-26T14:58:56.385" v="1243" actId="478"/>
          <ac:grpSpMkLst>
            <pc:docMk/>
            <pc:sldMk cId="3535471614" sldId="230719764"/>
            <ac:grpSpMk id="90" creationId="{00000000-0000-0000-0000-000000000000}"/>
          </ac:grpSpMkLst>
        </pc:grpChg>
        <pc:cxnChg chg="mod">
          <ac:chgData name="MONSAINT Jules" userId="8dc76007-2276-4a3e-aa60-c33a67ff7b03" providerId="ADAL" clId="{EBA80771-D34C-4C4E-B8FE-B88AA37AD769}" dt="2024-03-26T14:59:05.608" v="1306" actId="1036"/>
          <ac:cxnSpMkLst>
            <pc:docMk/>
            <pc:sldMk cId="3535471614" sldId="230719764"/>
            <ac:cxnSpMk id="29" creationId="{00000000-0000-0000-0000-000000000000}"/>
          </ac:cxnSpMkLst>
        </pc:cxnChg>
      </pc:sldChg>
      <pc:sldChg chg="mod modShow modNotesTx">
        <pc:chgData name="MONSAINT Jules" userId="8dc76007-2276-4a3e-aa60-c33a67ff7b03" providerId="ADAL" clId="{EBA80771-D34C-4C4E-B8FE-B88AA37AD769}" dt="2024-04-19T14:23:02.613" v="3721" actId="20577"/>
        <pc:sldMkLst>
          <pc:docMk/>
          <pc:sldMk cId="1426083956" sldId="230719850"/>
        </pc:sldMkLst>
      </pc:sldChg>
      <pc:sldChg chg="modSp mod">
        <pc:chgData name="MONSAINT Jules" userId="8dc76007-2276-4a3e-aa60-c33a67ff7b03" providerId="ADAL" clId="{EBA80771-D34C-4C4E-B8FE-B88AA37AD769}" dt="2024-04-16T12:56:40.055" v="3301" actId="20577"/>
        <pc:sldMkLst>
          <pc:docMk/>
          <pc:sldMk cId="2573464253" sldId="230719856"/>
        </pc:sldMkLst>
        <pc:spChg chg="mod">
          <ac:chgData name="MONSAINT Jules" userId="8dc76007-2276-4a3e-aa60-c33a67ff7b03" providerId="ADAL" clId="{EBA80771-D34C-4C4E-B8FE-B88AA37AD769}" dt="2024-04-16T12:56:40.055" v="3301" actId="20577"/>
          <ac:spMkLst>
            <pc:docMk/>
            <pc:sldMk cId="2573464253" sldId="230719856"/>
            <ac:spMk id="2" creationId="{2D4A2192-A63A-FE3E-2A5D-0E933309AF95}"/>
          </ac:spMkLst>
        </pc:spChg>
      </pc:sldChg>
      <pc:sldChg chg="addSp modSp mod modNotesTx">
        <pc:chgData name="MONSAINT Jules" userId="8dc76007-2276-4a3e-aa60-c33a67ff7b03" providerId="ADAL" clId="{EBA80771-D34C-4C4E-B8FE-B88AA37AD769}" dt="2024-04-19T14:22:48.300" v="3720" actId="20577"/>
        <pc:sldMkLst>
          <pc:docMk/>
          <pc:sldMk cId="102521149" sldId="230719866"/>
        </pc:sldMkLst>
        <pc:spChg chg="mod">
          <ac:chgData name="MONSAINT Jules" userId="8dc76007-2276-4a3e-aa60-c33a67ff7b03" providerId="ADAL" clId="{EBA80771-D34C-4C4E-B8FE-B88AA37AD769}" dt="2024-04-19T13:51:10.903" v="3326" actId="1076"/>
          <ac:spMkLst>
            <pc:docMk/>
            <pc:sldMk cId="102521149" sldId="230719866"/>
            <ac:spMk id="2" creationId="{6F3F6097-D3AC-9D89-F678-9345CDD90817}"/>
          </ac:spMkLst>
        </pc:spChg>
        <pc:spChg chg="add mod">
          <ac:chgData name="MONSAINT Jules" userId="8dc76007-2276-4a3e-aa60-c33a67ff7b03" providerId="ADAL" clId="{EBA80771-D34C-4C4E-B8FE-B88AA37AD769}" dt="2024-04-19T13:52:15.846" v="3335" actId="207"/>
          <ac:spMkLst>
            <pc:docMk/>
            <pc:sldMk cId="102521149" sldId="230719866"/>
            <ac:spMk id="6" creationId="{D97A1694-2F5A-2F70-A27C-BA0FAD435FD3}"/>
          </ac:spMkLst>
        </pc:spChg>
      </pc:sldChg>
      <pc:sldChg chg="modSp mod">
        <pc:chgData name="MONSAINT Jules" userId="8dc76007-2276-4a3e-aa60-c33a67ff7b03" providerId="ADAL" clId="{EBA80771-D34C-4C4E-B8FE-B88AA37AD769}" dt="2024-04-16T12:47:11.026" v="3104" actId="20577"/>
        <pc:sldMkLst>
          <pc:docMk/>
          <pc:sldMk cId="3008975251" sldId="230719875"/>
        </pc:sldMkLst>
        <pc:spChg chg="mod">
          <ac:chgData name="MONSAINT Jules" userId="8dc76007-2276-4a3e-aa60-c33a67ff7b03" providerId="ADAL" clId="{EBA80771-D34C-4C4E-B8FE-B88AA37AD769}" dt="2024-04-16T12:47:11.026" v="3104" actId="20577"/>
          <ac:spMkLst>
            <pc:docMk/>
            <pc:sldMk cId="3008975251" sldId="230719875"/>
            <ac:spMk id="3" creationId="{7F9C0D4F-C56A-EAA9-81A9-F355D7AC6726}"/>
          </ac:spMkLst>
        </pc:spChg>
      </pc:sldChg>
      <pc:sldChg chg="addSp delSp modSp del mod modNotesTx">
        <pc:chgData name="MONSAINT Jules" userId="8dc76007-2276-4a3e-aa60-c33a67ff7b03" providerId="ADAL" clId="{EBA80771-D34C-4C4E-B8FE-B88AA37AD769}" dt="2024-04-19T14:35:47.093" v="3832" actId="47"/>
        <pc:sldMkLst>
          <pc:docMk/>
          <pc:sldMk cId="1417803486" sldId="230719876"/>
        </pc:sldMkLst>
        <pc:spChg chg="mod">
          <ac:chgData name="MONSAINT Jules" userId="8dc76007-2276-4a3e-aa60-c33a67ff7b03" providerId="ADAL" clId="{EBA80771-D34C-4C4E-B8FE-B88AA37AD769}" dt="2024-04-16T12:48:28.361" v="3215" actId="20577"/>
          <ac:spMkLst>
            <pc:docMk/>
            <pc:sldMk cId="1417803486" sldId="230719876"/>
            <ac:spMk id="3" creationId="{7F9C0D4F-C56A-EAA9-81A9-F355D7AC6726}"/>
          </ac:spMkLst>
        </pc:spChg>
        <pc:spChg chg="del">
          <ac:chgData name="MONSAINT Jules" userId="8dc76007-2276-4a3e-aa60-c33a67ff7b03" providerId="ADAL" clId="{EBA80771-D34C-4C4E-B8FE-B88AA37AD769}" dt="2024-04-19T14:35:24.015" v="3830" actId="478"/>
          <ac:spMkLst>
            <pc:docMk/>
            <pc:sldMk cId="1417803486" sldId="230719876"/>
            <ac:spMk id="5" creationId="{6E81F5C5-96A3-1CD8-D3C0-8ADFF4D296D6}"/>
          </ac:spMkLst>
        </pc:spChg>
        <pc:spChg chg="add mod">
          <ac:chgData name="MONSAINT Jules" userId="8dc76007-2276-4a3e-aa60-c33a67ff7b03" providerId="ADAL" clId="{EBA80771-D34C-4C4E-B8FE-B88AA37AD769}" dt="2024-04-16T12:48:01.138" v="3136" actId="1076"/>
          <ac:spMkLst>
            <pc:docMk/>
            <pc:sldMk cId="1417803486" sldId="230719876"/>
            <ac:spMk id="6" creationId="{32C6A260-F80F-9059-6180-EFFD5A52C32B}"/>
          </ac:spMkLst>
        </pc:spChg>
        <pc:spChg chg="del">
          <ac:chgData name="MONSAINT Jules" userId="8dc76007-2276-4a3e-aa60-c33a67ff7b03" providerId="ADAL" clId="{EBA80771-D34C-4C4E-B8FE-B88AA37AD769}" dt="2024-04-19T14:35:21.894" v="3829" actId="478"/>
          <ac:spMkLst>
            <pc:docMk/>
            <pc:sldMk cId="1417803486" sldId="230719876"/>
            <ac:spMk id="7" creationId="{BCBAB1E0-133C-FF7E-3FCE-F15F4507B897}"/>
          </ac:spMkLst>
        </pc:spChg>
      </pc:sldChg>
      <pc:sldChg chg="modSp mod ord">
        <pc:chgData name="MONSAINT Jules" userId="8dc76007-2276-4a3e-aa60-c33a67ff7b03" providerId="ADAL" clId="{EBA80771-D34C-4C4E-B8FE-B88AA37AD769}" dt="2024-04-19T14:36:59.846" v="3949" actId="1076"/>
        <pc:sldMkLst>
          <pc:docMk/>
          <pc:sldMk cId="4276491798" sldId="230719877"/>
        </pc:sldMkLst>
        <pc:spChg chg="mod">
          <ac:chgData name="MONSAINT Jules" userId="8dc76007-2276-4a3e-aa60-c33a67ff7b03" providerId="ADAL" clId="{EBA80771-D34C-4C4E-B8FE-B88AA37AD769}" dt="2024-04-16T12:50:39.771" v="3284" actId="20577"/>
          <ac:spMkLst>
            <pc:docMk/>
            <pc:sldMk cId="4276491798" sldId="230719877"/>
            <ac:spMk id="3" creationId="{7F9C0D4F-C56A-EAA9-81A9-F355D7AC6726}"/>
          </ac:spMkLst>
        </pc:spChg>
        <pc:spChg chg="mod">
          <ac:chgData name="MONSAINT Jules" userId="8dc76007-2276-4a3e-aa60-c33a67ff7b03" providerId="ADAL" clId="{EBA80771-D34C-4C4E-B8FE-B88AA37AD769}" dt="2024-04-19T14:36:59.846" v="3949" actId="1076"/>
          <ac:spMkLst>
            <pc:docMk/>
            <pc:sldMk cId="4276491798" sldId="230719877"/>
            <ac:spMk id="7" creationId="{BCBAB1E0-133C-FF7E-3FCE-F15F4507B897}"/>
          </ac:spMkLst>
        </pc:spChg>
      </pc:sldChg>
      <pc:sldChg chg="delSp modSp mod">
        <pc:chgData name="MONSAINT Jules" userId="8dc76007-2276-4a3e-aa60-c33a67ff7b03" providerId="ADAL" clId="{EBA80771-D34C-4C4E-B8FE-B88AA37AD769}" dt="2024-04-19T14:28:26.266" v="3726" actId="1076"/>
        <pc:sldMkLst>
          <pc:docMk/>
          <pc:sldMk cId="4159433285" sldId="230719886"/>
        </pc:sldMkLst>
        <pc:spChg chg="mod">
          <ac:chgData name="MONSAINT Jules" userId="8dc76007-2276-4a3e-aa60-c33a67ff7b03" providerId="ADAL" clId="{EBA80771-D34C-4C4E-B8FE-B88AA37AD769}" dt="2024-04-19T14:28:22.746" v="3725" actId="1076"/>
          <ac:spMkLst>
            <pc:docMk/>
            <pc:sldMk cId="4159433285" sldId="230719886"/>
            <ac:spMk id="2" creationId="{103F691C-DF2D-10E5-345D-A5641A3B993F}"/>
          </ac:spMkLst>
        </pc:spChg>
        <pc:spChg chg="mod">
          <ac:chgData name="MONSAINT Jules" userId="8dc76007-2276-4a3e-aa60-c33a67ff7b03" providerId="ADAL" clId="{EBA80771-D34C-4C4E-B8FE-B88AA37AD769}" dt="2024-04-19T14:28:26.266" v="3726" actId="1076"/>
          <ac:spMkLst>
            <pc:docMk/>
            <pc:sldMk cId="4159433285" sldId="230719886"/>
            <ac:spMk id="6" creationId="{2327A1FA-D878-302D-53F5-1D1F51BA1ACD}"/>
          </ac:spMkLst>
        </pc:spChg>
        <pc:spChg chg="del">
          <ac:chgData name="MONSAINT Jules" userId="8dc76007-2276-4a3e-aa60-c33a67ff7b03" providerId="ADAL" clId="{EBA80771-D34C-4C4E-B8FE-B88AA37AD769}" dt="2024-04-16T12:22:29.824" v="2408" actId="478"/>
          <ac:spMkLst>
            <pc:docMk/>
            <pc:sldMk cId="4159433285" sldId="230719886"/>
            <ac:spMk id="11" creationId="{CE6A4FA3-700B-B8DD-6FB8-019E44C04832}"/>
          </ac:spMkLst>
        </pc:spChg>
      </pc:sldChg>
      <pc:sldChg chg="delSp modSp mod modNotesTx">
        <pc:chgData name="MONSAINT Jules" userId="8dc76007-2276-4a3e-aa60-c33a67ff7b03" providerId="ADAL" clId="{EBA80771-D34C-4C4E-B8FE-B88AA37AD769}" dt="2024-03-26T09:19:22.008" v="883" actId="1076"/>
        <pc:sldMkLst>
          <pc:docMk/>
          <pc:sldMk cId="2689247444" sldId="230719890"/>
        </pc:sldMkLst>
        <pc:spChg chg="mod">
          <ac:chgData name="MONSAINT Jules" userId="8dc76007-2276-4a3e-aa60-c33a67ff7b03" providerId="ADAL" clId="{EBA80771-D34C-4C4E-B8FE-B88AA37AD769}" dt="2024-03-26T09:19:17.482" v="882" actId="1076"/>
          <ac:spMkLst>
            <pc:docMk/>
            <pc:sldMk cId="2689247444" sldId="230719890"/>
            <ac:spMk id="6"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8"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9"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0"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1"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2"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3"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4"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5"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6"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7"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8"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19"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0"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1"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2"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3"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4"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5"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6" creationId="{00000000-0000-0000-0000-000000000000}"/>
          </ac:spMkLst>
        </pc:spChg>
        <pc:spChg chg="mod">
          <ac:chgData name="MONSAINT Jules" userId="8dc76007-2276-4a3e-aa60-c33a67ff7b03" providerId="ADAL" clId="{EBA80771-D34C-4C4E-B8FE-B88AA37AD769}" dt="2024-03-26T09:19:22.008" v="883" actId="1076"/>
          <ac:spMkLst>
            <pc:docMk/>
            <pc:sldMk cId="2689247444" sldId="230719890"/>
            <ac:spMk id="27" creationId="{00000000-0000-0000-0000-000000000000}"/>
          </ac:spMkLst>
        </pc:spChg>
        <pc:spChg chg="del">
          <ac:chgData name="MONSAINT Jules" userId="8dc76007-2276-4a3e-aa60-c33a67ff7b03" providerId="ADAL" clId="{EBA80771-D34C-4C4E-B8FE-B88AA37AD769}" dt="2024-03-26T09:12:05.942" v="794" actId="21"/>
          <ac:spMkLst>
            <pc:docMk/>
            <pc:sldMk cId="2689247444" sldId="230719890"/>
            <ac:spMk id="58" creationId="{00000000-0000-0000-0000-000000000000}"/>
          </ac:spMkLst>
        </pc:spChg>
        <pc:grpChg chg="mod">
          <ac:chgData name="MONSAINT Jules" userId="8dc76007-2276-4a3e-aa60-c33a67ff7b03" providerId="ADAL" clId="{EBA80771-D34C-4C4E-B8FE-B88AA37AD769}" dt="2024-03-26T09:19:22.008" v="883" actId="1076"/>
          <ac:grpSpMkLst>
            <pc:docMk/>
            <pc:sldMk cId="2689247444" sldId="230719890"/>
            <ac:grpSpMk id="7" creationId="{00000000-0000-0000-0000-000000000000}"/>
          </ac:grpSpMkLst>
        </pc:grpChg>
        <pc:grpChg chg="del">
          <ac:chgData name="MONSAINT Jules" userId="8dc76007-2276-4a3e-aa60-c33a67ff7b03" providerId="ADAL" clId="{EBA80771-D34C-4C4E-B8FE-B88AA37AD769}" dt="2024-03-26T09:12:05.942" v="794" actId="21"/>
          <ac:grpSpMkLst>
            <pc:docMk/>
            <pc:sldMk cId="2689247444" sldId="230719890"/>
            <ac:grpSpMk id="90" creationId="{00000000-0000-0000-0000-000000000000}"/>
          </ac:grpSpMkLst>
        </pc:grpChg>
        <pc:grpChg chg="mod">
          <ac:chgData name="MONSAINT Jules" userId="8dc76007-2276-4a3e-aa60-c33a67ff7b03" providerId="ADAL" clId="{EBA80771-D34C-4C4E-B8FE-B88AA37AD769}" dt="2024-03-26T09:19:22.008" v="883" actId="1076"/>
          <ac:grpSpMkLst>
            <pc:docMk/>
            <pc:sldMk cId="2689247444" sldId="230719890"/>
            <ac:grpSpMk id="91" creationId="{00000000-0000-0000-0000-000000000000}"/>
          </ac:grpSpMkLst>
        </pc:grpChg>
      </pc:sldChg>
      <pc:sldChg chg="modSp mod modNotesTx">
        <pc:chgData name="MONSAINT Jules" userId="8dc76007-2276-4a3e-aa60-c33a67ff7b03" providerId="ADAL" clId="{EBA80771-D34C-4C4E-B8FE-B88AA37AD769}" dt="2024-04-22T09:14:20.495" v="4638" actId="14100"/>
        <pc:sldMkLst>
          <pc:docMk/>
          <pc:sldMk cId="1544144001" sldId="230719891"/>
        </pc:sldMkLst>
        <pc:spChg chg="mod">
          <ac:chgData name="MONSAINT Jules" userId="8dc76007-2276-4a3e-aa60-c33a67ff7b03" providerId="ADAL" clId="{EBA80771-D34C-4C4E-B8FE-B88AA37AD769}" dt="2024-04-19T14:09:06.917" v="3582" actId="1076"/>
          <ac:spMkLst>
            <pc:docMk/>
            <pc:sldMk cId="1544144001" sldId="230719891"/>
            <ac:spMk id="2" creationId="{103F691C-DF2D-10E5-345D-A5641A3B993F}"/>
          </ac:spMkLst>
        </pc:spChg>
        <pc:spChg chg="mod">
          <ac:chgData name="MONSAINT Jules" userId="8dc76007-2276-4a3e-aa60-c33a67ff7b03" providerId="ADAL" clId="{EBA80771-D34C-4C4E-B8FE-B88AA37AD769}" dt="2024-04-22T09:14:20.495" v="4638" actId="14100"/>
          <ac:spMkLst>
            <pc:docMk/>
            <pc:sldMk cId="1544144001" sldId="230719891"/>
            <ac:spMk id="5" creationId="{00ACDE56-25B7-F7D4-517B-F5FF9E742B23}"/>
          </ac:spMkLst>
        </pc:spChg>
      </pc:sldChg>
      <pc:sldChg chg="delSp modSp mod">
        <pc:chgData name="MONSAINT Jules" userId="8dc76007-2276-4a3e-aa60-c33a67ff7b03" providerId="ADAL" clId="{EBA80771-D34C-4C4E-B8FE-B88AA37AD769}" dt="2024-04-19T14:20:24.846" v="3712" actId="14100"/>
        <pc:sldMkLst>
          <pc:docMk/>
          <pc:sldMk cId="2586168304" sldId="230719892"/>
        </pc:sldMkLst>
        <pc:spChg chg="del">
          <ac:chgData name="MONSAINT Jules" userId="8dc76007-2276-4a3e-aa60-c33a67ff7b03" providerId="ADAL" clId="{EBA80771-D34C-4C4E-B8FE-B88AA37AD769}" dt="2024-04-16T12:21:08.279" v="2311" actId="478"/>
          <ac:spMkLst>
            <pc:docMk/>
            <pc:sldMk cId="2586168304" sldId="230719892"/>
            <ac:spMk id="2" creationId="{D71E93D5-8940-3C9B-1857-A6A53CC8E322}"/>
          </ac:spMkLst>
        </pc:spChg>
        <pc:spChg chg="mod">
          <ac:chgData name="MONSAINT Jules" userId="8dc76007-2276-4a3e-aa60-c33a67ff7b03" providerId="ADAL" clId="{EBA80771-D34C-4C4E-B8FE-B88AA37AD769}" dt="2024-04-19T14:20:24.846" v="3712" actId="14100"/>
          <ac:spMkLst>
            <pc:docMk/>
            <pc:sldMk cId="2586168304" sldId="230719892"/>
            <ac:spMk id="6" creationId="{FF8B80D0-40C3-EB9F-AB88-5050582D50EF}"/>
          </ac:spMkLst>
        </pc:spChg>
        <pc:spChg chg="mod">
          <ac:chgData name="MONSAINT Jules" userId="8dc76007-2276-4a3e-aa60-c33a67ff7b03" providerId="ADAL" clId="{EBA80771-D34C-4C4E-B8FE-B88AA37AD769}" dt="2024-04-19T14:20:22.592" v="3711" actId="14100"/>
          <ac:spMkLst>
            <pc:docMk/>
            <pc:sldMk cId="2586168304" sldId="230719892"/>
            <ac:spMk id="7" creationId="{3D7BD90F-AF60-450A-2F1D-5CB571AC78AA}"/>
          </ac:spMkLst>
        </pc:spChg>
      </pc:sldChg>
      <pc:sldChg chg="addSp modSp mod">
        <pc:chgData name="MONSAINT Jules" userId="8dc76007-2276-4a3e-aa60-c33a67ff7b03" providerId="ADAL" clId="{EBA80771-D34C-4C4E-B8FE-B88AA37AD769}" dt="2024-04-19T14:22:09.038" v="3718" actId="1076"/>
        <pc:sldMkLst>
          <pc:docMk/>
          <pc:sldMk cId="2853336112" sldId="230719893"/>
        </pc:sldMkLst>
        <pc:spChg chg="add mod">
          <ac:chgData name="MONSAINT Jules" userId="8dc76007-2276-4a3e-aa60-c33a67ff7b03" providerId="ADAL" clId="{EBA80771-D34C-4C4E-B8FE-B88AA37AD769}" dt="2024-04-19T14:22:00.237" v="3716" actId="1076"/>
          <ac:spMkLst>
            <pc:docMk/>
            <pc:sldMk cId="2853336112" sldId="230719893"/>
            <ac:spMk id="2" creationId="{FC916A34-6BAB-E7F5-B642-4AB970095257}"/>
          </ac:spMkLst>
        </pc:spChg>
        <pc:spChg chg="mod">
          <ac:chgData name="MONSAINT Jules" userId="8dc76007-2276-4a3e-aa60-c33a67ff7b03" providerId="ADAL" clId="{EBA80771-D34C-4C4E-B8FE-B88AA37AD769}" dt="2024-04-19T14:22:03.122" v="3717" actId="1076"/>
          <ac:spMkLst>
            <pc:docMk/>
            <pc:sldMk cId="2853336112" sldId="230719893"/>
            <ac:spMk id="6" creationId="{CE1490D8-014E-FEDD-E06E-018AB6F1B7F3}"/>
          </ac:spMkLst>
        </pc:spChg>
        <pc:spChg chg="mod">
          <ac:chgData name="MONSAINT Jules" userId="8dc76007-2276-4a3e-aa60-c33a67ff7b03" providerId="ADAL" clId="{EBA80771-D34C-4C4E-B8FE-B88AA37AD769}" dt="2024-04-19T14:21:55.372" v="3715" actId="1076"/>
          <ac:spMkLst>
            <pc:docMk/>
            <pc:sldMk cId="2853336112" sldId="230719893"/>
            <ac:spMk id="11" creationId="{883725C7-2735-85EB-24AE-12A92B3F89BF}"/>
          </ac:spMkLst>
        </pc:spChg>
        <pc:spChg chg="mod">
          <ac:chgData name="MONSAINT Jules" userId="8dc76007-2276-4a3e-aa60-c33a67ff7b03" providerId="ADAL" clId="{EBA80771-D34C-4C4E-B8FE-B88AA37AD769}" dt="2024-04-19T14:22:09.038" v="3718" actId="1076"/>
          <ac:spMkLst>
            <pc:docMk/>
            <pc:sldMk cId="2853336112" sldId="230719893"/>
            <ac:spMk id="14" creationId="{F7F2251E-126D-7C61-C751-DA6C32918E70}"/>
          </ac:spMkLst>
        </pc:spChg>
      </pc:sldChg>
      <pc:sldChg chg="modSp mod modShow modNotesTx">
        <pc:chgData name="MONSAINT Jules" userId="8dc76007-2276-4a3e-aa60-c33a67ff7b03" providerId="ADAL" clId="{EBA80771-D34C-4C4E-B8FE-B88AA37AD769}" dt="2024-04-19T13:57:59.199" v="3431" actId="729"/>
        <pc:sldMkLst>
          <pc:docMk/>
          <pc:sldMk cId="534940588" sldId="230719895"/>
        </pc:sldMkLst>
        <pc:spChg chg="mod">
          <ac:chgData name="MONSAINT Jules" userId="8dc76007-2276-4a3e-aa60-c33a67ff7b03" providerId="ADAL" clId="{EBA80771-D34C-4C4E-B8FE-B88AA37AD769}" dt="2024-04-16T12:13:15.661" v="2208" actId="13926"/>
          <ac:spMkLst>
            <pc:docMk/>
            <pc:sldMk cId="534940588" sldId="230719895"/>
            <ac:spMk id="6" creationId="{BF765B3E-06D9-1FC8-C835-1EB3BFCC6AFF}"/>
          </ac:spMkLst>
        </pc:spChg>
      </pc:sldChg>
      <pc:sldChg chg="ord modNotesTx">
        <pc:chgData name="MONSAINT Jules" userId="8dc76007-2276-4a3e-aa60-c33a67ff7b03" providerId="ADAL" clId="{EBA80771-D34C-4C4E-B8FE-B88AA37AD769}" dt="2024-04-16T12:56:55.092" v="3309"/>
        <pc:sldMkLst>
          <pc:docMk/>
          <pc:sldMk cId="2618106190" sldId="230719896"/>
        </pc:sldMkLst>
      </pc:sldChg>
      <pc:sldChg chg="delSp modSp mod modNotesTx">
        <pc:chgData name="MONSAINT Jules" userId="8dc76007-2276-4a3e-aa60-c33a67ff7b03" providerId="ADAL" clId="{EBA80771-D34C-4C4E-B8FE-B88AA37AD769}" dt="2024-03-26T15:05:53.214" v="1406" actId="1076"/>
        <pc:sldMkLst>
          <pc:docMk/>
          <pc:sldMk cId="1710518033" sldId="230719898"/>
        </pc:sldMkLst>
        <pc:spChg chg="del mod">
          <ac:chgData name="MONSAINT Jules" userId="8dc76007-2276-4a3e-aa60-c33a67ff7b03" providerId="ADAL" clId="{EBA80771-D34C-4C4E-B8FE-B88AA37AD769}" dt="2024-03-26T15:05:46.846" v="1404" actId="478"/>
          <ac:spMkLst>
            <pc:docMk/>
            <pc:sldMk cId="1710518033" sldId="230719898"/>
            <ac:spMk id="6" creationId="{FF8B80D0-40C3-EB9F-AB88-5050582D50EF}"/>
          </ac:spMkLst>
        </pc:spChg>
        <pc:spChg chg="mod">
          <ac:chgData name="MONSAINT Jules" userId="8dc76007-2276-4a3e-aa60-c33a67ff7b03" providerId="ADAL" clId="{EBA80771-D34C-4C4E-B8FE-B88AA37AD769}" dt="2024-03-26T15:05:53.214" v="1406" actId="1076"/>
          <ac:spMkLst>
            <pc:docMk/>
            <pc:sldMk cId="1710518033" sldId="230719898"/>
            <ac:spMk id="7" creationId="{3D7BD90F-AF60-450A-2F1D-5CB571AC78AA}"/>
          </ac:spMkLst>
        </pc:spChg>
        <pc:spChg chg="mod">
          <ac:chgData name="MONSAINT Jules" userId="8dc76007-2276-4a3e-aa60-c33a67ff7b03" providerId="ADAL" clId="{EBA80771-D34C-4C4E-B8FE-B88AA37AD769}" dt="2024-03-22T10:52:18.719" v="793" actId="20577"/>
          <ac:spMkLst>
            <pc:docMk/>
            <pc:sldMk cId="1710518033" sldId="230719898"/>
            <ac:spMk id="10" creationId="{7FE45ED5-63DB-9752-8FCD-8B36D42F9A6B}"/>
          </ac:spMkLst>
        </pc:spChg>
      </pc:sldChg>
      <pc:sldChg chg="addSp modSp mod modShow">
        <pc:chgData name="MONSAINT Jules" userId="8dc76007-2276-4a3e-aa60-c33a67ff7b03" providerId="ADAL" clId="{EBA80771-D34C-4C4E-B8FE-B88AA37AD769}" dt="2024-04-16T12:45:57.937" v="3103" actId="20577"/>
        <pc:sldMkLst>
          <pc:docMk/>
          <pc:sldMk cId="987822707" sldId="230719899"/>
        </pc:sldMkLst>
        <pc:spChg chg="add mod">
          <ac:chgData name="MONSAINT Jules" userId="8dc76007-2276-4a3e-aa60-c33a67ff7b03" providerId="ADAL" clId="{EBA80771-D34C-4C4E-B8FE-B88AA37AD769}" dt="2024-04-16T12:45:57.937" v="3103" actId="20577"/>
          <ac:spMkLst>
            <pc:docMk/>
            <pc:sldMk cId="987822707" sldId="230719899"/>
            <ac:spMk id="2" creationId="{4E339F73-A1F9-2992-93C8-4E5334BFDDAC}"/>
          </ac:spMkLst>
        </pc:spChg>
        <pc:spChg chg="mod">
          <ac:chgData name="MONSAINT Jules" userId="8dc76007-2276-4a3e-aa60-c33a67ff7b03" providerId="ADAL" clId="{EBA80771-D34C-4C4E-B8FE-B88AA37AD769}" dt="2024-04-16T12:35:52.106" v="2988" actId="20577"/>
          <ac:spMkLst>
            <pc:docMk/>
            <pc:sldMk cId="987822707" sldId="230719899"/>
            <ac:spMk id="6" creationId="{FF8B80D0-40C3-EB9F-AB88-5050582D50EF}"/>
          </ac:spMkLst>
        </pc:spChg>
      </pc:sldChg>
      <pc:sldChg chg="addSp delSp modSp add mod delAnim modAnim modNotesTx">
        <pc:chgData name="MONSAINT Jules" userId="8dc76007-2276-4a3e-aa60-c33a67ff7b03" providerId="ADAL" clId="{EBA80771-D34C-4C4E-B8FE-B88AA37AD769}" dt="2024-04-19T14:22:23.596" v="3719" actId="1076"/>
        <pc:sldMkLst>
          <pc:docMk/>
          <pc:sldMk cId="476308182" sldId="230719900"/>
        </pc:sldMkLst>
        <pc:spChg chg="mod">
          <ac:chgData name="MONSAINT Jules" userId="8dc76007-2276-4a3e-aa60-c33a67ff7b03" providerId="ADAL" clId="{EBA80771-D34C-4C4E-B8FE-B88AA37AD769}" dt="2024-04-19T13:58:31.427" v="3490" actId="20577"/>
          <ac:spMkLst>
            <pc:docMk/>
            <pc:sldMk cId="476308182" sldId="230719900"/>
            <ac:spMk id="3" creationId="{071AFC64-D94A-9694-58DA-BCE6EC023FD5}"/>
          </ac:spMkLst>
        </pc:spChg>
        <pc:spChg chg="add mod">
          <ac:chgData name="MONSAINT Jules" userId="8dc76007-2276-4a3e-aa60-c33a67ff7b03" providerId="ADAL" clId="{EBA80771-D34C-4C4E-B8FE-B88AA37AD769}" dt="2024-04-19T14:06:49.270" v="3503" actId="1076"/>
          <ac:spMkLst>
            <pc:docMk/>
            <pc:sldMk cId="476308182" sldId="230719900"/>
            <ac:spMk id="5" creationId="{E63B699E-FA23-3B13-80CE-89E176EFEF14}"/>
          </ac:spMkLst>
        </pc:spChg>
        <pc:spChg chg="add del mod">
          <ac:chgData name="MONSAINT Jules" userId="8dc76007-2276-4a3e-aa60-c33a67ff7b03" providerId="ADAL" clId="{EBA80771-D34C-4C4E-B8FE-B88AA37AD769}" dt="2024-04-19T14:09:36.645" v="3585" actId="478"/>
          <ac:spMkLst>
            <pc:docMk/>
            <pc:sldMk cId="476308182" sldId="230719900"/>
            <ac:spMk id="6" creationId="{201F8BD1-D665-B431-A419-B408A702377C}"/>
          </ac:spMkLst>
        </pc:spChg>
        <pc:spChg chg="del">
          <ac:chgData name="MONSAINT Jules" userId="8dc76007-2276-4a3e-aa60-c33a67ff7b03" providerId="ADAL" clId="{EBA80771-D34C-4C4E-B8FE-B88AA37AD769}" dt="2024-03-26T09:33:58.892" v="1149" actId="478"/>
          <ac:spMkLst>
            <pc:docMk/>
            <pc:sldMk cId="476308182" sldId="230719900"/>
            <ac:spMk id="6" creationId="{744CBFE2-0E4F-C076-AAF7-A18807FDA2EE}"/>
          </ac:spMkLst>
        </pc:spChg>
        <pc:spChg chg="add">
          <ac:chgData name="MONSAINT Jules" userId="8dc76007-2276-4a3e-aa60-c33a67ff7b03" providerId="ADAL" clId="{EBA80771-D34C-4C4E-B8FE-B88AA37AD769}" dt="2024-04-19T14:01:57.289" v="3492"/>
          <ac:spMkLst>
            <pc:docMk/>
            <pc:sldMk cId="476308182" sldId="230719900"/>
            <ac:spMk id="7" creationId="{3BB6E0A0-ED6B-9349-6F0B-800C3B9FA9DB}"/>
          </ac:spMkLst>
        </pc:spChg>
        <pc:spChg chg="add mod">
          <ac:chgData name="MONSAINT Jules" userId="8dc76007-2276-4a3e-aa60-c33a67ff7b03" providerId="ADAL" clId="{EBA80771-D34C-4C4E-B8FE-B88AA37AD769}" dt="2024-04-19T14:07:48.283" v="3576" actId="1076"/>
          <ac:spMkLst>
            <pc:docMk/>
            <pc:sldMk cId="476308182" sldId="230719900"/>
            <ac:spMk id="9" creationId="{B9FDAA18-EB30-F2A3-E4EE-3CDD5D7F62F2}"/>
          </ac:spMkLst>
        </pc:spChg>
        <pc:picChg chg="add del mod">
          <ac:chgData name="MONSAINT Jules" userId="8dc76007-2276-4a3e-aa60-c33a67ff7b03" providerId="ADAL" clId="{EBA80771-D34C-4C4E-B8FE-B88AA37AD769}" dt="2024-04-19T13:58:38.619" v="3491" actId="478"/>
          <ac:picMkLst>
            <pc:docMk/>
            <pc:sldMk cId="476308182" sldId="230719900"/>
            <ac:picMk id="2" creationId="{CA6E989C-A5C5-4FF9-593F-3EA45E9CF0ED}"/>
          </ac:picMkLst>
        </pc:picChg>
        <pc:picChg chg="add mod">
          <ac:chgData name="MONSAINT Jules" userId="8dc76007-2276-4a3e-aa60-c33a67ff7b03" providerId="ADAL" clId="{EBA80771-D34C-4C4E-B8FE-B88AA37AD769}" dt="2024-04-19T14:22:23.596" v="3719" actId="1076"/>
          <ac:picMkLst>
            <pc:docMk/>
            <pc:sldMk cId="476308182" sldId="230719900"/>
            <ac:picMk id="8" creationId="{CF8642F4-0101-AC8A-54B9-066D14BDCA8A}"/>
          </ac:picMkLst>
        </pc:picChg>
      </pc:sldChg>
      <pc:sldChg chg="addSp delSp modSp add mod">
        <pc:chgData name="MONSAINT Jules" userId="8dc76007-2276-4a3e-aa60-c33a67ff7b03" providerId="ADAL" clId="{EBA80771-D34C-4C4E-B8FE-B88AA37AD769}" dt="2024-04-19T14:12:52.503" v="3670" actId="114"/>
        <pc:sldMkLst>
          <pc:docMk/>
          <pc:sldMk cId="3358723354" sldId="230719901"/>
        </pc:sldMkLst>
        <pc:spChg chg="add mod">
          <ac:chgData name="MONSAINT Jules" userId="8dc76007-2276-4a3e-aa60-c33a67ff7b03" providerId="ADAL" clId="{EBA80771-D34C-4C4E-B8FE-B88AA37AD769}" dt="2024-04-19T14:12:52.503" v="3670" actId="114"/>
          <ac:spMkLst>
            <pc:docMk/>
            <pc:sldMk cId="3358723354" sldId="230719901"/>
            <ac:spMk id="2" creationId="{3D07F7BB-10C1-E135-AC6C-D18826785C3C}"/>
          </ac:spMkLst>
        </pc:spChg>
        <pc:spChg chg="del">
          <ac:chgData name="MONSAINT Jules" userId="8dc76007-2276-4a3e-aa60-c33a67ff7b03" providerId="ADAL" clId="{EBA80771-D34C-4C4E-B8FE-B88AA37AD769}" dt="2024-03-26T15:04:19.373" v="1390" actId="478"/>
          <ac:spMkLst>
            <pc:docMk/>
            <pc:sldMk cId="3358723354" sldId="230719901"/>
            <ac:spMk id="2" creationId="{46E1805B-EF50-D662-FC05-166DB0DF34C6}"/>
          </ac:spMkLst>
        </pc:spChg>
        <pc:spChg chg="add del mod">
          <ac:chgData name="MONSAINT Jules" userId="8dc76007-2276-4a3e-aa60-c33a67ff7b03" providerId="ADAL" clId="{EBA80771-D34C-4C4E-B8FE-B88AA37AD769}" dt="2024-04-19T14:09:30.370" v="3583" actId="478"/>
          <ac:spMkLst>
            <pc:docMk/>
            <pc:sldMk cId="3358723354" sldId="230719901"/>
            <ac:spMk id="3" creationId="{7BCD03E9-A290-FD24-C201-E3EFAC99BE31}"/>
          </ac:spMkLst>
        </pc:spChg>
        <pc:spChg chg="add mod">
          <ac:chgData name="MONSAINT Jules" userId="8dc76007-2276-4a3e-aa60-c33a67ff7b03" providerId="ADAL" clId="{EBA80771-D34C-4C4E-B8FE-B88AA37AD769}" dt="2024-04-19T14:11:57.016" v="3664" actId="20577"/>
          <ac:spMkLst>
            <pc:docMk/>
            <pc:sldMk cId="3358723354" sldId="230719901"/>
            <ac:spMk id="5" creationId="{443849F1-C31B-C5F0-C75B-881BAB6D2603}"/>
          </ac:spMkLst>
        </pc:spChg>
        <pc:spChg chg="del">
          <ac:chgData name="MONSAINT Jules" userId="8dc76007-2276-4a3e-aa60-c33a67ff7b03" providerId="ADAL" clId="{EBA80771-D34C-4C4E-B8FE-B88AA37AD769}" dt="2024-03-26T15:04:19.373" v="1390" actId="478"/>
          <ac:spMkLst>
            <pc:docMk/>
            <pc:sldMk cId="3358723354" sldId="230719901"/>
            <ac:spMk id="5" creationId="{AF81E7ED-6750-7B41-4CBD-0762E5EAA2AF}"/>
          </ac:spMkLst>
        </pc:spChg>
        <pc:spChg chg="del">
          <ac:chgData name="MONSAINT Jules" userId="8dc76007-2276-4a3e-aa60-c33a67ff7b03" providerId="ADAL" clId="{EBA80771-D34C-4C4E-B8FE-B88AA37AD769}" dt="2024-03-26T15:04:19.373" v="1390" actId="478"/>
          <ac:spMkLst>
            <pc:docMk/>
            <pc:sldMk cId="3358723354" sldId="230719901"/>
            <ac:spMk id="6" creationId="{47A41A16-D06C-9F60-972C-874D54E504E0}"/>
          </ac:spMkLst>
        </pc:spChg>
        <pc:spChg chg="add del mod">
          <ac:chgData name="MONSAINT Jules" userId="8dc76007-2276-4a3e-aa60-c33a67ff7b03" providerId="ADAL" clId="{EBA80771-D34C-4C4E-B8FE-B88AA37AD769}" dt="2024-04-19T14:11:15.796" v="3634" actId="22"/>
          <ac:spMkLst>
            <pc:docMk/>
            <pc:sldMk cId="3358723354" sldId="230719901"/>
            <ac:spMk id="7" creationId="{362FFDFC-7FF9-B9D1-02F8-9DA7734529FA}"/>
          </ac:spMkLst>
        </pc:spChg>
        <pc:spChg chg="add del">
          <ac:chgData name="MONSAINT Jules" userId="8dc76007-2276-4a3e-aa60-c33a67ff7b03" providerId="ADAL" clId="{EBA80771-D34C-4C4E-B8FE-B88AA37AD769}" dt="2024-04-19T14:11:17.778" v="3636" actId="22"/>
          <ac:spMkLst>
            <pc:docMk/>
            <pc:sldMk cId="3358723354" sldId="230719901"/>
            <ac:spMk id="9" creationId="{717B46F9-EDF1-A29C-B434-7D7975E54340}"/>
          </ac:spMkLst>
        </pc:spChg>
        <pc:spChg chg="del">
          <ac:chgData name="MONSAINT Jules" userId="8dc76007-2276-4a3e-aa60-c33a67ff7b03" providerId="ADAL" clId="{EBA80771-D34C-4C4E-B8FE-B88AA37AD769}" dt="2024-03-26T15:04:19.373" v="1390" actId="478"/>
          <ac:spMkLst>
            <pc:docMk/>
            <pc:sldMk cId="3358723354" sldId="230719901"/>
            <ac:spMk id="12" creationId="{746378CB-3366-3549-1DFC-B19B6CB144B7}"/>
          </ac:spMkLst>
        </pc:spChg>
        <pc:spChg chg="add del mod">
          <ac:chgData name="MONSAINT Jules" userId="8dc76007-2276-4a3e-aa60-c33a67ff7b03" providerId="ADAL" clId="{EBA80771-D34C-4C4E-B8FE-B88AA37AD769}" dt="2024-04-19T14:11:20.716" v="3639" actId="478"/>
          <ac:spMkLst>
            <pc:docMk/>
            <pc:sldMk cId="3358723354" sldId="230719901"/>
            <ac:spMk id="12" creationId="{F9743FF8-555F-2022-29B9-B2653E11866D}"/>
          </ac:spMkLst>
        </pc:spChg>
        <pc:spChg chg="add mod">
          <ac:chgData name="MONSAINT Jules" userId="8dc76007-2276-4a3e-aa60-c33a67ff7b03" providerId="ADAL" clId="{EBA80771-D34C-4C4E-B8FE-B88AA37AD769}" dt="2024-04-19T14:11:41.364" v="3658" actId="1076"/>
          <ac:spMkLst>
            <pc:docMk/>
            <pc:sldMk cId="3358723354" sldId="230719901"/>
            <ac:spMk id="13" creationId="{60FC6BB0-FA02-72AB-79C1-55FA602005DB}"/>
          </ac:spMkLst>
        </pc:spChg>
      </pc:sldChg>
      <pc:sldChg chg="add del">
        <pc:chgData name="MONSAINT Jules" userId="8dc76007-2276-4a3e-aa60-c33a67ff7b03" providerId="ADAL" clId="{EBA80771-D34C-4C4E-B8FE-B88AA37AD769}" dt="2024-03-26T14:59:43.371" v="1320" actId="2696"/>
        <pc:sldMkLst>
          <pc:docMk/>
          <pc:sldMk cId="3802147069" sldId="230719901"/>
        </pc:sldMkLst>
      </pc:sldChg>
      <pc:sldChg chg="addSp delSp modSp add del mod modNotesTx">
        <pc:chgData name="MONSAINT Jules" userId="8dc76007-2276-4a3e-aa60-c33a67ff7b03" providerId="ADAL" clId="{EBA80771-D34C-4C4E-B8FE-B88AA37AD769}" dt="2024-04-22T09:36:53.833" v="5125" actId="2696"/>
        <pc:sldMkLst>
          <pc:docMk/>
          <pc:sldMk cId="1158031860" sldId="230719902"/>
        </pc:sldMkLst>
        <pc:spChg chg="add mod">
          <ac:chgData name="MONSAINT Jules" userId="8dc76007-2276-4a3e-aa60-c33a67ff7b03" providerId="ADAL" clId="{EBA80771-D34C-4C4E-B8FE-B88AA37AD769}" dt="2024-04-16T12:32:31.912" v="2903" actId="1076"/>
          <ac:spMkLst>
            <pc:docMk/>
            <pc:sldMk cId="1158031860" sldId="230719902"/>
            <ac:spMk id="2" creationId="{ECD7C5C2-7ED4-BBD3-D61F-C913BBFB80E0}"/>
          </ac:spMkLst>
        </pc:spChg>
        <pc:spChg chg="mod">
          <ac:chgData name="MONSAINT Jules" userId="8dc76007-2276-4a3e-aa60-c33a67ff7b03" providerId="ADAL" clId="{EBA80771-D34C-4C4E-B8FE-B88AA37AD769}" dt="2024-04-16T12:40:00.711" v="3071" actId="20577"/>
          <ac:spMkLst>
            <pc:docMk/>
            <pc:sldMk cId="1158031860" sldId="230719902"/>
            <ac:spMk id="6" creationId="{206832C4-72A9-30B5-73F7-A6B85AF43A73}"/>
          </ac:spMkLst>
        </pc:spChg>
        <pc:spChg chg="del">
          <ac:chgData name="MONSAINT Jules" userId="8dc76007-2276-4a3e-aa60-c33a67ff7b03" providerId="ADAL" clId="{EBA80771-D34C-4C4E-B8FE-B88AA37AD769}" dt="2024-03-26T15:06:12.748" v="1418" actId="478"/>
          <ac:spMkLst>
            <pc:docMk/>
            <pc:sldMk cId="1158031860" sldId="230719902"/>
            <ac:spMk id="7" creationId="{134D3FC6-2D01-CC7C-F717-7D8091BACFF7}"/>
          </ac:spMkLst>
        </pc:spChg>
        <pc:spChg chg="mod">
          <ac:chgData name="MONSAINT Jules" userId="8dc76007-2276-4a3e-aa60-c33a67ff7b03" providerId="ADAL" clId="{EBA80771-D34C-4C4E-B8FE-B88AA37AD769}" dt="2024-03-26T15:06:55.438" v="1468" actId="14100"/>
          <ac:spMkLst>
            <pc:docMk/>
            <pc:sldMk cId="1158031860" sldId="230719902"/>
            <ac:spMk id="10" creationId="{313C6E0C-EA09-2D5D-BC7F-9F6EB50108C4}"/>
          </ac:spMkLst>
        </pc:spChg>
      </pc:sldChg>
      <pc:sldChg chg="modSp add mod">
        <pc:chgData name="MONSAINT Jules" userId="8dc76007-2276-4a3e-aa60-c33a67ff7b03" providerId="ADAL" clId="{EBA80771-D34C-4C4E-B8FE-B88AA37AD769}" dt="2024-04-16T12:26:12.086" v="2525" actId="20577"/>
        <pc:sldMkLst>
          <pc:docMk/>
          <pc:sldMk cId="869195181" sldId="230719903"/>
        </pc:sldMkLst>
        <pc:spChg chg="mod">
          <ac:chgData name="MONSAINT Jules" userId="8dc76007-2276-4a3e-aa60-c33a67ff7b03" providerId="ADAL" clId="{EBA80771-D34C-4C4E-B8FE-B88AA37AD769}" dt="2024-04-16T12:26:12.086" v="2525" actId="20577"/>
          <ac:spMkLst>
            <pc:docMk/>
            <pc:sldMk cId="869195181" sldId="230719903"/>
            <ac:spMk id="7" creationId="{F701E4AB-FD61-63FD-68EA-0110631A976A}"/>
          </ac:spMkLst>
        </pc:spChg>
      </pc:sldChg>
      <pc:sldChg chg="modSp add del mod ord">
        <pc:chgData name="MONSAINT Jules" userId="8dc76007-2276-4a3e-aa60-c33a67ff7b03" providerId="ADAL" clId="{EBA80771-D34C-4C4E-B8FE-B88AA37AD769}" dt="2024-04-16T12:20:34.015" v="2307" actId="2696"/>
        <pc:sldMkLst>
          <pc:docMk/>
          <pc:sldMk cId="936331585" sldId="230719904"/>
        </pc:sldMkLst>
        <pc:spChg chg="mod">
          <ac:chgData name="MONSAINT Jules" userId="8dc76007-2276-4a3e-aa60-c33a67ff7b03" providerId="ADAL" clId="{EBA80771-D34C-4C4E-B8FE-B88AA37AD769}" dt="2024-04-16T12:20:15.748" v="2306" actId="20577"/>
          <ac:spMkLst>
            <pc:docMk/>
            <pc:sldMk cId="936331585" sldId="230719904"/>
            <ac:spMk id="10" creationId="{5D947808-6637-C734-37DC-F54B19354B0F}"/>
          </ac:spMkLst>
        </pc:spChg>
      </pc:sldChg>
      <pc:sldChg chg="addSp delSp modSp add mod modAnim">
        <pc:chgData name="MONSAINT Jules" userId="8dc76007-2276-4a3e-aa60-c33a67ff7b03" providerId="ADAL" clId="{EBA80771-D34C-4C4E-B8FE-B88AA37AD769}" dt="2024-04-19T14:31:18.653" v="3804" actId="1076"/>
        <pc:sldMkLst>
          <pc:docMk/>
          <pc:sldMk cId="3162030155" sldId="230719904"/>
        </pc:sldMkLst>
        <pc:spChg chg="mod">
          <ac:chgData name="MONSAINT Jules" userId="8dc76007-2276-4a3e-aa60-c33a67ff7b03" providerId="ADAL" clId="{EBA80771-D34C-4C4E-B8FE-B88AA37AD769}" dt="2024-04-19T14:19:58.251" v="3708" actId="14100"/>
          <ac:spMkLst>
            <pc:docMk/>
            <pc:sldMk cId="3162030155" sldId="230719904"/>
            <ac:spMk id="2" creationId="{D71E93D5-8940-3C9B-1857-A6A53CC8E322}"/>
          </ac:spMkLst>
        </pc:spChg>
        <pc:spChg chg="add mod">
          <ac:chgData name="MONSAINT Jules" userId="8dc76007-2276-4a3e-aa60-c33a67ff7b03" providerId="ADAL" clId="{EBA80771-D34C-4C4E-B8FE-B88AA37AD769}" dt="2024-04-19T14:19:45.219" v="3704"/>
          <ac:spMkLst>
            <pc:docMk/>
            <pc:sldMk cId="3162030155" sldId="230719904"/>
            <ac:spMk id="5" creationId="{671ECBD9-3B3A-CAA0-E902-3FF04CF55A15}"/>
          </ac:spMkLst>
        </pc:spChg>
        <pc:spChg chg="del">
          <ac:chgData name="MONSAINT Jules" userId="8dc76007-2276-4a3e-aa60-c33a67ff7b03" providerId="ADAL" clId="{EBA80771-D34C-4C4E-B8FE-B88AA37AD769}" dt="2024-04-16T12:21:05.434" v="2310" actId="478"/>
          <ac:spMkLst>
            <pc:docMk/>
            <pc:sldMk cId="3162030155" sldId="230719904"/>
            <ac:spMk id="6" creationId="{FF8B80D0-40C3-EB9F-AB88-5050582D50EF}"/>
          </ac:spMkLst>
        </pc:spChg>
        <pc:spChg chg="del">
          <ac:chgData name="MONSAINT Jules" userId="8dc76007-2276-4a3e-aa60-c33a67ff7b03" providerId="ADAL" clId="{EBA80771-D34C-4C4E-B8FE-B88AA37AD769}" dt="2024-04-16T12:21:04.516" v="2309" actId="478"/>
          <ac:spMkLst>
            <pc:docMk/>
            <pc:sldMk cId="3162030155" sldId="230719904"/>
            <ac:spMk id="7" creationId="{3D7BD90F-AF60-450A-2F1D-5CB571AC78AA}"/>
          </ac:spMkLst>
        </pc:spChg>
        <pc:spChg chg="add mod">
          <ac:chgData name="MONSAINT Jules" userId="8dc76007-2276-4a3e-aa60-c33a67ff7b03" providerId="ADAL" clId="{EBA80771-D34C-4C4E-B8FE-B88AA37AD769}" dt="2024-04-19T14:30:56.147" v="3801" actId="20577"/>
          <ac:spMkLst>
            <pc:docMk/>
            <pc:sldMk cId="3162030155" sldId="230719904"/>
            <ac:spMk id="7" creationId="{9FBF6846-808E-3436-16DF-E43EF9196D10}"/>
          </ac:spMkLst>
        </pc:spChg>
        <pc:picChg chg="add mod">
          <ac:chgData name="MONSAINT Jules" userId="8dc76007-2276-4a3e-aa60-c33a67ff7b03" providerId="ADAL" clId="{EBA80771-D34C-4C4E-B8FE-B88AA37AD769}" dt="2024-04-19T14:31:18.653" v="3804" actId="1076"/>
          <ac:picMkLst>
            <pc:docMk/>
            <pc:sldMk cId="3162030155" sldId="230719904"/>
            <ac:picMk id="6" creationId="{C14B117D-7905-2361-61D6-79BBF86EE372}"/>
          </ac:picMkLst>
        </pc:picChg>
      </pc:sldChg>
      <pc:sldChg chg="addSp delSp modSp add mod setBg modAnim modNotesTx">
        <pc:chgData name="MONSAINT Jules" userId="8dc76007-2276-4a3e-aa60-c33a67ff7b03" providerId="ADAL" clId="{EBA80771-D34C-4C4E-B8FE-B88AA37AD769}" dt="2024-04-19T14:31:38.915" v="3828" actId="20577"/>
        <pc:sldMkLst>
          <pc:docMk/>
          <pc:sldMk cId="3957028701" sldId="230719905"/>
        </pc:sldMkLst>
        <pc:spChg chg="del">
          <ac:chgData name="MONSAINT Jules" userId="8dc76007-2276-4a3e-aa60-c33a67ff7b03" providerId="ADAL" clId="{EBA80771-D34C-4C4E-B8FE-B88AA37AD769}" dt="2024-04-16T12:22:02.939" v="2354" actId="478"/>
          <ac:spMkLst>
            <pc:docMk/>
            <pc:sldMk cId="3957028701" sldId="230719905"/>
            <ac:spMk id="2" creationId="{103F691C-DF2D-10E5-345D-A5641A3B993F}"/>
          </ac:spMkLst>
        </pc:spChg>
        <pc:spChg chg="add mod">
          <ac:chgData name="MONSAINT Jules" userId="8dc76007-2276-4a3e-aa60-c33a67ff7b03" providerId="ADAL" clId="{EBA80771-D34C-4C4E-B8FE-B88AA37AD769}" dt="2024-04-19T14:29:24.795" v="3764" actId="1076"/>
          <ac:spMkLst>
            <pc:docMk/>
            <pc:sldMk cId="3957028701" sldId="230719905"/>
            <ac:spMk id="2" creationId="{3E2BACE2-0E5E-2DF1-413A-56D37CCED009}"/>
          </ac:spMkLst>
        </pc:spChg>
        <pc:spChg chg="mod">
          <ac:chgData name="MONSAINT Jules" userId="8dc76007-2276-4a3e-aa60-c33a67ff7b03" providerId="ADAL" clId="{EBA80771-D34C-4C4E-B8FE-B88AA37AD769}" dt="2024-04-19T14:12:40.349" v="3667"/>
          <ac:spMkLst>
            <pc:docMk/>
            <pc:sldMk cId="3957028701" sldId="230719905"/>
            <ac:spMk id="4" creationId="{00000000-0000-0000-0000-000000000000}"/>
          </ac:spMkLst>
        </pc:spChg>
        <pc:spChg chg="add del mod">
          <ac:chgData name="MONSAINT Jules" userId="8dc76007-2276-4a3e-aa60-c33a67ff7b03" providerId="ADAL" clId="{EBA80771-D34C-4C4E-B8FE-B88AA37AD769}" dt="2024-04-19T14:15:55.308" v="3684" actId="478"/>
          <ac:spMkLst>
            <pc:docMk/>
            <pc:sldMk cId="3957028701" sldId="230719905"/>
            <ac:spMk id="5" creationId="{8D01D1D8-5652-2FD2-AB3E-811169B8DD30}"/>
          </ac:spMkLst>
        </pc:spChg>
        <pc:spChg chg="del">
          <ac:chgData name="MONSAINT Jules" userId="8dc76007-2276-4a3e-aa60-c33a67ff7b03" providerId="ADAL" clId="{EBA80771-D34C-4C4E-B8FE-B88AA37AD769}" dt="2024-04-16T12:22:03.738" v="2355" actId="478"/>
          <ac:spMkLst>
            <pc:docMk/>
            <pc:sldMk cId="3957028701" sldId="230719905"/>
            <ac:spMk id="6" creationId="{2327A1FA-D878-302D-53F5-1D1F51BA1ACD}"/>
          </ac:spMkLst>
        </pc:spChg>
        <pc:spChg chg="add mod">
          <ac:chgData name="MONSAINT Jules" userId="8dc76007-2276-4a3e-aa60-c33a67ff7b03" providerId="ADAL" clId="{EBA80771-D34C-4C4E-B8FE-B88AA37AD769}" dt="2024-04-19T14:17:27.381" v="3690" actId="1076"/>
          <ac:spMkLst>
            <pc:docMk/>
            <pc:sldMk cId="3957028701" sldId="230719905"/>
            <ac:spMk id="6" creationId="{F58ED714-F88D-BBAD-B25E-F2A9F33EF857}"/>
          </ac:spMkLst>
        </pc:spChg>
        <pc:spChg chg="mod">
          <ac:chgData name="MONSAINT Jules" userId="8dc76007-2276-4a3e-aa60-c33a67ff7b03" providerId="ADAL" clId="{EBA80771-D34C-4C4E-B8FE-B88AA37AD769}" dt="2024-04-19T14:17:31.509" v="3691" actId="1076"/>
          <ac:spMkLst>
            <pc:docMk/>
            <pc:sldMk cId="3957028701" sldId="230719905"/>
            <ac:spMk id="11" creationId="{CE6A4FA3-700B-B8DD-6FB8-019E44C04832}"/>
          </ac:spMkLst>
        </pc:spChg>
        <pc:picChg chg="add mod">
          <ac:chgData name="MONSAINT Jules" userId="8dc76007-2276-4a3e-aa60-c33a67ff7b03" providerId="ADAL" clId="{EBA80771-D34C-4C4E-B8FE-B88AA37AD769}" dt="2024-04-19T14:30:27.936" v="3769" actId="1076"/>
          <ac:picMkLst>
            <pc:docMk/>
            <pc:sldMk cId="3957028701" sldId="230719905"/>
            <ac:picMk id="7" creationId="{7690981B-3373-BCEA-A3B0-555E8CF21DDE}"/>
          </ac:picMkLst>
        </pc:picChg>
      </pc:sldChg>
      <pc:sldChg chg="addSp delSp modSp add mod modNotesTx">
        <pc:chgData name="MONSAINT Jules" userId="8dc76007-2276-4a3e-aa60-c33a67ff7b03" providerId="ADAL" clId="{EBA80771-D34C-4C4E-B8FE-B88AA37AD769}" dt="2024-04-22T12:37:37.490" v="5958" actId="115"/>
        <pc:sldMkLst>
          <pc:docMk/>
          <pc:sldMk cId="3078767831" sldId="230719906"/>
        </pc:sldMkLst>
        <pc:spChg chg="add del mod">
          <ac:chgData name="MONSAINT Jules" userId="8dc76007-2276-4a3e-aa60-c33a67ff7b03" providerId="ADAL" clId="{EBA80771-D34C-4C4E-B8FE-B88AA37AD769}" dt="2024-04-22T11:55:17.630" v="5231" actId="478"/>
          <ac:spMkLst>
            <pc:docMk/>
            <pc:sldMk cId="3078767831" sldId="230719906"/>
            <ac:spMk id="2" creationId="{A25380C6-B581-98C9-66A3-07A2340F5BDE}"/>
          </ac:spMkLst>
        </pc:spChg>
        <pc:spChg chg="mod">
          <ac:chgData name="MONSAINT Jules" userId="8dc76007-2276-4a3e-aa60-c33a67ff7b03" providerId="ADAL" clId="{EBA80771-D34C-4C4E-B8FE-B88AA37AD769}" dt="2024-04-22T10:02:23.255" v="5215" actId="20577"/>
          <ac:spMkLst>
            <pc:docMk/>
            <pc:sldMk cId="3078767831" sldId="230719906"/>
            <ac:spMk id="3" creationId="{61C0F2B8-DEAC-5743-17F1-F7987783BCBF}"/>
          </ac:spMkLst>
        </pc:spChg>
        <pc:spChg chg="del">
          <ac:chgData name="MONSAINT Jules" userId="8dc76007-2276-4a3e-aa60-c33a67ff7b03" providerId="ADAL" clId="{EBA80771-D34C-4C4E-B8FE-B88AA37AD769}" dt="2024-04-16T12:56:52.643" v="3307" actId="478"/>
          <ac:spMkLst>
            <pc:docMk/>
            <pc:sldMk cId="3078767831" sldId="230719906"/>
            <ac:spMk id="5" creationId="{359CCF61-CB51-7788-9961-DEB5E97D0297}"/>
          </ac:spMkLst>
        </pc:spChg>
        <pc:spChg chg="add mod">
          <ac:chgData name="MONSAINT Jules" userId="8dc76007-2276-4a3e-aa60-c33a67ff7b03" providerId="ADAL" clId="{EBA80771-D34C-4C4E-B8FE-B88AA37AD769}" dt="2024-04-22T12:29:14.344" v="5609"/>
          <ac:spMkLst>
            <pc:docMk/>
            <pc:sldMk cId="3078767831" sldId="230719906"/>
            <ac:spMk id="5" creationId="{409F6876-8573-F0EE-252B-F5E781C71E69}"/>
          </ac:spMkLst>
        </pc:spChg>
        <pc:spChg chg="add del mod">
          <ac:chgData name="MONSAINT Jules" userId="8dc76007-2276-4a3e-aa60-c33a67ff7b03" providerId="ADAL" clId="{EBA80771-D34C-4C4E-B8FE-B88AA37AD769}" dt="2024-04-22T11:57:50.607" v="5503" actId="478"/>
          <ac:spMkLst>
            <pc:docMk/>
            <pc:sldMk cId="3078767831" sldId="230719906"/>
            <ac:spMk id="6" creationId="{9DCFFF16-E665-0A30-FBDE-531D3E5DA8DF}"/>
          </ac:spMkLst>
        </pc:spChg>
        <pc:spChg chg="add mod">
          <ac:chgData name="MONSAINT Jules" userId="8dc76007-2276-4a3e-aa60-c33a67ff7b03" providerId="ADAL" clId="{EBA80771-D34C-4C4E-B8FE-B88AA37AD769}" dt="2024-04-22T11:58:14.783" v="5507" actId="1076"/>
          <ac:spMkLst>
            <pc:docMk/>
            <pc:sldMk cId="3078767831" sldId="230719906"/>
            <ac:spMk id="8" creationId="{E6A04350-D66B-4506-CF6A-C751F592C7C2}"/>
          </ac:spMkLst>
        </pc:spChg>
        <pc:spChg chg="add mod">
          <ac:chgData name="MONSAINT Jules" userId="8dc76007-2276-4a3e-aa60-c33a67ff7b03" providerId="ADAL" clId="{EBA80771-D34C-4C4E-B8FE-B88AA37AD769}" dt="2024-04-22T11:58:20.469" v="5509" actId="1076"/>
          <ac:spMkLst>
            <pc:docMk/>
            <pc:sldMk cId="3078767831" sldId="230719906"/>
            <ac:spMk id="9" creationId="{EF315A31-07EC-0657-A543-3ECD34BF9F6A}"/>
          </ac:spMkLst>
        </pc:spChg>
        <pc:spChg chg="add del mod">
          <ac:chgData name="MONSAINT Jules" userId="8dc76007-2276-4a3e-aa60-c33a67ff7b03" providerId="ADAL" clId="{EBA80771-D34C-4C4E-B8FE-B88AA37AD769}" dt="2024-04-22T12:02:20.029" v="5607" actId="478"/>
          <ac:spMkLst>
            <pc:docMk/>
            <pc:sldMk cId="3078767831" sldId="230719906"/>
            <ac:spMk id="10" creationId="{B85DC7A5-5FA9-E333-C7C0-5BC806CD6DE4}"/>
          </ac:spMkLst>
        </pc:spChg>
        <pc:spChg chg="add mod">
          <ac:chgData name="MONSAINT Jules" userId="8dc76007-2276-4a3e-aa60-c33a67ff7b03" providerId="ADAL" clId="{EBA80771-D34C-4C4E-B8FE-B88AA37AD769}" dt="2024-04-22T12:37:37.490" v="5958" actId="115"/>
          <ac:spMkLst>
            <pc:docMk/>
            <pc:sldMk cId="3078767831" sldId="230719906"/>
            <ac:spMk id="11" creationId="{1CF25D44-316E-40A8-8BDF-6CBF376A5849}"/>
          </ac:spMkLst>
        </pc:spChg>
        <pc:spChg chg="add mod">
          <ac:chgData name="MONSAINT Jules" userId="8dc76007-2276-4a3e-aa60-c33a67ff7b03" providerId="ADAL" clId="{EBA80771-D34C-4C4E-B8FE-B88AA37AD769}" dt="2024-04-22T12:31:27.907" v="5886" actId="207"/>
          <ac:spMkLst>
            <pc:docMk/>
            <pc:sldMk cId="3078767831" sldId="230719906"/>
            <ac:spMk id="12" creationId="{0016792B-BC34-7C37-E207-79ECE22F6DDD}"/>
          </ac:spMkLst>
        </pc:spChg>
        <pc:spChg chg="add mod">
          <ac:chgData name="MONSAINT Jules" userId="8dc76007-2276-4a3e-aa60-c33a67ff7b03" providerId="ADAL" clId="{EBA80771-D34C-4C4E-B8FE-B88AA37AD769}" dt="2024-04-22T12:37:30.313" v="5957" actId="207"/>
          <ac:spMkLst>
            <pc:docMk/>
            <pc:sldMk cId="3078767831" sldId="230719906"/>
            <ac:spMk id="13" creationId="{3521084B-9B84-8C56-D3F5-702B4328C94E}"/>
          </ac:spMkLst>
        </pc:spChg>
        <pc:spChg chg="add mod">
          <ac:chgData name="MONSAINT Jules" userId="8dc76007-2276-4a3e-aa60-c33a67ff7b03" providerId="ADAL" clId="{EBA80771-D34C-4C4E-B8FE-B88AA37AD769}" dt="2024-04-22T12:35:21.506" v="5937" actId="1076"/>
          <ac:spMkLst>
            <pc:docMk/>
            <pc:sldMk cId="3078767831" sldId="230719906"/>
            <ac:spMk id="15" creationId="{63BDE533-6029-E017-0FB9-60B1BAB5F443}"/>
          </ac:spMkLst>
        </pc:spChg>
        <pc:spChg chg="add mod">
          <ac:chgData name="MONSAINT Jules" userId="8dc76007-2276-4a3e-aa60-c33a67ff7b03" providerId="ADAL" clId="{EBA80771-D34C-4C4E-B8FE-B88AA37AD769}" dt="2024-04-22T12:35:29.355" v="5939" actId="1076"/>
          <ac:spMkLst>
            <pc:docMk/>
            <pc:sldMk cId="3078767831" sldId="230719906"/>
            <ac:spMk id="16" creationId="{0801A764-E396-7AFF-ABC5-F72CDE3992D6}"/>
          </ac:spMkLst>
        </pc:spChg>
        <pc:spChg chg="add mod">
          <ac:chgData name="MONSAINT Jules" userId="8dc76007-2276-4a3e-aa60-c33a67ff7b03" providerId="ADAL" clId="{EBA80771-D34C-4C4E-B8FE-B88AA37AD769}" dt="2024-04-22T12:35:57.303" v="5943" actId="1076"/>
          <ac:spMkLst>
            <pc:docMk/>
            <pc:sldMk cId="3078767831" sldId="230719906"/>
            <ac:spMk id="18" creationId="{9D8A1994-32C1-1816-3826-F689ADC9A7F9}"/>
          </ac:spMkLst>
        </pc:spChg>
        <pc:spChg chg="add mod">
          <ac:chgData name="MONSAINT Jules" userId="8dc76007-2276-4a3e-aa60-c33a67ff7b03" providerId="ADAL" clId="{EBA80771-D34C-4C4E-B8FE-B88AA37AD769}" dt="2024-04-22T12:36:04.027" v="5945" actId="1076"/>
          <ac:spMkLst>
            <pc:docMk/>
            <pc:sldMk cId="3078767831" sldId="230719906"/>
            <ac:spMk id="19" creationId="{E93C64C6-4A0A-4629-9DE7-91EF6CCC712E}"/>
          </ac:spMkLst>
        </pc:spChg>
        <pc:spChg chg="add del mod">
          <ac:chgData name="MONSAINT Jules" userId="8dc76007-2276-4a3e-aa60-c33a67ff7b03" providerId="ADAL" clId="{EBA80771-D34C-4C4E-B8FE-B88AA37AD769}" dt="2024-04-22T12:36:33.606" v="5947" actId="478"/>
          <ac:spMkLst>
            <pc:docMk/>
            <pc:sldMk cId="3078767831" sldId="230719906"/>
            <ac:spMk id="20" creationId="{9FD67F4A-E11F-03E2-950D-09AD8150FD67}"/>
          </ac:spMkLst>
        </pc:spChg>
        <pc:spChg chg="add mod">
          <ac:chgData name="MONSAINT Jules" userId="8dc76007-2276-4a3e-aa60-c33a67ff7b03" providerId="ADAL" clId="{EBA80771-D34C-4C4E-B8FE-B88AA37AD769}" dt="2024-04-22T12:36:58.108" v="5954" actId="1076"/>
          <ac:spMkLst>
            <pc:docMk/>
            <pc:sldMk cId="3078767831" sldId="230719906"/>
            <ac:spMk id="22" creationId="{699A94A2-8908-6A9F-03A1-5DD9FE145495}"/>
          </ac:spMkLst>
        </pc:spChg>
        <pc:spChg chg="add mod">
          <ac:chgData name="MONSAINT Jules" userId="8dc76007-2276-4a3e-aa60-c33a67ff7b03" providerId="ADAL" clId="{EBA80771-D34C-4C4E-B8FE-B88AA37AD769}" dt="2024-04-22T12:36:53.784" v="5953" actId="1076"/>
          <ac:spMkLst>
            <pc:docMk/>
            <pc:sldMk cId="3078767831" sldId="230719906"/>
            <ac:spMk id="23" creationId="{B6AAFDEC-B592-E5FC-92C5-CE50EB22086B}"/>
          </ac:spMkLst>
        </pc:spChg>
        <pc:picChg chg="del">
          <ac:chgData name="MONSAINT Jules" userId="8dc76007-2276-4a3e-aa60-c33a67ff7b03" providerId="ADAL" clId="{EBA80771-D34C-4C4E-B8FE-B88AA37AD769}" dt="2024-04-16T12:56:46.833" v="3303" actId="478"/>
          <ac:picMkLst>
            <pc:docMk/>
            <pc:sldMk cId="3078767831" sldId="230719906"/>
            <ac:picMk id="8" creationId="{7CF2F813-5CEB-72DE-2F01-A9EF69308E70}"/>
          </ac:picMkLst>
        </pc:picChg>
      </pc:sldChg>
      <pc:sldChg chg="addSp delSp modSp add del mod">
        <pc:chgData name="MONSAINT Jules" userId="8dc76007-2276-4a3e-aa60-c33a67ff7b03" providerId="ADAL" clId="{EBA80771-D34C-4C4E-B8FE-B88AA37AD769}" dt="2024-04-22T09:36:45.392" v="5124" actId="2696"/>
        <pc:sldMkLst>
          <pc:docMk/>
          <pc:sldMk cId="821738647" sldId="230719907"/>
        </pc:sldMkLst>
        <pc:spChg chg="add mod">
          <ac:chgData name="MONSAINT Jules" userId="8dc76007-2276-4a3e-aa60-c33a67ff7b03" providerId="ADAL" clId="{EBA80771-D34C-4C4E-B8FE-B88AA37AD769}" dt="2024-04-19T15:04:19.155" v="4475" actId="1076"/>
          <ac:spMkLst>
            <pc:docMk/>
            <pc:sldMk cId="821738647" sldId="230719907"/>
            <ac:spMk id="3" creationId="{ECC9801E-8114-EBF5-6FD8-0061526BADB2}"/>
          </ac:spMkLst>
        </pc:spChg>
        <pc:spChg chg="add mod">
          <ac:chgData name="MONSAINT Jules" userId="8dc76007-2276-4a3e-aa60-c33a67ff7b03" providerId="ADAL" clId="{EBA80771-D34C-4C4E-B8FE-B88AA37AD769}" dt="2024-04-19T15:05:43.638" v="4600" actId="1076"/>
          <ac:spMkLst>
            <pc:docMk/>
            <pc:sldMk cId="821738647" sldId="230719907"/>
            <ac:spMk id="5" creationId="{2A809717-6D7C-B847-F234-20061A929E52}"/>
          </ac:spMkLst>
        </pc:spChg>
        <pc:spChg chg="del">
          <ac:chgData name="MONSAINT Jules" userId="8dc76007-2276-4a3e-aa60-c33a67ff7b03" providerId="ADAL" clId="{EBA80771-D34C-4C4E-B8FE-B88AA37AD769}" dt="2024-04-19T14:55:36.732" v="3987" actId="478"/>
          <ac:spMkLst>
            <pc:docMk/>
            <pc:sldMk cId="821738647" sldId="230719907"/>
            <ac:spMk id="6" creationId="{206832C4-72A9-30B5-73F7-A6B85AF43A73}"/>
          </ac:spMkLst>
        </pc:spChg>
        <pc:spChg chg="add mod">
          <ac:chgData name="MONSAINT Jules" userId="8dc76007-2276-4a3e-aa60-c33a67ff7b03" providerId="ADAL" clId="{EBA80771-D34C-4C4E-B8FE-B88AA37AD769}" dt="2024-04-19T15:06:10.026" v="4637" actId="1076"/>
          <ac:spMkLst>
            <pc:docMk/>
            <pc:sldMk cId="821738647" sldId="230719907"/>
            <ac:spMk id="7" creationId="{DBF9DF91-235C-8203-D332-0ECDA6E869C5}"/>
          </ac:spMkLst>
        </pc:spChg>
        <pc:spChg chg="add mod">
          <ac:chgData name="MONSAINT Jules" userId="8dc76007-2276-4a3e-aa60-c33a67ff7b03" providerId="ADAL" clId="{EBA80771-D34C-4C4E-B8FE-B88AA37AD769}" dt="2024-04-22T09:17:34.079" v="4687" actId="20577"/>
          <ac:spMkLst>
            <pc:docMk/>
            <pc:sldMk cId="821738647" sldId="230719907"/>
            <ac:spMk id="8" creationId="{3D4C3F0C-173E-3B3B-9A1B-839908FC14EB}"/>
          </ac:spMkLst>
        </pc:spChg>
      </pc:sldChg>
      <pc:sldChg chg="addSp delSp modSp add mod">
        <pc:chgData name="MONSAINT Jules" userId="8dc76007-2276-4a3e-aa60-c33a67ff7b03" providerId="ADAL" clId="{EBA80771-D34C-4C4E-B8FE-B88AA37AD769}" dt="2024-04-22T11:54:41.018" v="5228" actId="1076"/>
        <pc:sldMkLst>
          <pc:docMk/>
          <pc:sldMk cId="1798488302" sldId="230719908"/>
        </pc:sldMkLst>
        <pc:spChg chg="mod">
          <ac:chgData name="MONSAINT Jules" userId="8dc76007-2276-4a3e-aa60-c33a67ff7b03" providerId="ADAL" clId="{EBA80771-D34C-4C4E-B8FE-B88AA37AD769}" dt="2024-04-22T11:54:41.018" v="5228" actId="1076"/>
          <ac:spMkLst>
            <pc:docMk/>
            <pc:sldMk cId="1798488302" sldId="230719908"/>
            <ac:spMk id="2" creationId="{ECD7C5C2-7ED4-BBD3-D61F-C913BBFB80E0}"/>
          </ac:spMkLst>
        </pc:spChg>
        <pc:spChg chg="del">
          <ac:chgData name="MONSAINT Jules" userId="8dc76007-2276-4a3e-aa60-c33a67ff7b03" providerId="ADAL" clId="{EBA80771-D34C-4C4E-B8FE-B88AA37AD769}" dt="2024-04-22T09:22:13.284" v="4689" actId="478"/>
          <ac:spMkLst>
            <pc:docMk/>
            <pc:sldMk cId="1798488302" sldId="230719908"/>
            <ac:spMk id="3" creationId="{ECC9801E-8114-EBF5-6FD8-0061526BADB2}"/>
          </ac:spMkLst>
        </pc:spChg>
        <pc:spChg chg="del">
          <ac:chgData name="MONSAINT Jules" userId="8dc76007-2276-4a3e-aa60-c33a67ff7b03" providerId="ADAL" clId="{EBA80771-D34C-4C4E-B8FE-B88AA37AD769}" dt="2024-04-22T09:22:14.297" v="4690" actId="478"/>
          <ac:spMkLst>
            <pc:docMk/>
            <pc:sldMk cId="1798488302" sldId="230719908"/>
            <ac:spMk id="5" creationId="{2A809717-6D7C-B847-F234-20061A929E52}"/>
          </ac:spMkLst>
        </pc:spChg>
        <pc:spChg chg="del">
          <ac:chgData name="MONSAINT Jules" userId="8dc76007-2276-4a3e-aa60-c33a67ff7b03" providerId="ADAL" clId="{EBA80771-D34C-4C4E-B8FE-B88AA37AD769}" dt="2024-04-22T09:22:14.893" v="4691" actId="478"/>
          <ac:spMkLst>
            <pc:docMk/>
            <pc:sldMk cId="1798488302" sldId="230719908"/>
            <ac:spMk id="7" creationId="{DBF9DF91-235C-8203-D332-0ECDA6E869C5}"/>
          </ac:spMkLst>
        </pc:spChg>
        <pc:spChg chg="mod">
          <ac:chgData name="MONSAINT Jules" userId="8dc76007-2276-4a3e-aa60-c33a67ff7b03" providerId="ADAL" clId="{EBA80771-D34C-4C4E-B8FE-B88AA37AD769}" dt="2024-04-22T09:54:17.674" v="5174" actId="1076"/>
          <ac:spMkLst>
            <pc:docMk/>
            <pc:sldMk cId="1798488302" sldId="230719908"/>
            <ac:spMk id="8" creationId="{3D4C3F0C-173E-3B3B-9A1B-839908FC14EB}"/>
          </ac:spMkLst>
        </pc:spChg>
        <pc:spChg chg="mod">
          <ac:chgData name="MONSAINT Jules" userId="8dc76007-2276-4a3e-aa60-c33a67ff7b03" providerId="ADAL" clId="{EBA80771-D34C-4C4E-B8FE-B88AA37AD769}" dt="2024-04-22T09:43:11.852" v="5143" actId="1076"/>
          <ac:spMkLst>
            <pc:docMk/>
            <pc:sldMk cId="1798488302" sldId="230719908"/>
            <ac:spMk id="11" creationId="{2CA263B8-C8F4-8AB7-4B19-45956240B23A}"/>
          </ac:spMkLst>
        </pc:spChg>
        <pc:spChg chg="mod">
          <ac:chgData name="MONSAINT Jules" userId="8dc76007-2276-4a3e-aa60-c33a67ff7b03" providerId="ADAL" clId="{EBA80771-D34C-4C4E-B8FE-B88AA37AD769}" dt="2024-04-22T09:43:11.852" v="5143" actId="1076"/>
          <ac:spMkLst>
            <pc:docMk/>
            <pc:sldMk cId="1798488302" sldId="230719908"/>
            <ac:spMk id="12" creationId="{8AF3E553-BC23-B5B3-23A6-9851F514744D}"/>
          </ac:spMkLst>
        </pc:spChg>
        <pc:spChg chg="mod">
          <ac:chgData name="MONSAINT Jules" userId="8dc76007-2276-4a3e-aa60-c33a67ff7b03" providerId="ADAL" clId="{EBA80771-D34C-4C4E-B8FE-B88AA37AD769}" dt="2024-04-22T09:43:11.852" v="5143" actId="1076"/>
          <ac:spMkLst>
            <pc:docMk/>
            <pc:sldMk cId="1798488302" sldId="230719908"/>
            <ac:spMk id="13" creationId="{90501A06-A6D0-4B0B-1F96-BE9F8FF6A2E0}"/>
          </ac:spMkLst>
        </pc:spChg>
        <pc:spChg chg="mod">
          <ac:chgData name="MONSAINT Jules" userId="8dc76007-2276-4a3e-aa60-c33a67ff7b03" providerId="ADAL" clId="{EBA80771-D34C-4C4E-B8FE-B88AA37AD769}" dt="2024-04-22T09:43:11.852" v="5143" actId="1076"/>
          <ac:spMkLst>
            <pc:docMk/>
            <pc:sldMk cId="1798488302" sldId="230719908"/>
            <ac:spMk id="14" creationId="{FB8B6FE1-51A6-5EA3-1442-483C9144DACB}"/>
          </ac:spMkLst>
        </pc:spChg>
        <pc:spChg chg="mod">
          <ac:chgData name="MONSAINT Jules" userId="8dc76007-2276-4a3e-aa60-c33a67ff7b03" providerId="ADAL" clId="{EBA80771-D34C-4C4E-B8FE-B88AA37AD769}" dt="2024-04-22T09:43:11.852" v="5143" actId="1076"/>
          <ac:spMkLst>
            <pc:docMk/>
            <pc:sldMk cId="1798488302" sldId="230719908"/>
            <ac:spMk id="15" creationId="{B7AB1DCB-9C74-1A3B-6456-C54410238EF4}"/>
          </ac:spMkLst>
        </pc:spChg>
        <pc:spChg chg="mod">
          <ac:chgData name="MONSAINT Jules" userId="8dc76007-2276-4a3e-aa60-c33a67ff7b03" providerId="ADAL" clId="{EBA80771-D34C-4C4E-B8FE-B88AA37AD769}" dt="2024-04-22T09:43:11.852" v="5143" actId="1076"/>
          <ac:spMkLst>
            <pc:docMk/>
            <pc:sldMk cId="1798488302" sldId="230719908"/>
            <ac:spMk id="16" creationId="{8C8F29B6-D4E4-9886-3678-30CE9E967C9E}"/>
          </ac:spMkLst>
        </pc:spChg>
        <pc:spChg chg="mod">
          <ac:chgData name="MONSAINT Jules" userId="8dc76007-2276-4a3e-aa60-c33a67ff7b03" providerId="ADAL" clId="{EBA80771-D34C-4C4E-B8FE-B88AA37AD769}" dt="2024-04-22T09:43:11.852" v="5143" actId="1076"/>
          <ac:spMkLst>
            <pc:docMk/>
            <pc:sldMk cId="1798488302" sldId="230719908"/>
            <ac:spMk id="17" creationId="{3F1FAC9D-3B6F-83A6-BD8C-DBDECE71A4D4}"/>
          </ac:spMkLst>
        </pc:spChg>
        <pc:grpChg chg="add mod">
          <ac:chgData name="MONSAINT Jules" userId="8dc76007-2276-4a3e-aa60-c33a67ff7b03" providerId="ADAL" clId="{EBA80771-D34C-4C4E-B8FE-B88AA37AD769}" dt="2024-04-22T09:43:11.852" v="5143" actId="1076"/>
          <ac:grpSpMkLst>
            <pc:docMk/>
            <pc:sldMk cId="1798488302" sldId="230719908"/>
            <ac:grpSpMk id="9" creationId="{AA40C8EC-6465-3D09-08F0-6CDB13098991}"/>
          </ac:grpSpMkLst>
        </pc:grpChg>
        <pc:graphicFrameChg chg="add mod modGraphic">
          <ac:chgData name="MONSAINT Jules" userId="8dc76007-2276-4a3e-aa60-c33a67ff7b03" providerId="ADAL" clId="{EBA80771-D34C-4C4E-B8FE-B88AA37AD769}" dt="2024-04-22T11:54:25.511" v="5227" actId="20577"/>
          <ac:graphicFrameMkLst>
            <pc:docMk/>
            <pc:sldMk cId="1798488302" sldId="230719908"/>
            <ac:graphicFrameMk id="6" creationId="{71CAF3D7-D602-9C5C-4209-2C1E9E84C34A}"/>
          </ac:graphicFrameMkLst>
        </pc:graphicFrameChg>
      </pc:sldChg>
    </pc:docChg>
  </pc:docChgLst>
  <pc:docChgLst>
    <pc:chgData name="MONSAINT Jules" userId="S::jules.monsaint_soprasterianext.com#ext#@esantegouv.onmicrosoft.com::6cb1d6de-1541-481d-92c8-f2bb0d4d072c" providerId="AD" clId="Web-{65E33262-B4CA-0381-2EAC-7A137B247EED}"/>
    <pc:docChg chg="modSld">
      <pc:chgData name="MONSAINT Jules" userId="S::jules.monsaint_soprasterianext.com#ext#@esantegouv.onmicrosoft.com::6cb1d6de-1541-481d-92c8-f2bb0d4d072c" providerId="AD" clId="Web-{65E33262-B4CA-0381-2EAC-7A137B247EED}" dt="2024-02-14T10:09:37.851" v="1" actId="20577"/>
      <pc:docMkLst>
        <pc:docMk/>
      </pc:docMkLst>
      <pc:sldChg chg="modSp">
        <pc:chgData name="MONSAINT Jules" userId="S::jules.monsaint_soprasterianext.com#ext#@esantegouv.onmicrosoft.com::6cb1d6de-1541-481d-92c8-f2bb0d4d072c" providerId="AD" clId="Web-{65E33262-B4CA-0381-2EAC-7A137B247EED}" dt="2024-02-14T10:09:37.851" v="1" actId="20577"/>
        <pc:sldMkLst>
          <pc:docMk/>
          <pc:sldMk cId="1544144001" sldId="230719891"/>
        </pc:sldMkLst>
        <pc:spChg chg="mod">
          <ac:chgData name="MONSAINT Jules" userId="S::jules.monsaint_soprasterianext.com#ext#@esantegouv.onmicrosoft.com::6cb1d6de-1541-481d-92c8-f2bb0d4d072c" providerId="AD" clId="Web-{65E33262-B4CA-0381-2EAC-7A137B247EED}" dt="2024-02-14T10:09:37.851" v="1" actId="20577"/>
          <ac:spMkLst>
            <pc:docMk/>
            <pc:sldMk cId="1544144001" sldId="230719891"/>
            <ac:spMk id="5" creationId="{00ACDE56-25B7-F7D4-517B-F5FF9E742B23}"/>
          </ac:spMkLst>
        </pc:spChg>
      </pc:sldChg>
    </pc:docChg>
  </pc:docChgLst>
  <pc:docChgLst>
    <pc:chgData name="ZEGGAIE Sihem" userId="852d612d-0a0b-47c5-a714-96aecabfef4a" providerId="ADAL" clId="{C84C3763-A20E-475F-9886-22E75903A2DA}"/>
    <pc:docChg chg="undo custSel addSld delSld modSld sldOrd">
      <pc:chgData name="ZEGGAIE Sihem" userId="852d612d-0a0b-47c5-a714-96aecabfef4a" providerId="ADAL" clId="{C84C3763-A20E-475F-9886-22E75903A2DA}" dt="2024-02-16T13:49:37.405" v="6069" actId="20577"/>
      <pc:docMkLst>
        <pc:docMk/>
      </pc:docMkLst>
      <pc:sldChg chg="modSp mod">
        <pc:chgData name="ZEGGAIE Sihem" userId="852d612d-0a0b-47c5-a714-96aecabfef4a" providerId="ADAL" clId="{C84C3763-A20E-475F-9886-22E75903A2DA}" dt="2024-02-08T08:43:45.072" v="5125" actId="12788"/>
        <pc:sldMkLst>
          <pc:docMk/>
          <pc:sldMk cId="3535471614" sldId="230719764"/>
        </pc:sldMkLst>
        <pc:graphicFrameChg chg="mod modGraphic">
          <ac:chgData name="ZEGGAIE Sihem" userId="852d612d-0a0b-47c5-a714-96aecabfef4a" providerId="ADAL" clId="{C84C3763-A20E-475F-9886-22E75903A2DA}" dt="2024-02-08T08:43:45.072" v="5125" actId="12788"/>
          <ac:graphicFrameMkLst>
            <pc:docMk/>
            <pc:sldMk cId="3535471614" sldId="230719764"/>
            <ac:graphicFrameMk id="46" creationId="{9D1420DB-AEB8-8630-E434-8931FCE15976}"/>
          </ac:graphicFrameMkLst>
        </pc:graphicFrameChg>
      </pc:sldChg>
      <pc:sldChg chg="ord">
        <pc:chgData name="ZEGGAIE Sihem" userId="852d612d-0a0b-47c5-a714-96aecabfef4a" providerId="ADAL" clId="{C84C3763-A20E-475F-9886-22E75903A2DA}" dt="2024-02-08T08:51:01.295" v="5316"/>
        <pc:sldMkLst>
          <pc:docMk/>
          <pc:sldMk cId="2212643983" sldId="230719834"/>
        </pc:sldMkLst>
      </pc:sldChg>
      <pc:sldChg chg="modSp mod">
        <pc:chgData name="ZEGGAIE Sihem" userId="852d612d-0a0b-47c5-a714-96aecabfef4a" providerId="ADAL" clId="{C84C3763-A20E-475F-9886-22E75903A2DA}" dt="2024-02-08T08:43:02.678" v="5123" actId="1036"/>
        <pc:sldMkLst>
          <pc:docMk/>
          <pc:sldMk cId="1973364976" sldId="230719837"/>
        </pc:sldMkLst>
        <pc:spChg chg="mod">
          <ac:chgData name="ZEGGAIE Sihem" userId="852d612d-0a0b-47c5-a714-96aecabfef4a" providerId="ADAL" clId="{C84C3763-A20E-475F-9886-22E75903A2DA}" dt="2024-02-08T08:42:13.588" v="5034" actId="20577"/>
          <ac:spMkLst>
            <pc:docMk/>
            <pc:sldMk cId="1973364976" sldId="230719837"/>
            <ac:spMk id="2" creationId="{D7C600B6-0036-FBEE-E9C2-1371978B16ED}"/>
          </ac:spMkLst>
        </pc:spChg>
        <pc:spChg chg="mod">
          <ac:chgData name="ZEGGAIE Sihem" userId="852d612d-0a0b-47c5-a714-96aecabfef4a" providerId="ADAL" clId="{C84C3763-A20E-475F-9886-22E75903A2DA}" dt="2024-02-08T08:43:02.678" v="5123" actId="1036"/>
          <ac:spMkLst>
            <pc:docMk/>
            <pc:sldMk cId="1973364976" sldId="230719837"/>
            <ac:spMk id="3" creationId="{762F4550-EE8E-63F8-4647-7A74B312110A}"/>
          </ac:spMkLst>
        </pc:spChg>
      </pc:sldChg>
      <pc:sldChg chg="ord modNotesTx">
        <pc:chgData name="ZEGGAIE Sihem" userId="852d612d-0a0b-47c5-a714-96aecabfef4a" providerId="ADAL" clId="{C84C3763-A20E-475F-9886-22E75903A2DA}" dt="2024-02-08T09:08:06.239" v="5341" actId="20577"/>
        <pc:sldMkLst>
          <pc:docMk/>
          <pc:sldMk cId="1900316518" sldId="230719839"/>
        </pc:sldMkLst>
      </pc:sldChg>
      <pc:sldChg chg="del">
        <pc:chgData name="ZEGGAIE Sihem" userId="852d612d-0a0b-47c5-a714-96aecabfef4a" providerId="ADAL" clId="{C84C3763-A20E-475F-9886-22E75903A2DA}" dt="2024-02-02T16:30:59.563" v="253" actId="47"/>
        <pc:sldMkLst>
          <pc:docMk/>
          <pc:sldMk cId="2661793385" sldId="230719840"/>
        </pc:sldMkLst>
      </pc:sldChg>
      <pc:sldChg chg="del">
        <pc:chgData name="ZEGGAIE Sihem" userId="852d612d-0a0b-47c5-a714-96aecabfef4a" providerId="ADAL" clId="{C84C3763-A20E-475F-9886-22E75903A2DA}" dt="2024-02-06T15:57:55.686" v="4394" actId="47"/>
        <pc:sldMkLst>
          <pc:docMk/>
          <pc:sldMk cId="317348779" sldId="230719841"/>
        </pc:sldMkLst>
      </pc:sldChg>
      <pc:sldChg chg="del">
        <pc:chgData name="ZEGGAIE Sihem" userId="852d612d-0a0b-47c5-a714-96aecabfef4a" providerId="ADAL" clId="{C84C3763-A20E-475F-9886-22E75903A2DA}" dt="2024-02-06T15:57:56.366" v="4395" actId="47"/>
        <pc:sldMkLst>
          <pc:docMk/>
          <pc:sldMk cId="3389767443" sldId="230719842"/>
        </pc:sldMkLst>
      </pc:sldChg>
      <pc:sldChg chg="del">
        <pc:chgData name="ZEGGAIE Sihem" userId="852d612d-0a0b-47c5-a714-96aecabfef4a" providerId="ADAL" clId="{C84C3763-A20E-475F-9886-22E75903A2DA}" dt="2024-02-06T15:57:57.183" v="4396" actId="47"/>
        <pc:sldMkLst>
          <pc:docMk/>
          <pc:sldMk cId="3387624751" sldId="230719843"/>
        </pc:sldMkLst>
      </pc:sldChg>
      <pc:sldChg chg="modSp mod">
        <pc:chgData name="ZEGGAIE Sihem" userId="852d612d-0a0b-47c5-a714-96aecabfef4a" providerId="ADAL" clId="{C84C3763-A20E-475F-9886-22E75903A2DA}" dt="2024-02-16T13:21:46.229" v="5805" actId="1076"/>
        <pc:sldMkLst>
          <pc:docMk/>
          <pc:sldMk cId="2857156778" sldId="230719848"/>
        </pc:sldMkLst>
        <pc:spChg chg="mod">
          <ac:chgData name="ZEGGAIE Sihem" userId="852d612d-0a0b-47c5-a714-96aecabfef4a" providerId="ADAL" clId="{C84C3763-A20E-475F-9886-22E75903A2DA}" dt="2024-02-16T13:21:32.473" v="5803" actId="20577"/>
          <ac:spMkLst>
            <pc:docMk/>
            <pc:sldMk cId="2857156778" sldId="230719848"/>
            <ac:spMk id="737" creationId="{00000000-0000-0000-0000-000000000000}"/>
          </ac:spMkLst>
        </pc:spChg>
        <pc:grpChg chg="mod">
          <ac:chgData name="ZEGGAIE Sihem" userId="852d612d-0a0b-47c5-a714-96aecabfef4a" providerId="ADAL" clId="{C84C3763-A20E-475F-9886-22E75903A2DA}" dt="2024-02-16T13:21:46.229" v="5805" actId="1076"/>
          <ac:grpSpMkLst>
            <pc:docMk/>
            <pc:sldMk cId="2857156778" sldId="230719848"/>
            <ac:grpSpMk id="8" creationId="{AB6E5B6C-5455-F667-86FE-DCB46C429E36}"/>
          </ac:grpSpMkLst>
        </pc:grpChg>
      </pc:sldChg>
      <pc:sldChg chg="modSp mod">
        <pc:chgData name="ZEGGAIE Sihem" userId="852d612d-0a0b-47c5-a714-96aecabfef4a" providerId="ADAL" clId="{C84C3763-A20E-475F-9886-22E75903A2DA}" dt="2024-02-16T13:25:15.526" v="6059" actId="20577"/>
        <pc:sldMkLst>
          <pc:docMk/>
          <pc:sldMk cId="2569509858" sldId="230719849"/>
        </pc:sldMkLst>
        <pc:spChg chg="mod">
          <ac:chgData name="ZEGGAIE Sihem" userId="852d612d-0a0b-47c5-a714-96aecabfef4a" providerId="ADAL" clId="{C84C3763-A20E-475F-9886-22E75903A2DA}" dt="2024-02-16T13:25:15.526" v="6059" actId="20577"/>
          <ac:spMkLst>
            <pc:docMk/>
            <pc:sldMk cId="2569509858" sldId="230719849"/>
            <ac:spMk id="738" creationId="{00000000-0000-0000-0000-000000000000}"/>
          </ac:spMkLst>
        </pc:spChg>
      </pc:sldChg>
      <pc:sldChg chg="modSp mod">
        <pc:chgData name="ZEGGAIE Sihem" userId="852d612d-0a0b-47c5-a714-96aecabfef4a" providerId="ADAL" clId="{C84C3763-A20E-475F-9886-22E75903A2DA}" dt="2024-02-08T09:10:17.599" v="5357" actId="255"/>
        <pc:sldMkLst>
          <pc:docMk/>
          <pc:sldMk cId="1426083956" sldId="230719850"/>
        </pc:sldMkLst>
        <pc:spChg chg="mod">
          <ac:chgData name="ZEGGAIE Sihem" userId="852d612d-0a0b-47c5-a714-96aecabfef4a" providerId="ADAL" clId="{C84C3763-A20E-475F-9886-22E75903A2DA}" dt="2024-02-08T08:48:18.174" v="5292" actId="20577"/>
          <ac:spMkLst>
            <pc:docMk/>
            <pc:sldMk cId="1426083956" sldId="230719850"/>
            <ac:spMk id="3" creationId="{7F9C0D4F-C56A-EAA9-81A9-F355D7AC6726}"/>
          </ac:spMkLst>
        </pc:spChg>
        <pc:spChg chg="mod">
          <ac:chgData name="ZEGGAIE Sihem" userId="852d612d-0a0b-47c5-a714-96aecabfef4a" providerId="ADAL" clId="{C84C3763-A20E-475F-9886-22E75903A2DA}" dt="2024-02-08T09:10:17.599" v="5357" actId="255"/>
          <ac:spMkLst>
            <pc:docMk/>
            <pc:sldMk cId="1426083956" sldId="230719850"/>
            <ac:spMk id="5" creationId="{D6648187-E4A1-CC19-1A1A-13475D554180}"/>
          </ac:spMkLst>
        </pc:spChg>
        <pc:spChg chg="mod">
          <ac:chgData name="ZEGGAIE Sihem" userId="852d612d-0a0b-47c5-a714-96aecabfef4a" providerId="ADAL" clId="{C84C3763-A20E-475F-9886-22E75903A2DA}" dt="2024-02-08T09:10:17.599" v="5357" actId="255"/>
          <ac:spMkLst>
            <pc:docMk/>
            <pc:sldMk cId="1426083956" sldId="230719850"/>
            <ac:spMk id="34" creationId="{325CAF1D-8EED-541C-51C4-104795F312D5}"/>
          </ac:spMkLst>
        </pc:spChg>
      </pc:sldChg>
      <pc:sldChg chg="modSp mod">
        <pc:chgData name="ZEGGAIE Sihem" userId="852d612d-0a0b-47c5-a714-96aecabfef4a" providerId="ADAL" clId="{C84C3763-A20E-475F-9886-22E75903A2DA}" dt="2024-02-08T08:44:12.892" v="5126" actId="20577"/>
        <pc:sldMkLst>
          <pc:docMk/>
          <pc:sldMk cId="1484492333" sldId="230719851"/>
        </pc:sldMkLst>
        <pc:spChg chg="mod">
          <ac:chgData name="ZEGGAIE Sihem" userId="852d612d-0a0b-47c5-a714-96aecabfef4a" providerId="ADAL" clId="{C84C3763-A20E-475F-9886-22E75903A2DA}" dt="2024-02-08T08:44:12.892" v="5126" actId="20577"/>
          <ac:spMkLst>
            <pc:docMk/>
            <pc:sldMk cId="1484492333" sldId="230719851"/>
            <ac:spMk id="2" creationId="{DCB13FB3-D34C-B744-505C-C5372739F625}"/>
          </ac:spMkLst>
        </pc:spChg>
      </pc:sldChg>
      <pc:sldChg chg="modSp mod">
        <pc:chgData name="ZEGGAIE Sihem" userId="852d612d-0a0b-47c5-a714-96aecabfef4a" providerId="ADAL" clId="{C84C3763-A20E-475F-9886-22E75903A2DA}" dt="2024-02-06T16:01:20.967" v="4454" actId="20577"/>
        <pc:sldMkLst>
          <pc:docMk/>
          <pc:sldMk cId="3901175448" sldId="230719852"/>
        </pc:sldMkLst>
        <pc:spChg chg="mod">
          <ac:chgData name="ZEGGAIE Sihem" userId="852d612d-0a0b-47c5-a714-96aecabfef4a" providerId="ADAL" clId="{C84C3763-A20E-475F-9886-22E75903A2DA}" dt="2024-02-06T16:01:20.967" v="4454" actId="20577"/>
          <ac:spMkLst>
            <pc:docMk/>
            <pc:sldMk cId="3901175448" sldId="230719852"/>
            <ac:spMk id="2" creationId="{DCB13FB3-D34C-B744-505C-C5372739F625}"/>
          </ac:spMkLst>
        </pc:spChg>
      </pc:sldChg>
      <pc:sldChg chg="del">
        <pc:chgData name="ZEGGAIE Sihem" userId="852d612d-0a0b-47c5-a714-96aecabfef4a" providerId="ADAL" clId="{C84C3763-A20E-475F-9886-22E75903A2DA}" dt="2024-02-06T15:58:50.899" v="4410" actId="47"/>
        <pc:sldMkLst>
          <pc:docMk/>
          <pc:sldMk cId="1486140899" sldId="230719853"/>
        </pc:sldMkLst>
      </pc:sldChg>
      <pc:sldChg chg="del">
        <pc:chgData name="ZEGGAIE Sihem" userId="852d612d-0a0b-47c5-a714-96aecabfef4a" providerId="ADAL" clId="{C84C3763-A20E-475F-9886-22E75903A2DA}" dt="2024-02-02T16:26:29.040" v="62" actId="47"/>
        <pc:sldMkLst>
          <pc:docMk/>
          <pc:sldMk cId="4259615887" sldId="230719854"/>
        </pc:sldMkLst>
      </pc:sldChg>
      <pc:sldChg chg="del">
        <pc:chgData name="ZEGGAIE Sihem" userId="852d612d-0a0b-47c5-a714-96aecabfef4a" providerId="ADAL" clId="{C84C3763-A20E-475F-9886-22E75903A2DA}" dt="2024-02-02T16:26:29.040" v="62" actId="47"/>
        <pc:sldMkLst>
          <pc:docMk/>
          <pc:sldMk cId="3596243481" sldId="230719855"/>
        </pc:sldMkLst>
      </pc:sldChg>
      <pc:sldChg chg="modSp mod ord">
        <pc:chgData name="ZEGGAIE Sihem" userId="852d612d-0a0b-47c5-a714-96aecabfef4a" providerId="ADAL" clId="{C84C3763-A20E-475F-9886-22E75903A2DA}" dt="2024-02-06T15:58:35.566" v="4407" actId="20577"/>
        <pc:sldMkLst>
          <pc:docMk/>
          <pc:sldMk cId="2573464253" sldId="230719856"/>
        </pc:sldMkLst>
        <pc:spChg chg="mod">
          <ac:chgData name="ZEGGAIE Sihem" userId="852d612d-0a0b-47c5-a714-96aecabfef4a" providerId="ADAL" clId="{C84C3763-A20E-475F-9886-22E75903A2DA}" dt="2024-02-06T15:58:35.566" v="4407" actId="20577"/>
          <ac:spMkLst>
            <pc:docMk/>
            <pc:sldMk cId="2573464253" sldId="230719856"/>
            <ac:spMk id="2" creationId="{2D4A2192-A63A-FE3E-2A5D-0E933309AF95}"/>
          </ac:spMkLst>
        </pc:spChg>
      </pc:sldChg>
      <pc:sldChg chg="modSp mod">
        <pc:chgData name="ZEGGAIE Sihem" userId="852d612d-0a0b-47c5-a714-96aecabfef4a" providerId="ADAL" clId="{C84C3763-A20E-475F-9886-22E75903A2DA}" dt="2024-02-08T08:41:52.345" v="5032" actId="20577"/>
        <pc:sldMkLst>
          <pc:docMk/>
          <pc:sldMk cId="120621856" sldId="230719857"/>
        </pc:sldMkLst>
        <pc:spChg chg="mod">
          <ac:chgData name="ZEGGAIE Sihem" userId="852d612d-0a0b-47c5-a714-96aecabfef4a" providerId="ADAL" clId="{C84C3763-A20E-475F-9886-22E75903A2DA}" dt="2024-02-08T08:41:52.345" v="5032" actId="20577"/>
          <ac:spMkLst>
            <pc:docMk/>
            <pc:sldMk cId="120621856" sldId="230719857"/>
            <ac:spMk id="2" creationId="{03343CFC-E441-3892-57C8-8E54F98A7FEB}"/>
          </ac:spMkLst>
        </pc:spChg>
      </pc:sldChg>
      <pc:sldChg chg="del">
        <pc:chgData name="ZEGGAIE Sihem" userId="852d612d-0a0b-47c5-a714-96aecabfef4a" providerId="ADAL" clId="{C84C3763-A20E-475F-9886-22E75903A2DA}" dt="2024-02-02T16:25:42.010" v="61" actId="47"/>
        <pc:sldMkLst>
          <pc:docMk/>
          <pc:sldMk cId="1054458210" sldId="230719858"/>
        </pc:sldMkLst>
      </pc:sldChg>
      <pc:sldChg chg="del">
        <pc:chgData name="ZEGGAIE Sihem" userId="852d612d-0a0b-47c5-a714-96aecabfef4a" providerId="ADAL" clId="{C84C3763-A20E-475F-9886-22E75903A2DA}" dt="2024-02-02T16:30:50.660" v="252" actId="47"/>
        <pc:sldMkLst>
          <pc:docMk/>
          <pc:sldMk cId="3017142823" sldId="230719859"/>
        </pc:sldMkLst>
      </pc:sldChg>
      <pc:sldChg chg="del">
        <pc:chgData name="ZEGGAIE Sihem" userId="852d612d-0a0b-47c5-a714-96aecabfef4a" providerId="ADAL" clId="{C84C3763-A20E-475F-9886-22E75903A2DA}" dt="2024-02-06T15:57:58.408" v="4397" actId="47"/>
        <pc:sldMkLst>
          <pc:docMk/>
          <pc:sldMk cId="507601922" sldId="230719860"/>
        </pc:sldMkLst>
      </pc:sldChg>
      <pc:sldChg chg="modSp add mod">
        <pc:chgData name="ZEGGAIE Sihem" userId="852d612d-0a0b-47c5-a714-96aecabfef4a" providerId="ADAL" clId="{C84C3763-A20E-475F-9886-22E75903A2DA}" dt="2024-02-16T13:49:37.405" v="6069" actId="20577"/>
        <pc:sldMkLst>
          <pc:docMk/>
          <pc:sldMk cId="2106994722" sldId="230719861"/>
        </pc:sldMkLst>
        <pc:spChg chg="mod">
          <ac:chgData name="ZEGGAIE Sihem" userId="852d612d-0a0b-47c5-a714-96aecabfef4a" providerId="ADAL" clId="{C84C3763-A20E-475F-9886-22E75903A2DA}" dt="2024-02-16T13:49:26.244" v="6065" actId="20577"/>
          <ac:spMkLst>
            <pc:docMk/>
            <pc:sldMk cId="2106994722" sldId="230719861"/>
            <ac:spMk id="5" creationId="{0F3E3C16-4DCE-1EEC-95A7-17058F45994B}"/>
          </ac:spMkLst>
        </pc:spChg>
        <pc:spChg chg="mod">
          <ac:chgData name="ZEGGAIE Sihem" userId="852d612d-0a0b-47c5-a714-96aecabfef4a" providerId="ADAL" clId="{C84C3763-A20E-475F-9886-22E75903A2DA}" dt="2024-02-16T13:49:37.405" v="6069" actId="20577"/>
          <ac:spMkLst>
            <pc:docMk/>
            <pc:sldMk cId="2106994722" sldId="230719861"/>
            <ac:spMk id="25" creationId="{D8AB094B-4101-5E4C-8F3A-8BE1D3E5AE0B}"/>
          </ac:spMkLst>
        </pc:spChg>
        <pc:grpChg chg="mod">
          <ac:chgData name="ZEGGAIE Sihem" userId="852d612d-0a0b-47c5-a714-96aecabfef4a" providerId="ADAL" clId="{C84C3763-A20E-475F-9886-22E75903A2DA}" dt="2024-02-06T16:25:02.741" v="4801" actId="14100"/>
          <ac:grpSpMkLst>
            <pc:docMk/>
            <pc:sldMk cId="2106994722" sldId="230719861"/>
            <ac:grpSpMk id="46" creationId="{786F4F50-B68B-439B-A1CF-E8B40DE4FAC7}"/>
          </ac:grpSpMkLst>
        </pc:grpChg>
      </pc:sldChg>
      <pc:sldChg chg="delSp modSp mod">
        <pc:chgData name="ZEGGAIE Sihem" userId="852d612d-0a0b-47c5-a714-96aecabfef4a" providerId="ADAL" clId="{C84C3763-A20E-475F-9886-22E75903A2DA}" dt="2024-02-07T08:37:30.120" v="4880" actId="255"/>
        <pc:sldMkLst>
          <pc:docMk/>
          <pc:sldMk cId="1081134103" sldId="230719865"/>
        </pc:sldMkLst>
        <pc:spChg chg="mod">
          <ac:chgData name="ZEGGAIE Sihem" userId="852d612d-0a0b-47c5-a714-96aecabfef4a" providerId="ADAL" clId="{C84C3763-A20E-475F-9886-22E75903A2DA}" dt="2024-02-02T16:31:54.093" v="269" actId="20577"/>
          <ac:spMkLst>
            <pc:docMk/>
            <pc:sldMk cId="1081134103" sldId="230719865"/>
            <ac:spMk id="3" creationId="{00000000-0000-0000-0000-000000000000}"/>
          </ac:spMkLst>
        </pc:spChg>
        <pc:spChg chg="del">
          <ac:chgData name="ZEGGAIE Sihem" userId="852d612d-0a0b-47c5-a714-96aecabfef4a" providerId="ADAL" clId="{C84C3763-A20E-475F-9886-22E75903A2DA}" dt="2024-02-07T08:37:22.028" v="4878" actId="478"/>
          <ac:spMkLst>
            <pc:docMk/>
            <pc:sldMk cId="1081134103" sldId="230719865"/>
            <ac:spMk id="43" creationId="{A7D24DC8-074B-38EC-4D3D-9E68164F2594}"/>
          </ac:spMkLst>
        </pc:spChg>
        <pc:spChg chg="mod">
          <ac:chgData name="ZEGGAIE Sihem" userId="852d612d-0a0b-47c5-a714-96aecabfef4a" providerId="ADAL" clId="{C84C3763-A20E-475F-9886-22E75903A2DA}" dt="2024-02-07T08:37:30.120" v="4880" actId="255"/>
          <ac:spMkLst>
            <pc:docMk/>
            <pc:sldMk cId="1081134103" sldId="230719865"/>
            <ac:spMk id="1363" creationId="{00000000-0000-0000-0000-000000000000}"/>
          </ac:spMkLst>
        </pc:spChg>
      </pc:sldChg>
      <pc:sldChg chg="addSp delSp modSp mod">
        <pc:chgData name="ZEGGAIE Sihem" userId="852d612d-0a0b-47c5-a714-96aecabfef4a" providerId="ADAL" clId="{C84C3763-A20E-475F-9886-22E75903A2DA}" dt="2024-02-08T08:48:53.434" v="5297" actId="20577"/>
        <pc:sldMkLst>
          <pc:docMk/>
          <pc:sldMk cId="102521149" sldId="230719866"/>
        </pc:sldMkLst>
        <pc:spChg chg="add mod">
          <ac:chgData name="ZEGGAIE Sihem" userId="852d612d-0a0b-47c5-a714-96aecabfef4a" providerId="ADAL" clId="{C84C3763-A20E-475F-9886-22E75903A2DA}" dt="2024-02-06T16:20:59.431" v="4767" actId="554"/>
          <ac:spMkLst>
            <pc:docMk/>
            <pc:sldMk cId="102521149" sldId="230719866"/>
            <ac:spMk id="2" creationId="{6F3F6097-D3AC-9D89-F678-9345CDD90817}"/>
          </ac:spMkLst>
        </pc:spChg>
        <pc:spChg chg="mod">
          <ac:chgData name="ZEGGAIE Sihem" userId="852d612d-0a0b-47c5-a714-96aecabfef4a" providerId="ADAL" clId="{C84C3763-A20E-475F-9886-22E75903A2DA}" dt="2024-02-06T09:36:02.384" v="3712" actId="20577"/>
          <ac:spMkLst>
            <pc:docMk/>
            <pc:sldMk cId="102521149" sldId="230719866"/>
            <ac:spMk id="3" creationId="{00000000-0000-0000-0000-000000000000}"/>
          </ac:spMkLst>
        </pc:spChg>
        <pc:spChg chg="del">
          <ac:chgData name="ZEGGAIE Sihem" userId="852d612d-0a0b-47c5-a714-96aecabfef4a" providerId="ADAL" clId="{C84C3763-A20E-475F-9886-22E75903A2DA}" dt="2024-02-02T16:45:12.443" v="380" actId="478"/>
          <ac:spMkLst>
            <pc:docMk/>
            <pc:sldMk cId="102521149" sldId="230719866"/>
            <ac:spMk id="5" creationId="{21A7491D-42F6-49E8-BCFE-0D466C1239AA}"/>
          </ac:spMkLst>
        </pc:spChg>
        <pc:spChg chg="add del mod">
          <ac:chgData name="ZEGGAIE Sihem" userId="852d612d-0a0b-47c5-a714-96aecabfef4a" providerId="ADAL" clId="{C84C3763-A20E-475F-9886-22E75903A2DA}" dt="2024-02-05T10:55:38.822" v="3451" actId="478"/>
          <ac:spMkLst>
            <pc:docMk/>
            <pc:sldMk cId="102521149" sldId="230719866"/>
            <ac:spMk id="6" creationId="{BF765B3E-06D9-1FC8-C835-1EB3BFCC6AFF}"/>
          </ac:spMkLst>
        </pc:spChg>
        <pc:spChg chg="mod">
          <ac:chgData name="ZEGGAIE Sihem" userId="852d612d-0a0b-47c5-a714-96aecabfef4a" providerId="ADAL" clId="{C84C3763-A20E-475F-9886-22E75903A2DA}" dt="2024-02-08T08:48:49.274" v="5295" actId="20577"/>
          <ac:spMkLst>
            <pc:docMk/>
            <pc:sldMk cId="102521149" sldId="230719866"/>
            <ac:spMk id="7" creationId="{3D7BD90F-AF60-450A-2F1D-5CB571AC78AA}"/>
          </ac:spMkLst>
        </pc:spChg>
        <pc:spChg chg="add del mod">
          <ac:chgData name="ZEGGAIE Sihem" userId="852d612d-0a0b-47c5-a714-96aecabfef4a" providerId="ADAL" clId="{C84C3763-A20E-475F-9886-22E75903A2DA}" dt="2024-02-05T09:37:13.812" v="1053" actId="478"/>
          <ac:spMkLst>
            <pc:docMk/>
            <pc:sldMk cId="102521149" sldId="230719866"/>
            <ac:spMk id="8" creationId="{F1FEFCED-ECA7-6CF1-36D6-5020CA8E6790}"/>
          </ac:spMkLst>
        </pc:spChg>
        <pc:spChg chg="add del mod">
          <ac:chgData name="ZEGGAIE Sihem" userId="852d612d-0a0b-47c5-a714-96aecabfef4a" providerId="ADAL" clId="{C84C3763-A20E-475F-9886-22E75903A2DA}" dt="2024-02-06T16:20:34.413" v="4763" actId="478"/>
          <ac:spMkLst>
            <pc:docMk/>
            <pc:sldMk cId="102521149" sldId="230719866"/>
            <ac:spMk id="9" creationId="{9E2AD447-DBBA-9B8F-1B86-491F175CF77B}"/>
          </ac:spMkLst>
        </pc:spChg>
        <pc:spChg chg="add mod">
          <ac:chgData name="ZEGGAIE Sihem" userId="852d612d-0a0b-47c5-a714-96aecabfef4a" providerId="ADAL" clId="{C84C3763-A20E-475F-9886-22E75903A2DA}" dt="2024-02-08T08:48:53.434" v="5297" actId="20577"/>
          <ac:spMkLst>
            <pc:docMk/>
            <pc:sldMk cId="102521149" sldId="230719866"/>
            <ac:spMk id="10" creationId="{9AA7F90F-055A-79D7-3B86-30A084CAB527}"/>
          </ac:spMkLst>
        </pc:spChg>
      </pc:sldChg>
      <pc:sldChg chg="modSp mod">
        <pc:chgData name="ZEGGAIE Sihem" userId="852d612d-0a0b-47c5-a714-96aecabfef4a" providerId="ADAL" clId="{C84C3763-A20E-475F-9886-22E75903A2DA}" dt="2024-02-07T08:37:42.776" v="4896" actId="1036"/>
        <pc:sldMkLst>
          <pc:docMk/>
          <pc:sldMk cId="3987616290" sldId="230719867"/>
        </pc:sldMkLst>
        <pc:spChg chg="mod">
          <ac:chgData name="ZEGGAIE Sihem" userId="852d612d-0a0b-47c5-a714-96aecabfef4a" providerId="ADAL" clId="{C84C3763-A20E-475F-9886-22E75903A2DA}" dt="2024-02-07T08:37:39.169" v="4881" actId="255"/>
          <ac:spMkLst>
            <pc:docMk/>
            <pc:sldMk cId="3987616290" sldId="230719867"/>
            <ac:spMk id="737"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4"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5"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6"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7"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8" creationId="{00000000-0000-0000-0000-000000000000}"/>
          </ac:spMkLst>
        </pc:spChg>
        <pc:spChg chg="mod">
          <ac:chgData name="ZEGGAIE Sihem" userId="852d612d-0a0b-47c5-a714-96aecabfef4a" providerId="ADAL" clId="{C84C3763-A20E-475F-9886-22E75903A2DA}" dt="2024-02-07T08:37:42.776" v="4896" actId="1036"/>
          <ac:spMkLst>
            <pc:docMk/>
            <pc:sldMk cId="3987616290" sldId="230719867"/>
            <ac:spMk id="989" creationId="{00000000-0000-0000-0000-000000000000}"/>
          </ac:spMkLst>
        </pc:spChg>
        <pc:grpChg chg="mod">
          <ac:chgData name="ZEGGAIE Sihem" userId="852d612d-0a0b-47c5-a714-96aecabfef4a" providerId="ADAL" clId="{C84C3763-A20E-475F-9886-22E75903A2DA}" dt="2024-02-07T08:37:42.776" v="4896" actId="1036"/>
          <ac:grpSpMkLst>
            <pc:docMk/>
            <pc:sldMk cId="3987616290" sldId="230719867"/>
            <ac:grpSpMk id="12" creationId="{00000000-0000-0000-0000-000000000000}"/>
          </ac:grpSpMkLst>
        </pc:grpChg>
        <pc:grpChg chg="mod">
          <ac:chgData name="ZEGGAIE Sihem" userId="852d612d-0a0b-47c5-a714-96aecabfef4a" providerId="ADAL" clId="{C84C3763-A20E-475F-9886-22E75903A2DA}" dt="2024-02-07T08:37:42.776" v="4896" actId="1036"/>
          <ac:grpSpMkLst>
            <pc:docMk/>
            <pc:sldMk cId="3987616290" sldId="230719867"/>
            <ac:grpSpMk id="983" creationId="{00000000-0000-0000-0000-000000000000}"/>
          </ac:grpSpMkLst>
        </pc:grpChg>
      </pc:sldChg>
      <pc:sldChg chg="modSp add mod">
        <pc:chgData name="ZEGGAIE Sihem" userId="852d612d-0a0b-47c5-a714-96aecabfef4a" providerId="ADAL" clId="{C84C3763-A20E-475F-9886-22E75903A2DA}" dt="2024-02-07T08:36:21.908" v="4836" actId="255"/>
        <pc:sldMkLst>
          <pc:docMk/>
          <pc:sldMk cId="3008975251" sldId="230719875"/>
        </pc:sldMkLst>
        <pc:spChg chg="mod">
          <ac:chgData name="ZEGGAIE Sihem" userId="852d612d-0a0b-47c5-a714-96aecabfef4a" providerId="ADAL" clId="{C84C3763-A20E-475F-9886-22E75903A2DA}" dt="2024-02-07T08:36:21.908" v="4836" actId="255"/>
          <ac:spMkLst>
            <pc:docMk/>
            <pc:sldMk cId="3008975251" sldId="230719875"/>
            <ac:spMk id="3" creationId="{7F9C0D4F-C56A-EAA9-81A9-F355D7AC6726}"/>
          </ac:spMkLst>
        </pc:spChg>
      </pc:sldChg>
      <pc:sldChg chg="modSp add mod">
        <pc:chgData name="ZEGGAIE Sihem" userId="852d612d-0a0b-47c5-a714-96aecabfef4a" providerId="ADAL" clId="{C84C3763-A20E-475F-9886-22E75903A2DA}" dt="2024-02-08T09:08:26.967" v="5342" actId="255"/>
        <pc:sldMkLst>
          <pc:docMk/>
          <pc:sldMk cId="1417803486" sldId="230719876"/>
        </pc:sldMkLst>
        <pc:spChg chg="mod">
          <ac:chgData name="ZEGGAIE Sihem" userId="852d612d-0a0b-47c5-a714-96aecabfef4a" providerId="ADAL" clId="{C84C3763-A20E-475F-9886-22E75903A2DA}" dt="2024-02-07T08:36:13.183" v="4834" actId="255"/>
          <ac:spMkLst>
            <pc:docMk/>
            <pc:sldMk cId="1417803486" sldId="230719876"/>
            <ac:spMk id="3" creationId="{7F9C0D4F-C56A-EAA9-81A9-F355D7AC6726}"/>
          </ac:spMkLst>
        </pc:spChg>
        <pc:spChg chg="mod">
          <ac:chgData name="ZEGGAIE Sihem" userId="852d612d-0a0b-47c5-a714-96aecabfef4a" providerId="ADAL" clId="{C84C3763-A20E-475F-9886-22E75903A2DA}" dt="2024-02-08T09:08:26.967" v="5342" actId="255"/>
          <ac:spMkLst>
            <pc:docMk/>
            <pc:sldMk cId="1417803486" sldId="230719876"/>
            <ac:spMk id="5" creationId="{6E81F5C5-96A3-1CD8-D3C0-8ADFF4D296D6}"/>
          </ac:spMkLst>
        </pc:spChg>
      </pc:sldChg>
      <pc:sldChg chg="modSp add mod">
        <pc:chgData name="ZEGGAIE Sihem" userId="852d612d-0a0b-47c5-a714-96aecabfef4a" providerId="ADAL" clId="{C84C3763-A20E-475F-9886-22E75903A2DA}" dt="2024-02-08T09:08:35.692" v="5343" actId="255"/>
        <pc:sldMkLst>
          <pc:docMk/>
          <pc:sldMk cId="4276491798" sldId="230719877"/>
        </pc:sldMkLst>
        <pc:spChg chg="mod">
          <ac:chgData name="ZEGGAIE Sihem" userId="852d612d-0a0b-47c5-a714-96aecabfef4a" providerId="ADAL" clId="{C84C3763-A20E-475F-9886-22E75903A2DA}" dt="2024-02-07T08:36:04.704" v="4832" actId="255"/>
          <ac:spMkLst>
            <pc:docMk/>
            <pc:sldMk cId="4276491798" sldId="230719877"/>
            <ac:spMk id="3" creationId="{7F9C0D4F-C56A-EAA9-81A9-F355D7AC6726}"/>
          </ac:spMkLst>
        </pc:spChg>
        <pc:spChg chg="mod">
          <ac:chgData name="ZEGGAIE Sihem" userId="852d612d-0a0b-47c5-a714-96aecabfef4a" providerId="ADAL" clId="{C84C3763-A20E-475F-9886-22E75903A2DA}" dt="2024-02-08T09:08:35.692" v="5343" actId="255"/>
          <ac:spMkLst>
            <pc:docMk/>
            <pc:sldMk cId="4276491798" sldId="230719877"/>
            <ac:spMk id="6" creationId="{20F5C8B4-DDCC-B71B-C1A3-93AC1C67D347}"/>
          </ac:spMkLst>
        </pc:spChg>
      </pc:sldChg>
      <pc:sldChg chg="modSp add mod">
        <pc:chgData name="ZEGGAIE Sihem" userId="852d612d-0a0b-47c5-a714-96aecabfef4a" providerId="ADAL" clId="{C84C3763-A20E-475F-9886-22E75903A2DA}" dt="2024-02-08T08:50:20.368" v="5314" actId="27636"/>
        <pc:sldMkLst>
          <pc:docMk/>
          <pc:sldMk cId="2725227452" sldId="230719878"/>
        </pc:sldMkLst>
        <pc:spChg chg="mod">
          <ac:chgData name="ZEGGAIE Sihem" userId="852d612d-0a0b-47c5-a714-96aecabfef4a" providerId="ADAL" clId="{C84C3763-A20E-475F-9886-22E75903A2DA}" dt="2024-02-08T08:50:20.368" v="5314" actId="27636"/>
          <ac:spMkLst>
            <pc:docMk/>
            <pc:sldMk cId="2725227452" sldId="230719878"/>
            <ac:spMk id="2" creationId="{DCB13FB3-D34C-B744-505C-C5372739F625}"/>
          </ac:spMkLst>
        </pc:spChg>
      </pc:sldChg>
      <pc:sldChg chg="modSp add mod">
        <pc:chgData name="ZEGGAIE Sihem" userId="852d612d-0a0b-47c5-a714-96aecabfef4a" providerId="ADAL" clId="{C84C3763-A20E-475F-9886-22E75903A2DA}" dt="2024-02-07T08:35:56.214" v="4830" actId="255"/>
        <pc:sldMkLst>
          <pc:docMk/>
          <pc:sldMk cId="3703042293" sldId="230719879"/>
        </pc:sldMkLst>
        <pc:spChg chg="mod">
          <ac:chgData name="ZEGGAIE Sihem" userId="852d612d-0a0b-47c5-a714-96aecabfef4a" providerId="ADAL" clId="{C84C3763-A20E-475F-9886-22E75903A2DA}" dt="2024-02-07T08:35:56.214" v="4830" actId="255"/>
          <ac:spMkLst>
            <pc:docMk/>
            <pc:sldMk cId="3703042293" sldId="230719879"/>
            <ac:spMk id="3" creationId="{7F9C0D4F-C56A-EAA9-81A9-F355D7AC6726}"/>
          </ac:spMkLst>
        </pc:spChg>
      </pc:sldChg>
      <pc:sldChg chg="add">
        <pc:chgData name="ZEGGAIE Sihem" userId="852d612d-0a0b-47c5-a714-96aecabfef4a" providerId="ADAL" clId="{C84C3763-A20E-475F-9886-22E75903A2DA}" dt="2024-02-08T09:08:02.469" v="5340"/>
        <pc:sldMkLst>
          <pc:docMk/>
          <pc:sldMk cId="1031858290" sldId="230719880"/>
        </pc:sldMkLst>
      </pc:sldChg>
      <pc:sldChg chg="modSp mod">
        <pc:chgData name="ZEGGAIE Sihem" userId="852d612d-0a0b-47c5-a714-96aecabfef4a" providerId="ADAL" clId="{C84C3763-A20E-475F-9886-22E75903A2DA}" dt="2024-02-08T08:47:01.141" v="5291" actId="20577"/>
        <pc:sldMkLst>
          <pc:docMk/>
          <pc:sldMk cId="2256584904" sldId="230719885"/>
        </pc:sldMkLst>
        <pc:spChg chg="mod">
          <ac:chgData name="ZEGGAIE Sihem" userId="852d612d-0a0b-47c5-a714-96aecabfef4a" providerId="ADAL" clId="{C84C3763-A20E-475F-9886-22E75903A2DA}" dt="2024-02-08T08:47:01.141" v="5291" actId="20577"/>
          <ac:spMkLst>
            <pc:docMk/>
            <pc:sldMk cId="2256584904" sldId="230719885"/>
            <ac:spMk id="3" creationId="{7F9C0D4F-C56A-EAA9-81A9-F355D7AC6726}"/>
          </ac:spMkLst>
        </pc:spChg>
      </pc:sldChg>
      <pc:sldChg chg="addSp delSp modSp mod">
        <pc:chgData name="ZEGGAIE Sihem" userId="852d612d-0a0b-47c5-a714-96aecabfef4a" providerId="ADAL" clId="{C84C3763-A20E-475F-9886-22E75903A2DA}" dt="2024-02-16T13:15:17.675" v="5708" actId="554"/>
        <pc:sldMkLst>
          <pc:docMk/>
          <pc:sldMk cId="4159433285" sldId="230719886"/>
        </pc:sldMkLst>
        <pc:spChg chg="mod">
          <ac:chgData name="ZEGGAIE Sihem" userId="852d612d-0a0b-47c5-a714-96aecabfef4a" providerId="ADAL" clId="{C84C3763-A20E-475F-9886-22E75903A2DA}" dt="2024-02-16T13:15:17.675" v="5708" actId="554"/>
          <ac:spMkLst>
            <pc:docMk/>
            <pc:sldMk cId="4159433285" sldId="230719886"/>
            <ac:spMk id="2" creationId="{103F691C-DF2D-10E5-345D-A5641A3B993F}"/>
          </ac:spMkLst>
        </pc:spChg>
        <pc:spChg chg="del">
          <ac:chgData name="ZEGGAIE Sihem" userId="852d612d-0a0b-47c5-a714-96aecabfef4a" providerId="ADAL" clId="{C84C3763-A20E-475F-9886-22E75903A2DA}" dt="2024-02-02T16:30:14.286" v="220" actId="478"/>
          <ac:spMkLst>
            <pc:docMk/>
            <pc:sldMk cId="4159433285" sldId="230719886"/>
            <ac:spMk id="3" creationId="{00000000-0000-0000-0000-000000000000}"/>
          </ac:spMkLst>
        </pc:spChg>
        <pc:spChg chg="mod">
          <ac:chgData name="ZEGGAIE Sihem" userId="852d612d-0a0b-47c5-a714-96aecabfef4a" providerId="ADAL" clId="{C84C3763-A20E-475F-9886-22E75903A2DA}" dt="2024-02-16T13:15:17.675" v="5708" actId="554"/>
          <ac:spMkLst>
            <pc:docMk/>
            <pc:sldMk cId="4159433285" sldId="230719886"/>
            <ac:spMk id="6" creationId="{2327A1FA-D878-302D-53F5-1D1F51BA1ACD}"/>
          </ac:spMkLst>
        </pc:spChg>
        <pc:spChg chg="add del mod">
          <ac:chgData name="ZEGGAIE Sihem" userId="852d612d-0a0b-47c5-a714-96aecabfef4a" providerId="ADAL" clId="{C84C3763-A20E-475F-9886-22E75903A2DA}" dt="2024-02-02T16:30:16.299" v="221" actId="478"/>
          <ac:spMkLst>
            <pc:docMk/>
            <pc:sldMk cId="4159433285" sldId="230719886"/>
            <ac:spMk id="9" creationId="{2C810E7C-E457-F83D-417C-DFF1308971C6}"/>
          </ac:spMkLst>
        </pc:spChg>
        <pc:spChg chg="add mod">
          <ac:chgData name="ZEGGAIE Sihem" userId="852d612d-0a0b-47c5-a714-96aecabfef4a" providerId="ADAL" clId="{C84C3763-A20E-475F-9886-22E75903A2DA}" dt="2024-02-02T16:30:22.978" v="236" actId="20577"/>
          <ac:spMkLst>
            <pc:docMk/>
            <pc:sldMk cId="4159433285" sldId="230719886"/>
            <ac:spMk id="10" creationId="{971BEBDA-77A6-4ECC-F9BD-DAF35E27B28C}"/>
          </ac:spMkLst>
        </pc:spChg>
        <pc:spChg chg="add mod">
          <ac:chgData name="ZEGGAIE Sihem" userId="852d612d-0a0b-47c5-a714-96aecabfef4a" providerId="ADAL" clId="{C84C3763-A20E-475F-9886-22E75903A2DA}" dt="2024-02-08T09:09:19.973" v="5346" actId="255"/>
          <ac:spMkLst>
            <pc:docMk/>
            <pc:sldMk cId="4159433285" sldId="230719886"/>
            <ac:spMk id="11" creationId="{CE6A4FA3-700B-B8DD-6FB8-019E44C04832}"/>
          </ac:spMkLst>
        </pc:spChg>
      </pc:sldChg>
      <pc:sldChg chg="modSp mod">
        <pc:chgData name="ZEGGAIE Sihem" userId="852d612d-0a0b-47c5-a714-96aecabfef4a" providerId="ADAL" clId="{C84C3763-A20E-475F-9886-22E75903A2DA}" dt="2024-02-07T08:35:07.999" v="4826" actId="255"/>
        <pc:sldMkLst>
          <pc:docMk/>
          <pc:sldMk cId="2689247444" sldId="230719890"/>
        </pc:sldMkLst>
        <pc:spChg chg="mod">
          <ac:chgData name="ZEGGAIE Sihem" userId="852d612d-0a0b-47c5-a714-96aecabfef4a" providerId="ADAL" clId="{C84C3763-A20E-475F-9886-22E75903A2DA}" dt="2024-02-07T08:35:07.999" v="4826" actId="255"/>
          <ac:spMkLst>
            <pc:docMk/>
            <pc:sldMk cId="2689247444" sldId="230719890"/>
            <ac:spMk id="3" creationId="{00000000-0000-0000-0000-000000000000}"/>
          </ac:spMkLst>
        </pc:spChg>
      </pc:sldChg>
      <pc:sldChg chg="addSp delSp modSp mod">
        <pc:chgData name="ZEGGAIE Sihem" userId="852d612d-0a0b-47c5-a714-96aecabfef4a" providerId="ADAL" clId="{C84C3763-A20E-475F-9886-22E75903A2DA}" dt="2024-02-08T09:09:32.243" v="5347" actId="255"/>
        <pc:sldMkLst>
          <pc:docMk/>
          <pc:sldMk cId="1544144001" sldId="230719891"/>
        </pc:sldMkLst>
        <pc:spChg chg="mod">
          <ac:chgData name="ZEGGAIE Sihem" userId="852d612d-0a0b-47c5-a714-96aecabfef4a" providerId="ADAL" clId="{C84C3763-A20E-475F-9886-22E75903A2DA}" dt="2024-02-08T08:40:22.211" v="4971" actId="20577"/>
          <ac:spMkLst>
            <pc:docMk/>
            <pc:sldMk cId="1544144001" sldId="230719891"/>
            <ac:spMk id="2" creationId="{103F691C-DF2D-10E5-345D-A5641A3B993F}"/>
          </ac:spMkLst>
        </pc:spChg>
        <pc:spChg chg="del">
          <ac:chgData name="ZEGGAIE Sihem" userId="852d612d-0a0b-47c5-a714-96aecabfef4a" providerId="ADAL" clId="{C84C3763-A20E-475F-9886-22E75903A2DA}" dt="2024-02-02T16:29:43.436" v="202" actId="478"/>
          <ac:spMkLst>
            <pc:docMk/>
            <pc:sldMk cId="1544144001" sldId="230719891"/>
            <ac:spMk id="3" creationId="{00000000-0000-0000-0000-000000000000}"/>
          </ac:spMkLst>
        </pc:spChg>
        <pc:spChg chg="mod">
          <ac:chgData name="ZEGGAIE Sihem" userId="852d612d-0a0b-47c5-a714-96aecabfef4a" providerId="ADAL" clId="{C84C3763-A20E-475F-9886-22E75903A2DA}" dt="2024-02-05T09:26:20.642" v="649" actId="1035"/>
          <ac:spMkLst>
            <pc:docMk/>
            <pc:sldMk cId="1544144001" sldId="230719891"/>
            <ac:spMk id="4" creationId="{00000000-0000-0000-0000-000000000000}"/>
          </ac:spMkLst>
        </pc:spChg>
        <pc:spChg chg="mod">
          <ac:chgData name="ZEGGAIE Sihem" userId="852d612d-0a0b-47c5-a714-96aecabfef4a" providerId="ADAL" clId="{C84C3763-A20E-475F-9886-22E75903A2DA}" dt="2024-02-08T09:09:32.243" v="5347" actId="255"/>
          <ac:spMkLst>
            <pc:docMk/>
            <pc:sldMk cId="1544144001" sldId="230719891"/>
            <ac:spMk id="5" creationId="{00ACDE56-25B7-F7D4-517B-F5FF9E742B23}"/>
          </ac:spMkLst>
        </pc:spChg>
        <pc:spChg chg="mod">
          <ac:chgData name="ZEGGAIE Sihem" userId="852d612d-0a0b-47c5-a714-96aecabfef4a" providerId="ADAL" clId="{C84C3763-A20E-475F-9886-22E75903A2DA}" dt="2024-02-07T08:37:01.551" v="4877" actId="1035"/>
          <ac:spMkLst>
            <pc:docMk/>
            <pc:sldMk cId="1544144001" sldId="230719891"/>
            <ac:spMk id="6" creationId="{47CAAFD0-5C70-C0C3-AAC5-9C625EAD2C7B}"/>
          </ac:spMkLst>
        </pc:spChg>
        <pc:spChg chg="add del mod">
          <ac:chgData name="ZEGGAIE Sihem" userId="852d612d-0a0b-47c5-a714-96aecabfef4a" providerId="ADAL" clId="{C84C3763-A20E-475F-9886-22E75903A2DA}" dt="2024-02-02T16:29:49.461" v="205" actId="478"/>
          <ac:spMkLst>
            <pc:docMk/>
            <pc:sldMk cId="1544144001" sldId="230719891"/>
            <ac:spMk id="8" creationId="{9A6ECB6B-42F2-2EA6-E944-C5D96B7D6596}"/>
          </ac:spMkLst>
        </pc:spChg>
        <pc:spChg chg="add del mod">
          <ac:chgData name="ZEGGAIE Sihem" userId="852d612d-0a0b-47c5-a714-96aecabfef4a" providerId="ADAL" clId="{C84C3763-A20E-475F-9886-22E75903A2DA}" dt="2024-02-02T16:29:46.730" v="204" actId="478"/>
          <ac:spMkLst>
            <pc:docMk/>
            <pc:sldMk cId="1544144001" sldId="230719891"/>
            <ac:spMk id="9" creationId="{7A721098-80F9-033B-5022-6B942B0F3ACF}"/>
          </ac:spMkLst>
        </pc:spChg>
        <pc:spChg chg="add mod">
          <ac:chgData name="ZEGGAIE Sihem" userId="852d612d-0a0b-47c5-a714-96aecabfef4a" providerId="ADAL" clId="{C84C3763-A20E-475F-9886-22E75903A2DA}" dt="2024-02-02T16:29:57.137" v="219" actId="20577"/>
          <ac:spMkLst>
            <pc:docMk/>
            <pc:sldMk cId="1544144001" sldId="230719891"/>
            <ac:spMk id="10" creationId="{03764AA6-F90E-B8DC-C234-F61C333C54A7}"/>
          </ac:spMkLst>
        </pc:spChg>
        <pc:spChg chg="add mod">
          <ac:chgData name="ZEGGAIE Sihem" userId="852d612d-0a0b-47c5-a714-96aecabfef4a" providerId="ADAL" clId="{C84C3763-A20E-475F-9886-22E75903A2DA}" dt="2024-02-08T08:40:29.830" v="4978" actId="20577"/>
          <ac:spMkLst>
            <pc:docMk/>
            <pc:sldMk cId="1544144001" sldId="230719891"/>
            <ac:spMk id="12" creationId="{5A21AD91-BA8A-D586-8C91-B221AFD7D46E}"/>
          </ac:spMkLst>
        </pc:spChg>
      </pc:sldChg>
      <pc:sldChg chg="addSp delSp modSp mod">
        <pc:chgData name="ZEGGAIE Sihem" userId="852d612d-0a0b-47c5-a714-96aecabfef4a" providerId="ADAL" clId="{C84C3763-A20E-475F-9886-22E75903A2DA}" dt="2024-02-08T09:09:04.017" v="5345" actId="554"/>
        <pc:sldMkLst>
          <pc:docMk/>
          <pc:sldMk cId="2586168304" sldId="230719892"/>
        </pc:sldMkLst>
        <pc:spChg chg="mod">
          <ac:chgData name="ZEGGAIE Sihem" userId="852d612d-0a0b-47c5-a714-96aecabfef4a" providerId="ADAL" clId="{C84C3763-A20E-475F-9886-22E75903A2DA}" dt="2024-02-08T08:41:24.516" v="5027" actId="20577"/>
          <ac:spMkLst>
            <pc:docMk/>
            <pc:sldMk cId="2586168304" sldId="230719892"/>
            <ac:spMk id="2" creationId="{D71E93D5-8940-3C9B-1857-A6A53CC8E322}"/>
          </ac:spMkLst>
        </pc:spChg>
        <pc:spChg chg="del">
          <ac:chgData name="ZEGGAIE Sihem" userId="852d612d-0a0b-47c5-a714-96aecabfef4a" providerId="ADAL" clId="{C84C3763-A20E-475F-9886-22E75903A2DA}" dt="2024-02-02T16:30:34.337" v="237" actId="478"/>
          <ac:spMkLst>
            <pc:docMk/>
            <pc:sldMk cId="2586168304" sldId="230719892"/>
            <ac:spMk id="3" creationId="{00000000-0000-0000-0000-000000000000}"/>
          </ac:spMkLst>
        </pc:spChg>
        <pc:spChg chg="mod">
          <ac:chgData name="ZEGGAIE Sihem" userId="852d612d-0a0b-47c5-a714-96aecabfef4a" providerId="ADAL" clId="{C84C3763-A20E-475F-9886-22E75903A2DA}" dt="2024-02-08T09:09:04.017" v="5345" actId="554"/>
          <ac:spMkLst>
            <pc:docMk/>
            <pc:sldMk cId="2586168304" sldId="230719892"/>
            <ac:spMk id="6" creationId="{FF8B80D0-40C3-EB9F-AB88-5050582D50EF}"/>
          </ac:spMkLst>
        </pc:spChg>
        <pc:spChg chg="mod">
          <ac:chgData name="ZEGGAIE Sihem" userId="852d612d-0a0b-47c5-a714-96aecabfef4a" providerId="ADAL" clId="{C84C3763-A20E-475F-9886-22E75903A2DA}" dt="2024-02-08T09:09:04.017" v="5345" actId="554"/>
          <ac:spMkLst>
            <pc:docMk/>
            <pc:sldMk cId="2586168304" sldId="230719892"/>
            <ac:spMk id="7" creationId="{3D7BD90F-AF60-450A-2F1D-5CB571AC78AA}"/>
          </ac:spMkLst>
        </pc:spChg>
        <pc:spChg chg="add del mod">
          <ac:chgData name="ZEGGAIE Sihem" userId="852d612d-0a0b-47c5-a714-96aecabfef4a" providerId="ADAL" clId="{C84C3763-A20E-475F-9886-22E75903A2DA}" dt="2024-02-02T16:30:36.900" v="238" actId="478"/>
          <ac:spMkLst>
            <pc:docMk/>
            <pc:sldMk cId="2586168304" sldId="230719892"/>
            <ac:spMk id="9" creationId="{A3CFDFB6-77F6-A87B-47D9-B6839CC59801}"/>
          </ac:spMkLst>
        </pc:spChg>
        <pc:spChg chg="add mod">
          <ac:chgData name="ZEGGAIE Sihem" userId="852d612d-0a0b-47c5-a714-96aecabfef4a" providerId="ADAL" clId="{C84C3763-A20E-475F-9886-22E75903A2DA}" dt="2024-02-02T16:30:43.189" v="251" actId="20577"/>
          <ac:spMkLst>
            <pc:docMk/>
            <pc:sldMk cId="2586168304" sldId="230719892"/>
            <ac:spMk id="10" creationId="{7FE45ED5-63DB-9752-8FCD-8B36D42F9A6B}"/>
          </ac:spMkLst>
        </pc:spChg>
      </pc:sldChg>
      <pc:sldChg chg="addSp delSp modSp mod ord">
        <pc:chgData name="ZEGGAIE Sihem" userId="852d612d-0a0b-47c5-a714-96aecabfef4a" providerId="ADAL" clId="{C84C3763-A20E-475F-9886-22E75903A2DA}" dt="2024-02-08T09:10:01.949" v="5355" actId="14100"/>
        <pc:sldMkLst>
          <pc:docMk/>
          <pc:sldMk cId="2853336112" sldId="230719893"/>
        </pc:sldMkLst>
        <pc:spChg chg="del mod">
          <ac:chgData name="ZEGGAIE Sihem" userId="852d612d-0a0b-47c5-a714-96aecabfef4a" providerId="ADAL" clId="{C84C3763-A20E-475F-9886-22E75903A2DA}" dt="2024-02-02T16:45:03.245" v="377" actId="478"/>
          <ac:spMkLst>
            <pc:docMk/>
            <pc:sldMk cId="2853336112" sldId="230719893"/>
            <ac:spMk id="2" creationId="{1DC17152-AB31-6189-14A6-ACD981E3FF70}"/>
          </ac:spMkLst>
        </pc:spChg>
        <pc:spChg chg="del">
          <ac:chgData name="ZEGGAIE Sihem" userId="852d612d-0a0b-47c5-a714-96aecabfef4a" providerId="ADAL" clId="{C84C3763-A20E-475F-9886-22E75903A2DA}" dt="2024-02-02T16:32:45.717" v="270" actId="478"/>
          <ac:spMkLst>
            <pc:docMk/>
            <pc:sldMk cId="2853336112" sldId="230719893"/>
            <ac:spMk id="3" creationId="{00000000-0000-0000-0000-000000000000}"/>
          </ac:spMkLst>
        </pc:spChg>
        <pc:spChg chg="mod">
          <ac:chgData name="ZEGGAIE Sihem" userId="852d612d-0a0b-47c5-a714-96aecabfef4a" providerId="ADAL" clId="{C84C3763-A20E-475F-9886-22E75903A2DA}" dt="2024-02-08T09:10:01.949" v="5355" actId="14100"/>
          <ac:spMkLst>
            <pc:docMk/>
            <pc:sldMk cId="2853336112" sldId="230719893"/>
            <ac:spMk id="6" creationId="{CE1490D8-014E-FEDD-E06E-018AB6F1B7F3}"/>
          </ac:spMkLst>
        </pc:spChg>
        <pc:spChg chg="add del mod">
          <ac:chgData name="ZEGGAIE Sihem" userId="852d612d-0a0b-47c5-a714-96aecabfef4a" providerId="ADAL" clId="{C84C3763-A20E-475F-9886-22E75903A2DA}" dt="2024-02-02T16:32:48.902" v="271" actId="478"/>
          <ac:spMkLst>
            <pc:docMk/>
            <pc:sldMk cId="2853336112" sldId="230719893"/>
            <ac:spMk id="9" creationId="{82AEFD05-4493-7190-4DF8-6655361F4551}"/>
          </ac:spMkLst>
        </pc:spChg>
        <pc:spChg chg="add mod">
          <ac:chgData name="ZEGGAIE Sihem" userId="852d612d-0a0b-47c5-a714-96aecabfef4a" providerId="ADAL" clId="{C84C3763-A20E-475F-9886-22E75903A2DA}" dt="2024-02-06T09:36:10.157" v="3726" actId="20577"/>
          <ac:spMkLst>
            <pc:docMk/>
            <pc:sldMk cId="2853336112" sldId="230719893"/>
            <ac:spMk id="10" creationId="{4BB6681B-DA14-1665-59C0-3C7F03D4160A}"/>
          </ac:spMkLst>
        </pc:spChg>
        <pc:spChg chg="add mod">
          <ac:chgData name="ZEGGAIE Sihem" userId="852d612d-0a0b-47c5-a714-96aecabfef4a" providerId="ADAL" clId="{C84C3763-A20E-475F-9886-22E75903A2DA}" dt="2024-02-08T08:39:59.129" v="4949" actId="20577"/>
          <ac:spMkLst>
            <pc:docMk/>
            <pc:sldMk cId="2853336112" sldId="230719893"/>
            <ac:spMk id="11" creationId="{883725C7-2735-85EB-24AE-12A92B3F89BF}"/>
          </ac:spMkLst>
        </pc:spChg>
        <pc:spChg chg="add mod">
          <ac:chgData name="ZEGGAIE Sihem" userId="852d612d-0a0b-47c5-a714-96aecabfef4a" providerId="ADAL" clId="{C84C3763-A20E-475F-9886-22E75903A2DA}" dt="2024-02-05T11:24:37.311" v="3552" actId="20577"/>
          <ac:spMkLst>
            <pc:docMk/>
            <pc:sldMk cId="2853336112" sldId="230719893"/>
            <ac:spMk id="12" creationId="{047B6FC5-B291-46F5-5EBA-E6E537E623EE}"/>
          </ac:spMkLst>
        </pc:spChg>
        <pc:spChg chg="add del mod">
          <ac:chgData name="ZEGGAIE Sihem" userId="852d612d-0a0b-47c5-a714-96aecabfef4a" providerId="ADAL" clId="{C84C3763-A20E-475F-9886-22E75903A2DA}" dt="2024-02-06T16:14:56.246" v="4722" actId="478"/>
          <ac:spMkLst>
            <pc:docMk/>
            <pc:sldMk cId="2853336112" sldId="230719893"/>
            <ac:spMk id="13" creationId="{5618904F-DD24-6798-C210-A46C40AF03B1}"/>
          </ac:spMkLst>
        </pc:spChg>
        <pc:spChg chg="add mod">
          <ac:chgData name="ZEGGAIE Sihem" userId="852d612d-0a0b-47c5-a714-96aecabfef4a" providerId="ADAL" clId="{C84C3763-A20E-475F-9886-22E75903A2DA}" dt="2024-02-08T08:40:05.066" v="4959" actId="20577"/>
          <ac:spMkLst>
            <pc:docMk/>
            <pc:sldMk cId="2853336112" sldId="230719893"/>
            <ac:spMk id="14" creationId="{F7F2251E-126D-7C61-C751-DA6C32918E70}"/>
          </ac:spMkLst>
        </pc:spChg>
      </pc:sldChg>
      <pc:sldChg chg="modSp add mod">
        <pc:chgData name="ZEGGAIE Sihem" userId="852d612d-0a0b-47c5-a714-96aecabfef4a" providerId="ADAL" clId="{C84C3763-A20E-475F-9886-22E75903A2DA}" dt="2024-02-08T08:48:34.903" v="5293" actId="20577"/>
        <pc:sldMkLst>
          <pc:docMk/>
          <pc:sldMk cId="626726441" sldId="230719894"/>
        </pc:sldMkLst>
        <pc:spChg chg="mod">
          <ac:chgData name="ZEGGAIE Sihem" userId="852d612d-0a0b-47c5-a714-96aecabfef4a" providerId="ADAL" clId="{C84C3763-A20E-475F-9886-22E75903A2DA}" dt="2024-02-08T08:48:34.903" v="5293" actId="20577"/>
          <ac:spMkLst>
            <pc:docMk/>
            <pc:sldMk cId="626726441" sldId="230719894"/>
            <ac:spMk id="2" creationId="{DCB13FB3-D34C-B744-505C-C5372739F625}"/>
          </ac:spMkLst>
        </pc:spChg>
      </pc:sldChg>
      <pc:sldChg chg="delSp modSp add mod">
        <pc:chgData name="ZEGGAIE Sihem" userId="852d612d-0a0b-47c5-a714-96aecabfef4a" providerId="ADAL" clId="{C84C3763-A20E-475F-9886-22E75903A2DA}" dt="2024-02-08T08:49:53.989" v="5309" actId="20577"/>
        <pc:sldMkLst>
          <pc:docMk/>
          <pc:sldMk cId="534940588" sldId="230719895"/>
        </pc:sldMkLst>
        <pc:spChg chg="del">
          <ac:chgData name="ZEGGAIE Sihem" userId="852d612d-0a0b-47c5-a714-96aecabfef4a" providerId="ADAL" clId="{C84C3763-A20E-475F-9886-22E75903A2DA}" dt="2024-02-05T10:55:49.656" v="3453" actId="478"/>
          <ac:spMkLst>
            <pc:docMk/>
            <pc:sldMk cId="534940588" sldId="230719895"/>
            <ac:spMk id="2" creationId="{6F3F6097-D3AC-9D89-F678-9345CDD90817}"/>
          </ac:spMkLst>
        </pc:spChg>
        <pc:spChg chg="mod">
          <ac:chgData name="ZEGGAIE Sihem" userId="852d612d-0a0b-47c5-a714-96aecabfef4a" providerId="ADAL" clId="{C84C3763-A20E-475F-9886-22E75903A2DA}" dt="2024-02-08T08:49:53.989" v="5309" actId="20577"/>
          <ac:spMkLst>
            <pc:docMk/>
            <pc:sldMk cId="534940588" sldId="230719895"/>
            <ac:spMk id="3" creationId="{00000000-0000-0000-0000-000000000000}"/>
          </ac:spMkLst>
        </pc:spChg>
        <pc:spChg chg="mod">
          <ac:chgData name="ZEGGAIE Sihem" userId="852d612d-0a0b-47c5-a714-96aecabfef4a" providerId="ADAL" clId="{C84C3763-A20E-475F-9886-22E75903A2DA}" dt="2024-02-08T08:39:53.188" v="4940" actId="20577"/>
          <ac:spMkLst>
            <pc:docMk/>
            <pc:sldMk cId="534940588" sldId="230719895"/>
            <ac:spMk id="6" creationId="{BF765B3E-06D9-1FC8-C835-1EB3BFCC6AFF}"/>
          </ac:spMkLst>
        </pc:spChg>
        <pc:spChg chg="del">
          <ac:chgData name="ZEGGAIE Sihem" userId="852d612d-0a0b-47c5-a714-96aecabfef4a" providerId="ADAL" clId="{C84C3763-A20E-475F-9886-22E75903A2DA}" dt="2024-02-05T10:55:46.385" v="3452" actId="478"/>
          <ac:spMkLst>
            <pc:docMk/>
            <pc:sldMk cId="534940588" sldId="230719895"/>
            <ac:spMk id="7" creationId="{3D7BD90F-AF60-450A-2F1D-5CB571AC78AA}"/>
          </ac:spMkLst>
        </pc:spChg>
      </pc:sldChg>
      <pc:sldChg chg="addSp delSp modSp add mod ord modNotesTx">
        <pc:chgData name="ZEGGAIE Sihem" userId="852d612d-0a0b-47c5-a714-96aecabfef4a" providerId="ADAL" clId="{C84C3763-A20E-475F-9886-22E75903A2DA}" dt="2024-02-08T09:16:07.645" v="5642" actId="1076"/>
        <pc:sldMkLst>
          <pc:docMk/>
          <pc:sldMk cId="2618106190" sldId="230719896"/>
        </pc:sldMkLst>
        <pc:spChg chg="mod">
          <ac:chgData name="ZEGGAIE Sihem" userId="852d612d-0a0b-47c5-a714-96aecabfef4a" providerId="ADAL" clId="{C84C3763-A20E-475F-9886-22E75903A2DA}" dt="2024-02-08T08:44:36.449" v="5146" actId="20577"/>
          <ac:spMkLst>
            <pc:docMk/>
            <pc:sldMk cId="2618106190" sldId="230719896"/>
            <ac:spMk id="2" creationId="{2D4A2192-A63A-FE3E-2A5D-0E933309AF95}"/>
          </ac:spMkLst>
        </pc:spChg>
        <pc:spChg chg="add mod">
          <ac:chgData name="ZEGGAIE Sihem" userId="852d612d-0a0b-47c5-a714-96aecabfef4a" providerId="ADAL" clId="{C84C3763-A20E-475F-9886-22E75903A2DA}" dt="2024-02-08T09:15:14.768" v="5634" actId="1076"/>
          <ac:spMkLst>
            <pc:docMk/>
            <pc:sldMk cId="2618106190" sldId="230719896"/>
            <ac:spMk id="4" creationId="{77FEFFF7-BDC8-8CC5-2477-85B0D3106436}"/>
          </ac:spMkLst>
        </pc:spChg>
        <pc:spChg chg="add del mod">
          <ac:chgData name="ZEGGAIE Sihem" userId="852d612d-0a0b-47c5-a714-96aecabfef4a" providerId="ADAL" clId="{C84C3763-A20E-475F-9886-22E75903A2DA}" dt="2024-02-08T09:14:58.442" v="5630" actId="478"/>
          <ac:spMkLst>
            <pc:docMk/>
            <pc:sldMk cId="2618106190" sldId="230719896"/>
            <ac:spMk id="5" creationId="{D9EB89A0-7668-0D01-78DA-382110189C51}"/>
          </ac:spMkLst>
        </pc:spChg>
        <pc:spChg chg="mod">
          <ac:chgData name="ZEGGAIE Sihem" userId="852d612d-0a0b-47c5-a714-96aecabfef4a" providerId="ADAL" clId="{C84C3763-A20E-475F-9886-22E75903A2DA}" dt="2024-02-08T09:14:34.851" v="5601"/>
          <ac:spMkLst>
            <pc:docMk/>
            <pc:sldMk cId="2618106190" sldId="230719896"/>
            <ac:spMk id="7" creationId="{59D7586D-5747-1B44-785B-4FE6694DC280}"/>
          </ac:spMkLst>
        </pc:spChg>
        <pc:spChg chg="mod">
          <ac:chgData name="ZEGGAIE Sihem" userId="852d612d-0a0b-47c5-a714-96aecabfef4a" providerId="ADAL" clId="{C84C3763-A20E-475F-9886-22E75903A2DA}" dt="2024-02-08T09:14:34.851" v="5601"/>
          <ac:spMkLst>
            <pc:docMk/>
            <pc:sldMk cId="2618106190" sldId="230719896"/>
            <ac:spMk id="8" creationId="{74B592C9-2844-361B-B5D5-5F67A6EB0690}"/>
          </ac:spMkLst>
        </pc:spChg>
        <pc:spChg chg="mod">
          <ac:chgData name="ZEGGAIE Sihem" userId="852d612d-0a0b-47c5-a714-96aecabfef4a" providerId="ADAL" clId="{C84C3763-A20E-475F-9886-22E75903A2DA}" dt="2024-02-08T09:14:34.851" v="5601"/>
          <ac:spMkLst>
            <pc:docMk/>
            <pc:sldMk cId="2618106190" sldId="230719896"/>
            <ac:spMk id="9" creationId="{AAFEACA8-472E-D130-C062-B6DD1695689C}"/>
          </ac:spMkLst>
        </pc:spChg>
        <pc:spChg chg="mod">
          <ac:chgData name="ZEGGAIE Sihem" userId="852d612d-0a0b-47c5-a714-96aecabfef4a" providerId="ADAL" clId="{C84C3763-A20E-475F-9886-22E75903A2DA}" dt="2024-02-08T09:14:34.851" v="5601"/>
          <ac:spMkLst>
            <pc:docMk/>
            <pc:sldMk cId="2618106190" sldId="230719896"/>
            <ac:spMk id="10" creationId="{3A054ABF-8F90-D09A-6371-ECDE746162FB}"/>
          </ac:spMkLst>
        </pc:spChg>
        <pc:spChg chg="mod">
          <ac:chgData name="ZEGGAIE Sihem" userId="852d612d-0a0b-47c5-a714-96aecabfef4a" providerId="ADAL" clId="{C84C3763-A20E-475F-9886-22E75903A2DA}" dt="2024-02-08T09:14:34.851" v="5601"/>
          <ac:spMkLst>
            <pc:docMk/>
            <pc:sldMk cId="2618106190" sldId="230719896"/>
            <ac:spMk id="11" creationId="{421BEE6A-587A-9939-06CD-FD7A53D8B62F}"/>
          </ac:spMkLst>
        </pc:spChg>
        <pc:spChg chg="mod">
          <ac:chgData name="ZEGGAIE Sihem" userId="852d612d-0a0b-47c5-a714-96aecabfef4a" providerId="ADAL" clId="{C84C3763-A20E-475F-9886-22E75903A2DA}" dt="2024-02-08T09:14:34.851" v="5601"/>
          <ac:spMkLst>
            <pc:docMk/>
            <pc:sldMk cId="2618106190" sldId="230719896"/>
            <ac:spMk id="12" creationId="{75C05F01-91E5-8DA9-AAA5-4457FEF8FFE8}"/>
          </ac:spMkLst>
        </pc:spChg>
        <pc:spChg chg="mod">
          <ac:chgData name="ZEGGAIE Sihem" userId="852d612d-0a0b-47c5-a714-96aecabfef4a" providerId="ADAL" clId="{C84C3763-A20E-475F-9886-22E75903A2DA}" dt="2024-02-08T09:14:34.851" v="5601"/>
          <ac:spMkLst>
            <pc:docMk/>
            <pc:sldMk cId="2618106190" sldId="230719896"/>
            <ac:spMk id="13" creationId="{47705C58-32DA-8635-7850-4E2FC3860CDC}"/>
          </ac:spMkLst>
        </pc:spChg>
        <pc:spChg chg="mod">
          <ac:chgData name="ZEGGAIE Sihem" userId="852d612d-0a0b-47c5-a714-96aecabfef4a" providerId="ADAL" clId="{C84C3763-A20E-475F-9886-22E75903A2DA}" dt="2024-02-08T09:14:34.851" v="5601"/>
          <ac:spMkLst>
            <pc:docMk/>
            <pc:sldMk cId="2618106190" sldId="230719896"/>
            <ac:spMk id="14" creationId="{E48A0E6D-BF09-3F62-6987-C0619204C72C}"/>
          </ac:spMkLst>
        </pc:spChg>
        <pc:spChg chg="mod">
          <ac:chgData name="ZEGGAIE Sihem" userId="852d612d-0a0b-47c5-a714-96aecabfef4a" providerId="ADAL" clId="{C84C3763-A20E-475F-9886-22E75903A2DA}" dt="2024-02-08T09:14:34.851" v="5601"/>
          <ac:spMkLst>
            <pc:docMk/>
            <pc:sldMk cId="2618106190" sldId="230719896"/>
            <ac:spMk id="15" creationId="{84698F37-BE77-6267-8321-0FF7A7E5AB37}"/>
          </ac:spMkLst>
        </pc:spChg>
        <pc:spChg chg="mod">
          <ac:chgData name="ZEGGAIE Sihem" userId="852d612d-0a0b-47c5-a714-96aecabfef4a" providerId="ADAL" clId="{C84C3763-A20E-475F-9886-22E75903A2DA}" dt="2024-02-08T09:14:34.851" v="5601"/>
          <ac:spMkLst>
            <pc:docMk/>
            <pc:sldMk cId="2618106190" sldId="230719896"/>
            <ac:spMk id="16" creationId="{09FBF4A1-2123-F943-4494-A1B0252B2044}"/>
          </ac:spMkLst>
        </pc:spChg>
        <pc:spChg chg="mod">
          <ac:chgData name="ZEGGAIE Sihem" userId="852d612d-0a0b-47c5-a714-96aecabfef4a" providerId="ADAL" clId="{C84C3763-A20E-475F-9886-22E75903A2DA}" dt="2024-02-08T09:14:34.851" v="5601"/>
          <ac:spMkLst>
            <pc:docMk/>
            <pc:sldMk cId="2618106190" sldId="230719896"/>
            <ac:spMk id="17" creationId="{44576AB4-B753-30F6-05EB-D51246706366}"/>
          </ac:spMkLst>
        </pc:spChg>
        <pc:spChg chg="mod">
          <ac:chgData name="ZEGGAIE Sihem" userId="852d612d-0a0b-47c5-a714-96aecabfef4a" providerId="ADAL" clId="{C84C3763-A20E-475F-9886-22E75903A2DA}" dt="2024-02-08T09:14:34.851" v="5601"/>
          <ac:spMkLst>
            <pc:docMk/>
            <pc:sldMk cId="2618106190" sldId="230719896"/>
            <ac:spMk id="18" creationId="{7CC4EA57-AB9F-DDBC-AF58-0207F000C817}"/>
          </ac:spMkLst>
        </pc:spChg>
        <pc:spChg chg="mod">
          <ac:chgData name="ZEGGAIE Sihem" userId="852d612d-0a0b-47c5-a714-96aecabfef4a" providerId="ADAL" clId="{C84C3763-A20E-475F-9886-22E75903A2DA}" dt="2024-02-08T09:14:34.851" v="5601"/>
          <ac:spMkLst>
            <pc:docMk/>
            <pc:sldMk cId="2618106190" sldId="230719896"/>
            <ac:spMk id="19" creationId="{4D86BF1B-D321-FF1A-3939-3AD3C4E4BBE9}"/>
          </ac:spMkLst>
        </pc:spChg>
        <pc:spChg chg="mod">
          <ac:chgData name="ZEGGAIE Sihem" userId="852d612d-0a0b-47c5-a714-96aecabfef4a" providerId="ADAL" clId="{C84C3763-A20E-475F-9886-22E75903A2DA}" dt="2024-02-08T09:14:34.851" v="5601"/>
          <ac:spMkLst>
            <pc:docMk/>
            <pc:sldMk cId="2618106190" sldId="230719896"/>
            <ac:spMk id="20" creationId="{02325492-627C-0D04-BB52-6ACEE7CEFA99}"/>
          </ac:spMkLst>
        </pc:spChg>
        <pc:spChg chg="mod">
          <ac:chgData name="ZEGGAIE Sihem" userId="852d612d-0a0b-47c5-a714-96aecabfef4a" providerId="ADAL" clId="{C84C3763-A20E-475F-9886-22E75903A2DA}" dt="2024-02-08T09:14:34.851" v="5601"/>
          <ac:spMkLst>
            <pc:docMk/>
            <pc:sldMk cId="2618106190" sldId="230719896"/>
            <ac:spMk id="21" creationId="{51C81AF5-8EA7-67B6-F26C-64BAEDB4AFD4}"/>
          </ac:spMkLst>
        </pc:spChg>
        <pc:spChg chg="mod">
          <ac:chgData name="ZEGGAIE Sihem" userId="852d612d-0a0b-47c5-a714-96aecabfef4a" providerId="ADAL" clId="{C84C3763-A20E-475F-9886-22E75903A2DA}" dt="2024-02-08T09:14:34.851" v="5601"/>
          <ac:spMkLst>
            <pc:docMk/>
            <pc:sldMk cId="2618106190" sldId="230719896"/>
            <ac:spMk id="22" creationId="{7BC02584-6785-AD9F-A5F2-AD69C1EEF440}"/>
          </ac:spMkLst>
        </pc:spChg>
        <pc:spChg chg="mod">
          <ac:chgData name="ZEGGAIE Sihem" userId="852d612d-0a0b-47c5-a714-96aecabfef4a" providerId="ADAL" clId="{C84C3763-A20E-475F-9886-22E75903A2DA}" dt="2024-02-08T09:14:34.851" v="5601"/>
          <ac:spMkLst>
            <pc:docMk/>
            <pc:sldMk cId="2618106190" sldId="230719896"/>
            <ac:spMk id="23" creationId="{17A4854D-4C09-2018-DF91-7470237660C6}"/>
          </ac:spMkLst>
        </pc:spChg>
        <pc:spChg chg="mod">
          <ac:chgData name="ZEGGAIE Sihem" userId="852d612d-0a0b-47c5-a714-96aecabfef4a" providerId="ADAL" clId="{C84C3763-A20E-475F-9886-22E75903A2DA}" dt="2024-02-08T09:14:34.851" v="5601"/>
          <ac:spMkLst>
            <pc:docMk/>
            <pc:sldMk cId="2618106190" sldId="230719896"/>
            <ac:spMk id="24" creationId="{D7645D9E-1C2E-F013-5409-530F820DCEA1}"/>
          </ac:spMkLst>
        </pc:spChg>
        <pc:spChg chg="mod">
          <ac:chgData name="ZEGGAIE Sihem" userId="852d612d-0a0b-47c5-a714-96aecabfef4a" providerId="ADAL" clId="{C84C3763-A20E-475F-9886-22E75903A2DA}" dt="2024-02-08T09:14:34.851" v="5601"/>
          <ac:spMkLst>
            <pc:docMk/>
            <pc:sldMk cId="2618106190" sldId="230719896"/>
            <ac:spMk id="25" creationId="{CA3A83AC-8151-B24D-17EC-94CF347111CA}"/>
          </ac:spMkLst>
        </pc:spChg>
        <pc:spChg chg="mod">
          <ac:chgData name="ZEGGAIE Sihem" userId="852d612d-0a0b-47c5-a714-96aecabfef4a" providerId="ADAL" clId="{C84C3763-A20E-475F-9886-22E75903A2DA}" dt="2024-02-08T09:14:34.851" v="5601"/>
          <ac:spMkLst>
            <pc:docMk/>
            <pc:sldMk cId="2618106190" sldId="230719896"/>
            <ac:spMk id="26" creationId="{4C2169A9-8FED-D94E-0419-FBD5B45CADCF}"/>
          </ac:spMkLst>
        </pc:spChg>
        <pc:spChg chg="mod">
          <ac:chgData name="ZEGGAIE Sihem" userId="852d612d-0a0b-47c5-a714-96aecabfef4a" providerId="ADAL" clId="{C84C3763-A20E-475F-9886-22E75903A2DA}" dt="2024-02-08T09:14:34.851" v="5601"/>
          <ac:spMkLst>
            <pc:docMk/>
            <pc:sldMk cId="2618106190" sldId="230719896"/>
            <ac:spMk id="27" creationId="{77AE4304-9C58-1F46-F6F3-4B0C316339C3}"/>
          </ac:spMkLst>
        </pc:spChg>
        <pc:spChg chg="mod">
          <ac:chgData name="ZEGGAIE Sihem" userId="852d612d-0a0b-47c5-a714-96aecabfef4a" providerId="ADAL" clId="{C84C3763-A20E-475F-9886-22E75903A2DA}" dt="2024-02-08T09:14:34.851" v="5601"/>
          <ac:spMkLst>
            <pc:docMk/>
            <pc:sldMk cId="2618106190" sldId="230719896"/>
            <ac:spMk id="28" creationId="{3A059EE4-DDD1-49E5-3594-BA4A1D4DD198}"/>
          </ac:spMkLst>
        </pc:spChg>
        <pc:spChg chg="mod">
          <ac:chgData name="ZEGGAIE Sihem" userId="852d612d-0a0b-47c5-a714-96aecabfef4a" providerId="ADAL" clId="{C84C3763-A20E-475F-9886-22E75903A2DA}" dt="2024-02-08T09:14:34.851" v="5601"/>
          <ac:spMkLst>
            <pc:docMk/>
            <pc:sldMk cId="2618106190" sldId="230719896"/>
            <ac:spMk id="29" creationId="{010EBDC5-8A05-9FF9-9A69-A8F4ABCF0334}"/>
          </ac:spMkLst>
        </pc:spChg>
        <pc:spChg chg="mod">
          <ac:chgData name="ZEGGAIE Sihem" userId="852d612d-0a0b-47c5-a714-96aecabfef4a" providerId="ADAL" clId="{C84C3763-A20E-475F-9886-22E75903A2DA}" dt="2024-02-08T09:14:34.851" v="5601"/>
          <ac:spMkLst>
            <pc:docMk/>
            <pc:sldMk cId="2618106190" sldId="230719896"/>
            <ac:spMk id="30" creationId="{DD43E853-5E7C-862C-CE94-9ED8B035CB18}"/>
          </ac:spMkLst>
        </pc:spChg>
        <pc:spChg chg="mod">
          <ac:chgData name="ZEGGAIE Sihem" userId="852d612d-0a0b-47c5-a714-96aecabfef4a" providerId="ADAL" clId="{C84C3763-A20E-475F-9886-22E75903A2DA}" dt="2024-02-08T09:14:34.851" v="5601"/>
          <ac:spMkLst>
            <pc:docMk/>
            <pc:sldMk cId="2618106190" sldId="230719896"/>
            <ac:spMk id="31" creationId="{5E753336-C454-16C5-230A-2CED01DBF018}"/>
          </ac:spMkLst>
        </pc:spChg>
        <pc:spChg chg="add mod">
          <ac:chgData name="ZEGGAIE Sihem" userId="852d612d-0a0b-47c5-a714-96aecabfef4a" providerId="ADAL" clId="{C84C3763-A20E-475F-9886-22E75903A2DA}" dt="2024-02-08T09:16:03.853" v="5641" actId="1076"/>
          <ac:spMkLst>
            <pc:docMk/>
            <pc:sldMk cId="2618106190" sldId="230719896"/>
            <ac:spMk id="32" creationId="{25EA1A28-899C-D9BA-C38C-3459014D6402}"/>
          </ac:spMkLst>
        </pc:spChg>
        <pc:spChg chg="mod">
          <ac:chgData name="ZEGGAIE Sihem" userId="852d612d-0a0b-47c5-a714-96aecabfef4a" providerId="ADAL" clId="{C84C3763-A20E-475F-9886-22E75903A2DA}" dt="2024-02-08T09:16:07.645" v="5642" actId="1076"/>
          <ac:spMkLst>
            <pc:docMk/>
            <pc:sldMk cId="2618106190" sldId="230719896"/>
            <ac:spMk id="34" creationId="{C98CD554-C301-5A5C-C2E0-C4646CD61CDF}"/>
          </ac:spMkLst>
        </pc:spChg>
        <pc:spChg chg="mod">
          <ac:chgData name="ZEGGAIE Sihem" userId="852d612d-0a0b-47c5-a714-96aecabfef4a" providerId="ADAL" clId="{C84C3763-A20E-475F-9886-22E75903A2DA}" dt="2024-02-08T09:16:07.645" v="5642" actId="1076"/>
          <ac:spMkLst>
            <pc:docMk/>
            <pc:sldMk cId="2618106190" sldId="230719896"/>
            <ac:spMk id="35" creationId="{1EE0F2AD-C626-0737-CA55-75E9051EB2F3}"/>
          </ac:spMkLst>
        </pc:spChg>
        <pc:spChg chg="mod">
          <ac:chgData name="ZEGGAIE Sihem" userId="852d612d-0a0b-47c5-a714-96aecabfef4a" providerId="ADAL" clId="{C84C3763-A20E-475F-9886-22E75903A2DA}" dt="2024-02-08T09:16:07.645" v="5642" actId="1076"/>
          <ac:spMkLst>
            <pc:docMk/>
            <pc:sldMk cId="2618106190" sldId="230719896"/>
            <ac:spMk id="36" creationId="{8C901A22-6F53-BACE-D7E5-5F43B2BCCB25}"/>
          </ac:spMkLst>
        </pc:spChg>
        <pc:spChg chg="mod">
          <ac:chgData name="ZEGGAIE Sihem" userId="852d612d-0a0b-47c5-a714-96aecabfef4a" providerId="ADAL" clId="{C84C3763-A20E-475F-9886-22E75903A2DA}" dt="2024-02-08T09:16:07.645" v="5642" actId="1076"/>
          <ac:spMkLst>
            <pc:docMk/>
            <pc:sldMk cId="2618106190" sldId="230719896"/>
            <ac:spMk id="37" creationId="{E27FA570-D18D-72E6-505F-C2A4F66CD81B}"/>
          </ac:spMkLst>
        </pc:spChg>
        <pc:spChg chg="mod">
          <ac:chgData name="ZEGGAIE Sihem" userId="852d612d-0a0b-47c5-a714-96aecabfef4a" providerId="ADAL" clId="{C84C3763-A20E-475F-9886-22E75903A2DA}" dt="2024-02-08T09:16:07.645" v="5642" actId="1076"/>
          <ac:spMkLst>
            <pc:docMk/>
            <pc:sldMk cId="2618106190" sldId="230719896"/>
            <ac:spMk id="38" creationId="{127EF806-68AA-A6A7-918D-C42FE0FC0AC4}"/>
          </ac:spMkLst>
        </pc:spChg>
        <pc:spChg chg="mod">
          <ac:chgData name="ZEGGAIE Sihem" userId="852d612d-0a0b-47c5-a714-96aecabfef4a" providerId="ADAL" clId="{C84C3763-A20E-475F-9886-22E75903A2DA}" dt="2024-02-08T09:16:07.645" v="5642" actId="1076"/>
          <ac:spMkLst>
            <pc:docMk/>
            <pc:sldMk cId="2618106190" sldId="230719896"/>
            <ac:spMk id="39" creationId="{04278D51-FD50-2544-7EFD-A5E4302ED04D}"/>
          </ac:spMkLst>
        </pc:spChg>
        <pc:spChg chg="mod">
          <ac:chgData name="ZEGGAIE Sihem" userId="852d612d-0a0b-47c5-a714-96aecabfef4a" providerId="ADAL" clId="{C84C3763-A20E-475F-9886-22E75903A2DA}" dt="2024-02-08T09:16:07.645" v="5642" actId="1076"/>
          <ac:spMkLst>
            <pc:docMk/>
            <pc:sldMk cId="2618106190" sldId="230719896"/>
            <ac:spMk id="40" creationId="{090B244D-D5F5-D4C5-65A7-EAD66D6242AB}"/>
          </ac:spMkLst>
        </pc:spChg>
        <pc:grpChg chg="add mod">
          <ac:chgData name="ZEGGAIE Sihem" userId="852d612d-0a0b-47c5-a714-96aecabfef4a" providerId="ADAL" clId="{C84C3763-A20E-475F-9886-22E75903A2DA}" dt="2024-02-08T09:15:10.253" v="5633" actId="1076"/>
          <ac:grpSpMkLst>
            <pc:docMk/>
            <pc:sldMk cId="2618106190" sldId="230719896"/>
            <ac:grpSpMk id="6" creationId="{71084F69-0140-ED69-28EC-756A7D80CE5B}"/>
          </ac:grpSpMkLst>
        </pc:grpChg>
        <pc:grpChg chg="add mod">
          <ac:chgData name="ZEGGAIE Sihem" userId="852d612d-0a0b-47c5-a714-96aecabfef4a" providerId="ADAL" clId="{C84C3763-A20E-475F-9886-22E75903A2DA}" dt="2024-02-08T09:16:07.645" v="5642" actId="1076"/>
          <ac:grpSpMkLst>
            <pc:docMk/>
            <pc:sldMk cId="2618106190" sldId="230719896"/>
            <ac:grpSpMk id="33" creationId="{65875150-FE48-2D1F-7D98-423168D533A9}"/>
          </ac:grpSpMkLst>
        </pc:grpChg>
      </pc:sldChg>
    </pc:docChg>
  </pc:docChgLst>
  <pc:docChgLst>
    <pc:chgData name="FLAMANT, Sue-Ann (DNS)" userId="S::sue-ann.flamant_sante.gouv.fr#ext#@esantegouv.onmicrosoft.com::aef5ef11-b70a-4edd-9f75-b02a216832d5" providerId="AD" clId="Web-{CEC1B919-E078-FF37-19C2-7F6E08C430A4}"/>
    <pc:docChg chg="modSld">
      <pc:chgData name="FLAMANT, Sue-Ann (DNS)" userId="S::sue-ann.flamant_sante.gouv.fr#ext#@esantegouv.onmicrosoft.com::aef5ef11-b70a-4edd-9f75-b02a216832d5" providerId="AD" clId="Web-{CEC1B919-E078-FF37-19C2-7F6E08C430A4}" dt="2024-02-16T17:37:19.257" v="0" actId="20577"/>
      <pc:docMkLst>
        <pc:docMk/>
      </pc:docMkLst>
      <pc:sldChg chg="modSp">
        <pc:chgData name="FLAMANT, Sue-Ann (DNS)" userId="S::sue-ann.flamant_sante.gouv.fr#ext#@esantegouv.onmicrosoft.com::aef5ef11-b70a-4edd-9f75-b02a216832d5" providerId="AD" clId="Web-{CEC1B919-E078-FF37-19C2-7F6E08C430A4}" dt="2024-02-16T17:37:19.257" v="0" actId="20577"/>
        <pc:sldMkLst>
          <pc:docMk/>
          <pc:sldMk cId="1973364976" sldId="230719837"/>
        </pc:sldMkLst>
        <pc:spChg chg="mod">
          <ac:chgData name="FLAMANT, Sue-Ann (DNS)" userId="S::sue-ann.flamant_sante.gouv.fr#ext#@esantegouv.onmicrosoft.com::aef5ef11-b70a-4edd-9f75-b02a216832d5" providerId="AD" clId="Web-{CEC1B919-E078-FF37-19C2-7F6E08C430A4}" dt="2024-02-16T17:37:19.257" v="0" actId="20577"/>
          <ac:spMkLst>
            <pc:docMk/>
            <pc:sldMk cId="1973364976" sldId="230719837"/>
            <ac:spMk id="3" creationId="{762F4550-EE8E-63F8-4647-7A74B312110A}"/>
          </ac:spMkLst>
        </pc:spChg>
      </pc:sldChg>
    </pc:docChg>
  </pc:docChgLst>
  <pc:docChgLst>
    <pc:chgData name="Jules MONSAINT" userId="0abf15ac-c543-45b4-a27f-835d90636097" providerId="ADAL" clId="{7BD69D9B-1F14-4909-AEE6-2D55FD664A20}"/>
    <pc:docChg chg="custSel addSld delSld modSld">
      <pc:chgData name="Jules MONSAINT" userId="0abf15ac-c543-45b4-a27f-835d90636097" providerId="ADAL" clId="{7BD69D9B-1F14-4909-AEE6-2D55FD664A20}" dt="2024-04-26T08:29:24.796" v="522" actId="1076"/>
      <pc:docMkLst>
        <pc:docMk/>
      </pc:docMkLst>
      <pc:sldChg chg="delSp mod">
        <pc:chgData name="Jules MONSAINT" userId="0abf15ac-c543-45b4-a27f-835d90636097" providerId="ADAL" clId="{7BD69D9B-1F14-4909-AEE6-2D55FD664A20}" dt="2024-04-26T08:08:39.606" v="327" actId="478"/>
        <pc:sldMkLst>
          <pc:docMk/>
          <pc:sldMk cId="1401924923" sldId="230719751"/>
        </pc:sldMkLst>
        <pc:spChg chg="del">
          <ac:chgData name="Jules MONSAINT" userId="0abf15ac-c543-45b4-a27f-835d90636097" providerId="ADAL" clId="{7BD69D9B-1F14-4909-AEE6-2D55FD664A20}" dt="2024-04-26T08:08:39.606" v="327" actId="478"/>
          <ac:spMkLst>
            <pc:docMk/>
            <pc:sldMk cId="1401924923" sldId="230719751"/>
            <ac:spMk id="5" creationId="{E0954006-806E-82CA-C889-A454CFF46953}"/>
          </ac:spMkLst>
        </pc:spChg>
      </pc:sldChg>
      <pc:sldChg chg="modSp mod delCm modCm">
        <pc:chgData name="Jules MONSAINT" userId="0abf15ac-c543-45b4-a27f-835d90636097" providerId="ADAL" clId="{7BD69D9B-1F14-4909-AEE6-2D55FD664A20}" dt="2024-04-26T08:02:12.481" v="325" actId="27636"/>
        <pc:sldMkLst>
          <pc:docMk/>
          <pc:sldMk cId="1900316518" sldId="230719839"/>
        </pc:sldMkLst>
        <pc:spChg chg="mod">
          <ac:chgData name="Jules MONSAINT" userId="0abf15ac-c543-45b4-a27f-835d90636097" providerId="ADAL" clId="{7BD69D9B-1F14-4909-AEE6-2D55FD664A20}" dt="2024-04-26T08:02:12.481" v="325" actId="27636"/>
          <ac:spMkLst>
            <pc:docMk/>
            <pc:sldMk cId="1900316518" sldId="230719839"/>
            <ac:spMk id="2" creationId="{67952CC3-BD3E-75BD-220E-0F3399EA3254}"/>
          </ac:spMkLst>
        </pc:spChg>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6T08:01:53.418" v="320"/>
              <pc2:cmMkLst xmlns:pc2="http://schemas.microsoft.com/office/powerpoint/2019/9/main/command">
                <pc:docMk/>
                <pc:sldMk cId="1900316518" sldId="230719839"/>
                <pc2:cmMk id="{08AFB484-B896-4DA7-9D91-92920F547E16}"/>
              </pc2:cmMkLst>
              <pc226:cmRplyChg chg="add">
                <pc226:chgData name="Jules MONSAINT" userId="0abf15ac-c543-45b4-a27f-835d90636097" providerId="ADAL" clId="{7BD69D9B-1F14-4909-AEE6-2D55FD664A20}" dt="2024-04-23T09:37:38.038" v="318"/>
                <pc2:cmRplyMkLst xmlns:pc2="http://schemas.microsoft.com/office/powerpoint/2019/9/main/command">
                  <pc:docMk/>
                  <pc:sldMk cId="1900316518" sldId="230719839"/>
                  <pc2:cmMk id="{08AFB484-B896-4DA7-9D91-92920F547E16}"/>
                  <pc2:cmRplyMk id="{F869D619-BCBF-4D1B-AD5D-35A46EDF1CE3}"/>
                </pc2:cmRplyMkLst>
              </pc226:cmRplyChg>
            </pc226:cmChg>
          </p:ext>
        </pc:extLst>
      </pc:sldChg>
      <pc:sldChg chg="delCm">
        <pc:chgData name="Jules MONSAINT" userId="0abf15ac-c543-45b4-a27f-835d90636097" providerId="ADAL" clId="{7BD69D9B-1F14-4909-AEE6-2D55FD664A20}" dt="2024-04-26T08:02:03.697" v="323"/>
        <pc:sldMkLst>
          <pc:docMk/>
          <pc:sldMk cId="2569509858" sldId="230719849"/>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6T08:02:03.697" v="323"/>
              <pc2:cmMkLst xmlns:pc2="http://schemas.microsoft.com/office/powerpoint/2019/9/main/command">
                <pc:docMk/>
                <pc:sldMk cId="2569509858" sldId="230719849"/>
                <pc2:cmMk id="{027F4004-4975-46E6-8B60-141B5929493C}"/>
              </pc2:cmMkLst>
            </pc226:cmChg>
          </p:ext>
        </pc:extLst>
      </pc:sldChg>
      <pc:sldChg chg="del">
        <pc:chgData name="Jules MONSAINT" userId="0abf15ac-c543-45b4-a27f-835d90636097" providerId="ADAL" clId="{7BD69D9B-1F14-4909-AEE6-2D55FD664A20}" dt="2024-04-23T09:24:54.479" v="1" actId="47"/>
        <pc:sldMkLst>
          <pc:docMk/>
          <pc:sldMk cId="1426083956" sldId="230719850"/>
        </pc:sldMkLst>
      </pc:sldChg>
      <pc:sldChg chg="delCm">
        <pc:chgData name="Jules MONSAINT" userId="0abf15ac-c543-45b4-a27f-835d90636097" providerId="ADAL" clId="{7BD69D9B-1F14-4909-AEE6-2D55FD664A20}" dt="2024-04-26T08:02:00" v="322"/>
        <pc:sldMkLst>
          <pc:docMk/>
          <pc:sldMk cId="1081134103" sldId="230719865"/>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6T08:02:00" v="322"/>
              <pc2:cmMkLst xmlns:pc2="http://schemas.microsoft.com/office/powerpoint/2019/9/main/command">
                <pc:docMk/>
                <pc:sldMk cId="1081134103" sldId="230719865"/>
                <pc2:cmMk id="{2790F24E-2B58-4F75-BAF8-BA35FF7C6D06}"/>
              </pc2:cmMkLst>
            </pc226:cmChg>
            <pc226:cmChg xmlns:pc226="http://schemas.microsoft.com/office/powerpoint/2022/06/main/command" chg="del">
              <pc226:chgData name="Jules MONSAINT" userId="0abf15ac-c543-45b4-a27f-835d90636097" providerId="ADAL" clId="{7BD69D9B-1F14-4909-AEE6-2D55FD664A20}" dt="2024-04-26T08:01:59.376" v="321"/>
              <pc2:cmMkLst xmlns:pc2="http://schemas.microsoft.com/office/powerpoint/2019/9/main/command">
                <pc:docMk/>
                <pc:sldMk cId="1081134103" sldId="230719865"/>
                <pc2:cmMk id="{469EAF8A-88F0-458C-85F9-2A4E6EB73E3E}"/>
              </pc2:cmMkLst>
            </pc226:cmChg>
          </p:ext>
        </pc:extLst>
      </pc:sldChg>
      <pc:sldChg chg="delCm">
        <pc:chgData name="Jules MONSAINT" userId="0abf15ac-c543-45b4-a27f-835d90636097" providerId="ADAL" clId="{7BD69D9B-1F14-4909-AEE6-2D55FD664A20}" dt="2024-04-23T09:24:41.414" v="0"/>
        <pc:sldMkLst>
          <pc:docMk/>
          <pc:sldMk cId="3987616290" sldId="230719867"/>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4:41.414" v="0"/>
              <pc2:cmMkLst xmlns:pc2="http://schemas.microsoft.com/office/powerpoint/2019/9/main/command">
                <pc:docMk/>
                <pc:sldMk cId="3987616290" sldId="230719867"/>
                <pc2:cmMk id="{3A6C1416-D511-49EC-893E-4FD28F0EA31F}"/>
              </pc2:cmMkLst>
            </pc226:cmChg>
          </p:ext>
        </pc:extLst>
      </pc:sldChg>
      <pc:sldChg chg="modSp mod">
        <pc:chgData name="Jules MONSAINT" userId="0abf15ac-c543-45b4-a27f-835d90636097" providerId="ADAL" clId="{7BD69D9B-1F14-4909-AEE6-2D55FD664A20}" dt="2024-04-23T09:34:05.802" v="316" actId="1076"/>
        <pc:sldMkLst>
          <pc:docMk/>
          <pc:sldMk cId="3008975251" sldId="230719875"/>
        </pc:sldMkLst>
        <pc:spChg chg="mod">
          <ac:chgData name="Jules MONSAINT" userId="0abf15ac-c543-45b4-a27f-835d90636097" providerId="ADAL" clId="{7BD69D9B-1F14-4909-AEE6-2D55FD664A20}" dt="2024-04-23T09:34:05.802" v="316" actId="1076"/>
          <ac:spMkLst>
            <pc:docMk/>
            <pc:sldMk cId="3008975251" sldId="230719875"/>
            <ac:spMk id="9" creationId="{6786B2FE-FF55-37A7-8591-C73A12C01F4E}"/>
          </ac:spMkLst>
        </pc:spChg>
      </pc:sldChg>
      <pc:sldChg chg="delCm">
        <pc:chgData name="Jules MONSAINT" userId="0abf15ac-c543-45b4-a27f-835d90636097" providerId="ADAL" clId="{7BD69D9B-1F14-4909-AEE6-2D55FD664A20}" dt="2024-04-23T09:34:18.133" v="317"/>
        <pc:sldMkLst>
          <pc:docMk/>
          <pc:sldMk cId="4276491798" sldId="230719877"/>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34:18.133" v="317"/>
              <pc2:cmMkLst xmlns:pc2="http://schemas.microsoft.com/office/powerpoint/2019/9/main/command">
                <pc:docMk/>
                <pc:sldMk cId="4276491798" sldId="230719877"/>
                <pc2:cmMk id="{EB64209B-B799-49B7-B48E-6BE532E9D0AE}"/>
              </pc2:cmMkLst>
            </pc226:cmChg>
          </p:ext>
        </pc:extLst>
      </pc:sldChg>
      <pc:sldChg chg="modNotesTx">
        <pc:chgData name="Jules MONSAINT" userId="0abf15ac-c543-45b4-a27f-835d90636097" providerId="ADAL" clId="{7BD69D9B-1F14-4909-AEE6-2D55FD664A20}" dt="2024-04-23T09:27:14.067" v="41" actId="20577"/>
        <pc:sldMkLst>
          <pc:docMk/>
          <pc:sldMk cId="2725227452" sldId="230719878"/>
        </pc:sldMkLst>
      </pc:sldChg>
      <pc:sldChg chg="delCm">
        <pc:chgData name="Jules MONSAINT" userId="0abf15ac-c543-45b4-a27f-835d90636097" providerId="ADAL" clId="{7BD69D9B-1F14-4909-AEE6-2D55FD664A20}" dt="2024-04-23T09:25:37.581" v="4"/>
        <pc:sldMkLst>
          <pc:docMk/>
          <pc:sldMk cId="4159433285" sldId="230719886"/>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5:37.581" v="4"/>
              <pc2:cmMkLst xmlns:pc2="http://schemas.microsoft.com/office/powerpoint/2019/9/main/command">
                <pc:docMk/>
                <pc:sldMk cId="4159433285" sldId="230719886"/>
                <pc2:cmMk id="{409804B1-A8BA-445E-A83B-5968A84D84F0}"/>
              </pc2:cmMkLst>
            </pc226:cmChg>
          </p:ext>
        </pc:extLst>
      </pc:sldChg>
      <pc:sldChg chg="delCm">
        <pc:chgData name="Jules MONSAINT" userId="0abf15ac-c543-45b4-a27f-835d90636097" providerId="ADAL" clId="{7BD69D9B-1F14-4909-AEE6-2D55FD664A20}" dt="2024-04-23T09:25:24.521" v="3"/>
        <pc:sldMkLst>
          <pc:docMk/>
          <pc:sldMk cId="1544144001" sldId="230719891"/>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5:24.521" v="3"/>
              <pc2:cmMkLst xmlns:pc2="http://schemas.microsoft.com/office/powerpoint/2019/9/main/command">
                <pc:docMk/>
                <pc:sldMk cId="1544144001" sldId="230719891"/>
                <pc2:cmMk id="{F313EEFE-3FF3-4469-947F-F5E426459838}"/>
              </pc2:cmMkLst>
            </pc226:cmChg>
          </p:ext>
        </pc:extLst>
      </pc:sldChg>
      <pc:sldChg chg="delCm modNotesTx">
        <pc:chgData name="Jules MONSAINT" userId="0abf15ac-c543-45b4-a27f-835d90636097" providerId="ADAL" clId="{7BD69D9B-1F14-4909-AEE6-2D55FD664A20}" dt="2024-04-23T09:27:01.405" v="33" actId="20577"/>
        <pc:sldMkLst>
          <pc:docMk/>
          <pc:sldMk cId="2586168304" sldId="230719892"/>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6:54.249" v="30"/>
              <pc2:cmMkLst xmlns:pc2="http://schemas.microsoft.com/office/powerpoint/2019/9/main/command">
                <pc:docMk/>
                <pc:sldMk cId="2586168304" sldId="230719892"/>
                <pc2:cmMk id="{5424C6D9-0072-41EF-B387-EE68D4FCDEC1}"/>
              </pc2:cmMkLst>
            </pc226:cmChg>
          </p:ext>
        </pc:extLst>
      </pc:sldChg>
      <pc:sldChg chg="delCm">
        <pc:chgData name="Jules MONSAINT" userId="0abf15ac-c543-45b4-a27f-835d90636097" providerId="ADAL" clId="{7BD69D9B-1F14-4909-AEE6-2D55FD664A20}" dt="2024-04-23T09:25:06.359" v="2"/>
        <pc:sldMkLst>
          <pc:docMk/>
          <pc:sldMk cId="2853336112" sldId="230719893"/>
        </pc:sldMkLst>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5:06.359" v="2"/>
              <pc2:cmMkLst xmlns:pc2="http://schemas.microsoft.com/office/powerpoint/2019/9/main/command">
                <pc:docMk/>
                <pc:sldMk cId="2853336112" sldId="230719893"/>
                <pc2:cmMk id="{3493266A-7480-4EA5-986D-B1CD8BE606CB}"/>
              </pc2:cmMkLst>
            </pc226:cmChg>
          </p:ext>
        </pc:extLst>
      </pc:sldChg>
      <pc:sldChg chg="modNotesTx">
        <pc:chgData name="Jules MONSAINT" userId="0abf15ac-c543-45b4-a27f-835d90636097" providerId="ADAL" clId="{7BD69D9B-1F14-4909-AEE6-2D55FD664A20}" dt="2024-04-23T09:27:25.405" v="46" actId="20577"/>
        <pc:sldMkLst>
          <pc:docMk/>
          <pc:sldMk cId="1710518033" sldId="230719898"/>
        </pc:sldMkLst>
      </pc:sldChg>
      <pc:sldChg chg="addSp delSp modSp mod delAnim modAnim">
        <pc:chgData name="Jules MONSAINT" userId="0abf15ac-c543-45b4-a27f-835d90636097" providerId="ADAL" clId="{7BD69D9B-1F14-4909-AEE6-2D55FD664A20}" dt="2024-04-26T08:25:56.047" v="516" actId="1076"/>
        <pc:sldMkLst>
          <pc:docMk/>
          <pc:sldMk cId="476308182" sldId="230719900"/>
        </pc:sldMkLst>
        <pc:picChg chg="add mod">
          <ac:chgData name="Jules MONSAINT" userId="0abf15ac-c543-45b4-a27f-835d90636097" providerId="ADAL" clId="{7BD69D9B-1F14-4909-AEE6-2D55FD664A20}" dt="2024-04-26T08:25:56.047" v="516" actId="1076"/>
          <ac:picMkLst>
            <pc:docMk/>
            <pc:sldMk cId="476308182" sldId="230719900"/>
            <ac:picMk id="2" creationId="{9E6AC147-1B5B-A855-14CE-0ECC03CAABAC}"/>
          </ac:picMkLst>
        </pc:picChg>
        <pc:picChg chg="del">
          <ac:chgData name="Jules MONSAINT" userId="0abf15ac-c543-45b4-a27f-835d90636097" providerId="ADAL" clId="{7BD69D9B-1F14-4909-AEE6-2D55FD664A20}" dt="2024-04-26T08:24:57.121" v="511" actId="478"/>
          <ac:picMkLst>
            <pc:docMk/>
            <pc:sldMk cId="476308182" sldId="230719900"/>
            <ac:picMk id="8" creationId="{CF8642F4-0101-AC8A-54B9-066D14BDCA8A}"/>
          </ac:picMkLst>
        </pc:picChg>
      </pc:sldChg>
      <pc:sldChg chg="addSp delSp modSp mod delCm">
        <pc:chgData name="Jules MONSAINT" userId="0abf15ac-c543-45b4-a27f-835d90636097" providerId="ADAL" clId="{7BD69D9B-1F14-4909-AEE6-2D55FD664A20}" dt="2024-04-26T08:23:12.469" v="510" actId="1076"/>
        <pc:sldMkLst>
          <pc:docMk/>
          <pc:sldMk cId="3358723354" sldId="230719901"/>
        </pc:sldMkLst>
        <pc:spChg chg="mod">
          <ac:chgData name="Jules MONSAINT" userId="0abf15ac-c543-45b4-a27f-835d90636097" providerId="ADAL" clId="{7BD69D9B-1F14-4909-AEE6-2D55FD664A20}" dt="2024-04-26T08:23:12.469" v="510" actId="1076"/>
          <ac:spMkLst>
            <pc:docMk/>
            <pc:sldMk cId="3358723354" sldId="230719901"/>
            <ac:spMk id="5" creationId="{443849F1-C31B-C5F0-C75B-881BAB6D2603}"/>
          </ac:spMkLst>
        </pc:spChg>
        <pc:spChg chg="mod">
          <ac:chgData name="Jules MONSAINT" userId="0abf15ac-c543-45b4-a27f-835d90636097" providerId="ADAL" clId="{7BD69D9B-1F14-4909-AEE6-2D55FD664A20}" dt="2024-04-26T08:10:49.074" v="396" actId="1076"/>
          <ac:spMkLst>
            <pc:docMk/>
            <pc:sldMk cId="3358723354" sldId="230719901"/>
            <ac:spMk id="6" creationId="{0C82C15B-CF38-E32D-A528-F838E15378AA}"/>
          </ac:spMkLst>
        </pc:spChg>
        <pc:spChg chg="add del mod">
          <ac:chgData name="Jules MONSAINT" userId="0abf15ac-c543-45b4-a27f-835d90636097" providerId="ADAL" clId="{7BD69D9B-1F14-4909-AEE6-2D55FD664A20}" dt="2024-04-26T08:10:05.657" v="389" actId="478"/>
          <ac:spMkLst>
            <pc:docMk/>
            <pc:sldMk cId="3358723354" sldId="230719901"/>
            <ac:spMk id="7" creationId="{2FF41D3F-916B-A894-9098-294A373A9180}"/>
          </ac:spMkLst>
        </pc:spChg>
        <pc:extLst>
          <p:ext xmlns:p="http://schemas.openxmlformats.org/presentationml/2006/main" uri="{D6D511B9-2390-475A-947B-AFAB55BFBCF1}">
            <pc226:cmChg xmlns:pc226="http://schemas.microsoft.com/office/powerpoint/2022/06/main/command" chg="del">
              <pc226:chgData name="Jules MONSAINT" userId="0abf15ac-c543-45b4-a27f-835d90636097" providerId="ADAL" clId="{7BD69D9B-1F14-4909-AEE6-2D55FD664A20}" dt="2024-04-23T09:25:45.276" v="5"/>
              <pc2:cmMkLst xmlns:pc2="http://schemas.microsoft.com/office/powerpoint/2019/9/main/command">
                <pc:docMk/>
                <pc:sldMk cId="3358723354" sldId="230719901"/>
                <pc2:cmMk id="{6D672600-C985-46DB-A865-6DC492C3C085}"/>
              </pc2:cmMkLst>
            </pc226:cmChg>
          </p:ext>
        </pc:extLst>
      </pc:sldChg>
      <pc:sldChg chg="modNotesTx">
        <pc:chgData name="Jules MONSAINT" userId="0abf15ac-c543-45b4-a27f-835d90636097" providerId="ADAL" clId="{7BD69D9B-1F14-4909-AEE6-2D55FD664A20}" dt="2024-04-23T09:27:38.734" v="51" actId="20577"/>
        <pc:sldMkLst>
          <pc:docMk/>
          <pc:sldMk cId="869195181" sldId="230719903"/>
        </pc:sldMkLst>
      </pc:sldChg>
      <pc:sldChg chg="modSp mod modNotesTx">
        <pc:chgData name="Jules MONSAINT" userId="0abf15ac-c543-45b4-a27f-835d90636097" providerId="ADAL" clId="{7BD69D9B-1F14-4909-AEE6-2D55FD664A20}" dt="2024-04-26T08:29:24.796" v="522" actId="1076"/>
        <pc:sldMkLst>
          <pc:docMk/>
          <pc:sldMk cId="3162030155" sldId="230719904"/>
        </pc:sldMkLst>
        <pc:spChg chg="mod">
          <ac:chgData name="Jules MONSAINT" userId="0abf15ac-c543-45b4-a27f-835d90636097" providerId="ADAL" clId="{7BD69D9B-1F14-4909-AEE6-2D55FD664A20}" dt="2024-04-26T08:15:02.278" v="486" actId="1076"/>
          <ac:spMkLst>
            <pc:docMk/>
            <pc:sldMk cId="3162030155" sldId="230719904"/>
            <ac:spMk id="3" creationId="{9FBF6846-808E-3436-16DF-E43EF9196D10}"/>
          </ac:spMkLst>
        </pc:spChg>
        <pc:picChg chg="mod">
          <ac:chgData name="Jules MONSAINT" userId="0abf15ac-c543-45b4-a27f-835d90636097" providerId="ADAL" clId="{7BD69D9B-1F14-4909-AEE6-2D55FD664A20}" dt="2024-04-26T08:29:24.796" v="522" actId="1076"/>
          <ac:picMkLst>
            <pc:docMk/>
            <pc:sldMk cId="3162030155" sldId="230719904"/>
            <ac:picMk id="6" creationId="{C14B117D-7905-2361-61D6-79BBF86EE372}"/>
          </ac:picMkLst>
        </pc:picChg>
      </pc:sldChg>
      <pc:sldChg chg="modSp mod">
        <pc:chgData name="Jules MONSAINT" userId="0abf15ac-c543-45b4-a27f-835d90636097" providerId="ADAL" clId="{7BD69D9B-1F14-4909-AEE6-2D55FD664A20}" dt="2024-04-26T08:29:01.475" v="519" actId="1076"/>
        <pc:sldMkLst>
          <pc:docMk/>
          <pc:sldMk cId="3957028701" sldId="230719905"/>
        </pc:sldMkLst>
        <pc:spChg chg="mod">
          <ac:chgData name="Jules MONSAINT" userId="0abf15ac-c543-45b4-a27f-835d90636097" providerId="ADAL" clId="{7BD69D9B-1F14-4909-AEE6-2D55FD664A20}" dt="2024-04-26T08:13:40.334" v="439" actId="1076"/>
          <ac:spMkLst>
            <pc:docMk/>
            <pc:sldMk cId="3957028701" sldId="230719905"/>
            <ac:spMk id="3" creationId="{3E2BACE2-0E5E-2DF1-413A-56D37CCED009}"/>
          </ac:spMkLst>
        </pc:spChg>
        <pc:picChg chg="mod">
          <ac:chgData name="Jules MONSAINT" userId="0abf15ac-c543-45b4-a27f-835d90636097" providerId="ADAL" clId="{7BD69D9B-1F14-4909-AEE6-2D55FD664A20}" dt="2024-04-26T08:29:01.475" v="519" actId="1076"/>
          <ac:picMkLst>
            <pc:docMk/>
            <pc:sldMk cId="3957028701" sldId="230719905"/>
            <ac:picMk id="8" creationId="{7A220C91-1482-E647-2B8E-4A614A75645A}"/>
          </ac:picMkLst>
        </pc:picChg>
      </pc:sldChg>
      <pc:sldChg chg="modSp mod">
        <pc:chgData name="Jules MONSAINT" userId="0abf15ac-c543-45b4-a27f-835d90636097" providerId="ADAL" clId="{7BD69D9B-1F14-4909-AEE6-2D55FD664A20}" dt="2024-04-26T08:02:25.022" v="326" actId="20577"/>
        <pc:sldMkLst>
          <pc:docMk/>
          <pc:sldMk cId="3078767831" sldId="230719906"/>
        </pc:sldMkLst>
        <pc:spChg chg="mod">
          <ac:chgData name="Jules MONSAINT" userId="0abf15ac-c543-45b4-a27f-835d90636097" providerId="ADAL" clId="{7BD69D9B-1F14-4909-AEE6-2D55FD664A20}" dt="2024-04-26T08:02:25.022" v="326" actId="20577"/>
          <ac:spMkLst>
            <pc:docMk/>
            <pc:sldMk cId="3078767831" sldId="230719906"/>
            <ac:spMk id="2" creationId="{587824D1-B6E2-924C-95F8-4CBF4B9C9663}"/>
          </ac:spMkLst>
        </pc:spChg>
      </pc:sldChg>
      <pc:sldChg chg="modNotesTx">
        <pc:chgData name="Jules MONSAINT" userId="0abf15ac-c543-45b4-a27f-835d90636097" providerId="ADAL" clId="{7BD69D9B-1F14-4909-AEE6-2D55FD664A20}" dt="2024-04-23T09:33:45.445" v="310" actId="20577"/>
        <pc:sldMkLst>
          <pc:docMk/>
          <pc:sldMk cId="1798488302" sldId="230719908"/>
        </pc:sldMkLst>
      </pc:sldChg>
      <pc:sldChg chg="modNotesTx">
        <pc:chgData name="Jules MONSAINT" userId="0abf15ac-c543-45b4-a27f-835d90636097" providerId="ADAL" clId="{7BD69D9B-1F14-4909-AEE6-2D55FD664A20}" dt="2024-04-23T09:27:43.382" v="56" actId="20577"/>
        <pc:sldMkLst>
          <pc:docMk/>
          <pc:sldMk cId="2865999647" sldId="230719909"/>
        </pc:sldMkLst>
      </pc:sldChg>
      <pc:sldChg chg="modSp del mod addCm modNotesTx">
        <pc:chgData name="Jules MONSAINT" userId="0abf15ac-c543-45b4-a27f-835d90636097" providerId="ADAL" clId="{7BD69D9B-1F14-4909-AEE6-2D55FD664A20}" dt="2024-04-26T08:01:39.237" v="319" actId="2696"/>
        <pc:sldMkLst>
          <pc:docMk/>
          <pc:sldMk cId="2425870088" sldId="230719910"/>
        </pc:sldMkLst>
        <pc:spChg chg="mod">
          <ac:chgData name="Jules MONSAINT" userId="0abf15ac-c543-45b4-a27f-835d90636097" providerId="ADAL" clId="{7BD69D9B-1F14-4909-AEE6-2D55FD664A20}" dt="2024-04-23T09:31:11.418" v="290" actId="13926"/>
          <ac:spMkLst>
            <pc:docMk/>
            <pc:sldMk cId="2425870088" sldId="230719910"/>
            <ac:spMk id="5" creationId="{F054D7D7-A59F-02F1-C060-D0226FADF0AA}"/>
          </ac:spMkLst>
        </pc:spChg>
        <pc:extLst>
          <p:ext xmlns:p="http://schemas.openxmlformats.org/presentationml/2006/main" uri="{D6D511B9-2390-475A-947B-AFAB55BFBCF1}">
            <pc226:cmChg xmlns:pc226="http://schemas.microsoft.com/office/powerpoint/2022/06/main/command" chg="add">
              <pc226:chgData name="Jules MONSAINT" userId="0abf15ac-c543-45b4-a27f-835d90636097" providerId="ADAL" clId="{7BD69D9B-1F14-4909-AEE6-2D55FD664A20}" dt="2024-04-23T09:28:07.369" v="62"/>
              <pc2:cmMkLst xmlns:pc2="http://schemas.microsoft.com/office/powerpoint/2019/9/main/command">
                <pc:docMk/>
                <pc:sldMk cId="2425870088" sldId="230719910"/>
                <pc2:cmMk id="{84B93890-C3F6-49FC-8A3E-3910DAAEADF6}"/>
              </pc2:cmMkLst>
            </pc226:cmChg>
          </p:ext>
        </pc:extLst>
      </pc:sldChg>
      <pc:sldChg chg="delSp modSp add mod modNotesTx">
        <pc:chgData name="Jules MONSAINT" userId="0abf15ac-c543-45b4-a27f-835d90636097" providerId="ADAL" clId="{7BD69D9B-1F14-4909-AEE6-2D55FD664A20}" dt="2024-04-23T09:33:48.749" v="315" actId="20577"/>
        <pc:sldMkLst>
          <pc:docMk/>
          <pc:sldMk cId="1890748283" sldId="230719911"/>
        </pc:sldMkLst>
        <pc:spChg chg="mod">
          <ac:chgData name="Jules MONSAINT" userId="0abf15ac-c543-45b4-a27f-835d90636097" providerId="ADAL" clId="{7BD69D9B-1F14-4909-AEE6-2D55FD664A20}" dt="2024-04-23T09:33:21.975" v="305" actId="1076"/>
          <ac:spMkLst>
            <pc:docMk/>
            <pc:sldMk cId="1890748283" sldId="230719911"/>
            <ac:spMk id="2" creationId="{ECD7C5C2-7ED4-BBD3-D61F-C913BBFB80E0}"/>
          </ac:spMkLst>
        </pc:spChg>
        <pc:spChg chg="mod">
          <ac:chgData name="Jules MONSAINT" userId="0abf15ac-c543-45b4-a27f-835d90636097" providerId="ADAL" clId="{7BD69D9B-1F14-4909-AEE6-2D55FD664A20}" dt="2024-04-23T09:32:56.809" v="296" actId="1076"/>
          <ac:spMkLst>
            <pc:docMk/>
            <pc:sldMk cId="1890748283" sldId="230719911"/>
            <ac:spMk id="8" creationId="{3D4C3F0C-173E-3B3B-9A1B-839908FC14EB}"/>
          </ac:spMkLst>
        </pc:spChg>
        <pc:spChg chg="mod">
          <ac:chgData name="Jules MONSAINT" userId="0abf15ac-c543-45b4-a27f-835d90636097" providerId="ADAL" clId="{7BD69D9B-1F14-4909-AEE6-2D55FD664A20}" dt="2024-04-23T09:33:11.653" v="302" actId="404"/>
          <ac:spMkLst>
            <pc:docMk/>
            <pc:sldMk cId="1890748283" sldId="230719911"/>
            <ac:spMk id="10" creationId="{313C6E0C-EA09-2D5D-BC7F-9F6EB50108C4}"/>
          </ac:spMkLst>
        </pc:spChg>
        <pc:grpChg chg="del">
          <ac:chgData name="Jules MONSAINT" userId="0abf15ac-c543-45b4-a27f-835d90636097" providerId="ADAL" clId="{7BD69D9B-1F14-4909-AEE6-2D55FD664A20}" dt="2024-04-23T09:33:03.032" v="297" actId="478"/>
          <ac:grpSpMkLst>
            <pc:docMk/>
            <pc:sldMk cId="1890748283" sldId="230719911"/>
            <ac:grpSpMk id="9" creationId="{AA40C8EC-6465-3D09-08F0-6CDB13098991}"/>
          </ac:grpSpMkLst>
        </pc:grpChg>
        <pc:graphicFrameChg chg="del">
          <ac:chgData name="Jules MONSAINT" userId="0abf15ac-c543-45b4-a27f-835d90636097" providerId="ADAL" clId="{7BD69D9B-1F14-4909-AEE6-2D55FD664A20}" dt="2024-04-23T09:28:43.406" v="65" actId="478"/>
          <ac:graphicFrameMkLst>
            <pc:docMk/>
            <pc:sldMk cId="1890748283" sldId="230719911"/>
            <ac:graphicFrameMk id="6" creationId="{71CAF3D7-D602-9C5C-4209-2C1E9E84C34A}"/>
          </ac:graphicFrameMkLst>
        </pc:graphicFrameChg>
      </pc:sldChg>
    </pc:docChg>
  </pc:docChgLst>
  <pc:docChgLst>
    <pc:chgData name="Nelsa LOURO" userId="S::nelsa.louro@esante.gouv.fr::1fc54552-e769-4aad-a57e-295e918d3531" providerId="AD" clId="Web-{F7BA547E-6235-5364-A8FA-72A6F739D871}"/>
    <pc:docChg chg="delSld modSld">
      <pc:chgData name="Nelsa LOURO" userId="S::nelsa.louro@esante.gouv.fr::1fc54552-e769-4aad-a57e-295e918d3531" providerId="AD" clId="Web-{F7BA547E-6235-5364-A8FA-72A6F739D871}" dt="2024-04-23T09:36:01.873" v="139"/>
      <pc:docMkLst>
        <pc:docMk/>
      </pc:docMkLst>
      <pc:sldChg chg="del">
        <pc:chgData name="Nelsa LOURO" userId="S::nelsa.louro@esante.gouv.fr::1fc54552-e769-4aad-a57e-295e918d3531" providerId="AD" clId="Web-{F7BA547E-6235-5364-A8FA-72A6F739D871}" dt="2024-04-23T09:36:01.873" v="139"/>
        <pc:sldMkLst>
          <pc:docMk/>
          <pc:sldMk cId="987822707" sldId="230719899"/>
        </pc:sldMkLst>
      </pc:sldChg>
      <pc:sldChg chg="delSp modCm">
        <pc:chgData name="Nelsa LOURO" userId="S::nelsa.louro@esante.gouv.fr::1fc54552-e769-4aad-a57e-295e918d3531" providerId="AD" clId="Web-{F7BA547E-6235-5364-A8FA-72A6F739D871}" dt="2024-04-23T09:34:05.294" v="22"/>
        <pc:sldMkLst>
          <pc:docMk/>
          <pc:sldMk cId="1798488302" sldId="230719908"/>
        </pc:sldMkLst>
        <pc:spChg chg="del">
          <ac:chgData name="Nelsa LOURO" userId="S::nelsa.louro@esante.gouv.fr::1fc54552-e769-4aad-a57e-295e918d3531" providerId="AD" clId="Web-{F7BA547E-6235-5364-A8FA-72A6F739D871}" dt="2024-04-23T09:34:05.294" v="22"/>
          <ac:spMkLst>
            <pc:docMk/>
            <pc:sldMk cId="1798488302" sldId="230719908"/>
            <ac:spMk id="2" creationId="{ECD7C5C2-7ED4-BBD3-D61F-C913BBFB80E0}"/>
          </ac:spMkLst>
        </pc:spChg>
        <pc:extLst>
          <p:ext xmlns:p="http://schemas.openxmlformats.org/presentationml/2006/main" uri="{D6D511B9-2390-475A-947B-AFAB55BFBCF1}">
            <pc226:cmChg xmlns:pc226="http://schemas.microsoft.com/office/powerpoint/2022/06/main/command" chg="">
              <pc226:chgData name="Nelsa LOURO" userId="S::nelsa.louro@esante.gouv.fr::1fc54552-e769-4aad-a57e-295e918d3531" providerId="AD" clId="Web-{F7BA547E-6235-5364-A8FA-72A6F739D871}" dt="2024-04-23T09:33:18.278" v="3"/>
              <pc2:cmMkLst xmlns:pc2="http://schemas.microsoft.com/office/powerpoint/2019/9/main/command">
                <pc:docMk/>
                <pc:sldMk cId="1798488302" sldId="230719908"/>
                <pc2:cmMk id="{AB675090-7FEB-4579-9BD4-57B9C25E8418}"/>
              </pc2:cmMkLst>
              <pc226:cmRplyChg chg="add">
                <pc226:chgData name="Nelsa LOURO" userId="S::nelsa.louro@esante.gouv.fr::1fc54552-e769-4aad-a57e-295e918d3531" providerId="AD" clId="Web-{F7BA547E-6235-5364-A8FA-72A6F739D871}" dt="2024-04-23T09:33:18.278" v="3"/>
                <pc2:cmRplyMkLst xmlns:pc2="http://schemas.microsoft.com/office/powerpoint/2019/9/main/command">
                  <pc:docMk/>
                  <pc:sldMk cId="1798488302" sldId="230719908"/>
                  <pc2:cmMk id="{AB675090-7FEB-4579-9BD4-57B9C25E8418}"/>
                  <pc2:cmRplyMk id="{D489C7F1-007E-4623-9EF9-09EDE534DDAD}"/>
                </pc2:cmRplyMkLst>
              </pc226:cmRplyChg>
            </pc226:cmChg>
            <pc226:cmChg xmlns:pc226="http://schemas.microsoft.com/office/powerpoint/2022/06/main/command" chg="mod modRxn">
              <pc226:chgData name="Nelsa LOURO" userId="S::nelsa.louro@esante.gouv.fr::1fc54552-e769-4aad-a57e-295e918d3531" providerId="AD" clId="Web-{F7BA547E-6235-5364-A8FA-72A6F739D871}" dt="2024-04-23T09:32:44.777" v="1"/>
              <pc2:cmMkLst xmlns:pc2="http://schemas.microsoft.com/office/powerpoint/2019/9/main/command">
                <pc:docMk/>
                <pc:sldMk cId="1798488302" sldId="230719908"/>
                <pc2:cmMk id="{60AC8FAC-3F0F-4336-B23D-B4BB40C73C30}"/>
              </pc2:cmMkLst>
              <pc226:cmRplyChg chg="add">
                <pc226:chgData name="Nelsa LOURO" userId="S::nelsa.louro@esante.gouv.fr::1fc54552-e769-4aad-a57e-295e918d3531" providerId="AD" clId="Web-{F7BA547E-6235-5364-A8FA-72A6F739D871}" dt="2024-04-23T09:32:44.777" v="1"/>
                <pc2:cmRplyMkLst xmlns:pc2="http://schemas.microsoft.com/office/powerpoint/2019/9/main/command">
                  <pc:docMk/>
                  <pc:sldMk cId="1798488302" sldId="230719908"/>
                  <pc2:cmMk id="{60AC8FAC-3F0F-4336-B23D-B4BB40C73C30}"/>
                  <pc2:cmRplyMk id="{9FA3D4C6-DA00-48B6-85B9-E8AD0E51A54D}"/>
                </pc2:cmRplyMkLst>
              </pc226:cmRplyChg>
            </pc226:cmChg>
            <pc226:cmChg xmlns:pc226="http://schemas.microsoft.com/office/powerpoint/2022/06/main/command" chg="">
              <pc226:chgData name="Nelsa LOURO" userId="S::nelsa.louro@esante.gouv.fr::1fc54552-e769-4aad-a57e-295e918d3531" providerId="AD" clId="Web-{F7BA547E-6235-5364-A8FA-72A6F739D871}" dt="2024-04-23T09:33:07.121" v="2"/>
              <pc2:cmMkLst xmlns:pc2="http://schemas.microsoft.com/office/powerpoint/2019/9/main/command">
                <pc:docMk/>
                <pc:sldMk cId="1798488302" sldId="230719908"/>
                <pc2:cmMk id="{1C2B24C3-F79D-4BDC-8070-711C5FBA2592}"/>
              </pc2:cmMkLst>
              <pc226:cmRplyChg chg="add">
                <pc226:chgData name="Nelsa LOURO" userId="S::nelsa.louro@esante.gouv.fr::1fc54552-e769-4aad-a57e-295e918d3531" providerId="AD" clId="Web-{F7BA547E-6235-5364-A8FA-72A6F739D871}" dt="2024-04-23T09:33:07.121" v="2"/>
                <pc2:cmRplyMkLst xmlns:pc2="http://schemas.microsoft.com/office/powerpoint/2019/9/main/command">
                  <pc:docMk/>
                  <pc:sldMk cId="1798488302" sldId="230719908"/>
                  <pc2:cmMk id="{1C2B24C3-F79D-4BDC-8070-711C5FBA2592}"/>
                  <pc2:cmRplyMk id="{4E984A32-33DC-46F4-B66C-D475B5352FE2}"/>
                </pc2:cmRplyMkLst>
              </pc226:cmRplyChg>
            </pc226:cmChg>
          </p:ext>
        </pc:extLst>
      </pc:sldChg>
      <pc:sldChg chg="modSp">
        <pc:chgData name="Nelsa LOURO" userId="S::nelsa.louro@esante.gouv.fr::1fc54552-e769-4aad-a57e-295e918d3531" providerId="AD" clId="Web-{F7BA547E-6235-5364-A8FA-72A6F739D871}" dt="2024-04-23T09:35:59.639" v="138" actId="20577"/>
        <pc:sldMkLst>
          <pc:docMk/>
          <pc:sldMk cId="1890748283" sldId="230719911"/>
        </pc:sldMkLst>
        <pc:spChg chg="mod">
          <ac:chgData name="Nelsa LOURO" userId="S::nelsa.louro@esante.gouv.fr::1fc54552-e769-4aad-a57e-295e918d3531" providerId="AD" clId="Web-{F7BA547E-6235-5364-A8FA-72A6F739D871}" dt="2024-04-23T09:35:59.639" v="138" actId="20577"/>
          <ac:spMkLst>
            <pc:docMk/>
            <pc:sldMk cId="1890748283" sldId="230719911"/>
            <ac:spMk id="8" creationId="{3D4C3F0C-173E-3B3B-9A1B-839908FC14EB}"/>
          </ac:spMkLst>
        </pc:spChg>
      </pc:sldChg>
    </pc:docChg>
  </pc:docChgLst>
  <pc:docChgLst>
    <pc:chgData name="MONSAINT Jules" userId="8dc76007-2276-4a3e-aa60-c33a67ff7b03" providerId="ADAL" clId="{6444C8F4-4944-49BF-B030-31FB849AA726}"/>
    <pc:docChg chg="undo custSel addSld delSld modSld sldOrd addSection delSection">
      <pc:chgData name="MONSAINT Jules" userId="8dc76007-2276-4a3e-aa60-c33a67ff7b03" providerId="ADAL" clId="{6444C8F4-4944-49BF-B030-31FB849AA726}" dt="2024-02-06T16:44:19.728" v="941" actId="313"/>
      <pc:docMkLst>
        <pc:docMk/>
      </pc:docMkLst>
      <pc:sldChg chg="addSp delSp modSp mod">
        <pc:chgData name="MONSAINT Jules" userId="8dc76007-2276-4a3e-aa60-c33a67ff7b03" providerId="ADAL" clId="{6444C8F4-4944-49BF-B030-31FB849AA726}" dt="2024-02-06T14:17:23.793" v="934" actId="1076"/>
        <pc:sldMkLst>
          <pc:docMk/>
          <pc:sldMk cId="2212643983" sldId="230719834"/>
        </pc:sldMkLst>
        <pc:spChg chg="add del mod">
          <ac:chgData name="MONSAINT Jules" userId="8dc76007-2276-4a3e-aa60-c33a67ff7b03" providerId="ADAL" clId="{6444C8F4-4944-49BF-B030-31FB849AA726}" dt="2024-02-06T14:06:00.004" v="858" actId="478"/>
          <ac:spMkLst>
            <pc:docMk/>
            <pc:sldMk cId="2212643983" sldId="230719834"/>
            <ac:spMk id="2" creationId="{E1942726-ED12-4541-0411-D78AFD4C93E6}"/>
          </ac:spMkLst>
        </pc:spChg>
        <pc:spChg chg="add mod">
          <ac:chgData name="MONSAINT Jules" userId="8dc76007-2276-4a3e-aa60-c33a67ff7b03" providerId="ADAL" clId="{6444C8F4-4944-49BF-B030-31FB849AA726}" dt="2024-02-06T14:04:07.963" v="857" actId="207"/>
          <ac:spMkLst>
            <pc:docMk/>
            <pc:sldMk cId="2212643983" sldId="230719834"/>
            <ac:spMk id="5" creationId="{6236F9B0-D89B-8C9B-AF9C-CE33AB246BAE}"/>
          </ac:spMkLst>
        </pc:spChg>
        <pc:spChg chg="add mod">
          <ac:chgData name="MONSAINT Jules" userId="8dc76007-2276-4a3e-aa60-c33a67ff7b03" providerId="ADAL" clId="{6444C8F4-4944-49BF-B030-31FB849AA726}" dt="2024-02-06T14:03:58.279" v="855" actId="207"/>
          <ac:spMkLst>
            <pc:docMk/>
            <pc:sldMk cId="2212643983" sldId="230719834"/>
            <ac:spMk id="6" creationId="{AD8B52F5-0B6F-D72E-60F2-6DAE944A296D}"/>
          </ac:spMkLst>
        </pc:spChg>
        <pc:spChg chg="del mod">
          <ac:chgData name="MONSAINT Jules" userId="8dc76007-2276-4a3e-aa60-c33a67ff7b03" providerId="ADAL" clId="{6444C8F4-4944-49BF-B030-31FB849AA726}" dt="2024-02-02T16:11:42.590" v="11" actId="478"/>
          <ac:spMkLst>
            <pc:docMk/>
            <pc:sldMk cId="2212643983" sldId="230719834"/>
            <ac:spMk id="7" creationId="{00000000-0000-0000-0000-000000000000}"/>
          </ac:spMkLst>
        </pc:spChg>
        <pc:spChg chg="add mod">
          <ac:chgData name="MONSAINT Jules" userId="8dc76007-2276-4a3e-aa60-c33a67ff7b03" providerId="ADAL" clId="{6444C8F4-4944-49BF-B030-31FB849AA726}" dt="2024-02-06T14:03:51.087" v="852" actId="207"/>
          <ac:spMkLst>
            <pc:docMk/>
            <pc:sldMk cId="2212643983" sldId="230719834"/>
            <ac:spMk id="7" creationId="{159A7503-2F23-6878-8AAB-B938F9469A09}"/>
          </ac:spMkLst>
        </pc:spChg>
        <pc:spChg chg="add mod">
          <ac:chgData name="MONSAINT Jules" userId="8dc76007-2276-4a3e-aa60-c33a67ff7b03" providerId="ADAL" clId="{6444C8F4-4944-49BF-B030-31FB849AA726}" dt="2024-02-06T14:12:56.475" v="916" actId="1076"/>
          <ac:spMkLst>
            <pc:docMk/>
            <pc:sldMk cId="2212643983" sldId="230719834"/>
            <ac:spMk id="9" creationId="{F03C0FAD-8078-37DC-6CDD-1ABA8C002530}"/>
          </ac:spMkLst>
        </pc:spChg>
        <pc:spChg chg="del">
          <ac:chgData name="MONSAINT Jules" userId="8dc76007-2276-4a3e-aa60-c33a67ff7b03" providerId="ADAL" clId="{6444C8F4-4944-49BF-B030-31FB849AA726}" dt="2024-02-02T16:11:33.131" v="6" actId="478"/>
          <ac:spMkLst>
            <pc:docMk/>
            <pc:sldMk cId="2212643983" sldId="230719834"/>
            <ac:spMk id="10" creationId="{00000000-0000-0000-0000-000000000000}"/>
          </ac:spMkLst>
        </pc:spChg>
        <pc:spChg chg="add mod">
          <ac:chgData name="MONSAINT Jules" userId="8dc76007-2276-4a3e-aa60-c33a67ff7b03" providerId="ADAL" clId="{6444C8F4-4944-49BF-B030-31FB849AA726}" dt="2024-02-06T14:12:58.991" v="917" actId="1076"/>
          <ac:spMkLst>
            <pc:docMk/>
            <pc:sldMk cId="2212643983" sldId="230719834"/>
            <ac:spMk id="10" creationId="{319DDE6E-E03E-4CFC-A5DE-E3A6122004C1}"/>
          </ac:spMkLst>
        </pc:spChg>
        <pc:spChg chg="add del">
          <ac:chgData name="MONSAINT Jules" userId="8dc76007-2276-4a3e-aa60-c33a67ff7b03" providerId="ADAL" clId="{6444C8F4-4944-49BF-B030-31FB849AA726}" dt="2024-02-06T14:11:26.424" v="892" actId="478"/>
          <ac:spMkLst>
            <pc:docMk/>
            <pc:sldMk cId="2212643983" sldId="230719834"/>
            <ac:spMk id="12" creationId="{CAB3473D-AD44-D1C7-5360-0F5A255820D1}"/>
          </ac:spMkLst>
        </pc:spChg>
        <pc:spChg chg="add mod">
          <ac:chgData name="MONSAINT Jules" userId="8dc76007-2276-4a3e-aa60-c33a67ff7b03" providerId="ADAL" clId="{6444C8F4-4944-49BF-B030-31FB849AA726}" dt="2024-02-06T14:13:01.705" v="918" actId="1076"/>
          <ac:spMkLst>
            <pc:docMk/>
            <pc:sldMk cId="2212643983" sldId="230719834"/>
            <ac:spMk id="13" creationId="{D2B3BB59-3A7B-5739-9248-7DA33AA41987}"/>
          </ac:spMkLst>
        </pc:spChg>
        <pc:spChg chg="mod">
          <ac:chgData name="MONSAINT Jules" userId="8dc76007-2276-4a3e-aa60-c33a67ff7b03" providerId="ADAL" clId="{6444C8F4-4944-49BF-B030-31FB849AA726}" dt="2024-02-06T13:52:23.075" v="831" actId="1076"/>
          <ac:spMkLst>
            <pc:docMk/>
            <pc:sldMk cId="2212643983" sldId="230719834"/>
            <ac:spMk id="14" creationId="{D49A970C-8304-33AA-D56D-B854379C5EEB}"/>
          </ac:spMkLst>
        </pc:spChg>
        <pc:spChg chg="add mod">
          <ac:chgData name="MONSAINT Jules" userId="8dc76007-2276-4a3e-aa60-c33a67ff7b03" providerId="ADAL" clId="{6444C8F4-4944-49BF-B030-31FB849AA726}" dt="2024-02-06T14:17:15.861" v="932" actId="1076"/>
          <ac:spMkLst>
            <pc:docMk/>
            <pc:sldMk cId="2212643983" sldId="230719834"/>
            <ac:spMk id="16" creationId="{44A5B5B3-D266-895F-75CB-829B6D09787E}"/>
          </ac:spMkLst>
        </pc:spChg>
        <pc:spChg chg="mod">
          <ac:chgData name="MONSAINT Jules" userId="8dc76007-2276-4a3e-aa60-c33a67ff7b03" providerId="ADAL" clId="{6444C8F4-4944-49BF-B030-31FB849AA726}" dt="2024-02-06T13:52:28.991" v="833" actId="1076"/>
          <ac:spMkLst>
            <pc:docMk/>
            <pc:sldMk cId="2212643983" sldId="230719834"/>
            <ac:spMk id="17" creationId="{5A4C9685-5603-DF43-C0F5-84D7A461ABF8}"/>
          </ac:spMkLst>
        </pc:spChg>
        <pc:spChg chg="add mod">
          <ac:chgData name="MONSAINT Jules" userId="8dc76007-2276-4a3e-aa60-c33a67ff7b03" providerId="ADAL" clId="{6444C8F4-4944-49BF-B030-31FB849AA726}" dt="2024-02-06T14:17:07.735" v="931" actId="1076"/>
          <ac:spMkLst>
            <pc:docMk/>
            <pc:sldMk cId="2212643983" sldId="230719834"/>
            <ac:spMk id="18" creationId="{92A34516-8220-71F6-28CC-9FF52344D1DA}"/>
          </ac:spMkLst>
        </pc:spChg>
        <pc:spChg chg="add mod">
          <ac:chgData name="MONSAINT Jules" userId="8dc76007-2276-4a3e-aa60-c33a67ff7b03" providerId="ADAL" clId="{6444C8F4-4944-49BF-B030-31FB849AA726}" dt="2024-02-06T14:17:23.793" v="934" actId="1076"/>
          <ac:spMkLst>
            <pc:docMk/>
            <pc:sldMk cId="2212643983" sldId="230719834"/>
            <ac:spMk id="19" creationId="{1CFB11D9-3D46-6CA7-34B5-A6AE19F50847}"/>
          </ac:spMkLst>
        </pc:spChg>
        <pc:spChg chg="mod">
          <ac:chgData name="MONSAINT Jules" userId="8dc76007-2276-4a3e-aa60-c33a67ff7b03" providerId="ADAL" clId="{6444C8F4-4944-49BF-B030-31FB849AA726}" dt="2024-02-06T14:03:56.389" v="854" actId="207"/>
          <ac:spMkLst>
            <pc:docMk/>
            <pc:sldMk cId="2212643983" sldId="230719834"/>
            <ac:spMk id="42" creationId="{FCE4042D-16D7-0C12-9723-423CB3C4A5E7}"/>
          </ac:spMkLst>
        </pc:spChg>
        <pc:spChg chg="mod">
          <ac:chgData name="MONSAINT Jules" userId="8dc76007-2276-4a3e-aa60-c33a67ff7b03" providerId="ADAL" clId="{6444C8F4-4944-49BF-B030-31FB849AA726}" dt="2024-02-06T14:03:53.741" v="853" actId="207"/>
          <ac:spMkLst>
            <pc:docMk/>
            <pc:sldMk cId="2212643983" sldId="230719834"/>
            <ac:spMk id="48" creationId="{934EFAF5-CDD2-CF35-6D44-CC54FE6AB2D4}"/>
          </ac:spMkLst>
        </pc:spChg>
        <pc:spChg chg="mod">
          <ac:chgData name="MONSAINT Jules" userId="8dc76007-2276-4a3e-aa60-c33a67ff7b03" providerId="ADAL" clId="{6444C8F4-4944-49BF-B030-31FB849AA726}" dt="2024-02-06T14:04:04.934" v="856" actId="207"/>
          <ac:spMkLst>
            <pc:docMk/>
            <pc:sldMk cId="2212643983" sldId="230719834"/>
            <ac:spMk id="54" creationId="{7476C0F0-5305-E54F-8881-10336CEE787D}"/>
          </ac:spMkLst>
        </pc:spChg>
      </pc:sldChg>
      <pc:sldChg chg="ord">
        <pc:chgData name="MONSAINT Jules" userId="8dc76007-2276-4a3e-aa60-c33a67ff7b03" providerId="ADAL" clId="{6444C8F4-4944-49BF-B030-31FB849AA726}" dt="2024-02-02T16:24:14.806" v="76"/>
        <pc:sldMkLst>
          <pc:docMk/>
          <pc:sldMk cId="2857156778" sldId="230719848"/>
        </pc:sldMkLst>
      </pc:sldChg>
      <pc:sldChg chg="ord">
        <pc:chgData name="MONSAINT Jules" userId="8dc76007-2276-4a3e-aa60-c33a67ff7b03" providerId="ADAL" clId="{6444C8F4-4944-49BF-B030-31FB849AA726}" dt="2024-02-02T16:13:35.188" v="30"/>
        <pc:sldMkLst>
          <pc:docMk/>
          <pc:sldMk cId="2569509858" sldId="230719849"/>
        </pc:sldMkLst>
      </pc:sldChg>
      <pc:sldChg chg="ord">
        <pc:chgData name="MONSAINT Jules" userId="8dc76007-2276-4a3e-aa60-c33a67ff7b03" providerId="ADAL" clId="{6444C8F4-4944-49BF-B030-31FB849AA726}" dt="2024-02-02T16:14:11.381" v="32"/>
        <pc:sldMkLst>
          <pc:docMk/>
          <pc:sldMk cId="1426083956" sldId="230719850"/>
        </pc:sldMkLst>
      </pc:sldChg>
      <pc:sldChg chg="modSp mod">
        <pc:chgData name="MONSAINT Jules" userId="8dc76007-2276-4a3e-aa60-c33a67ff7b03" providerId="ADAL" clId="{6444C8F4-4944-49BF-B030-31FB849AA726}" dt="2024-02-06T16:43:49.249" v="938" actId="313"/>
        <pc:sldMkLst>
          <pc:docMk/>
          <pc:sldMk cId="120621856" sldId="230719857"/>
        </pc:sldMkLst>
        <pc:spChg chg="mod">
          <ac:chgData name="MONSAINT Jules" userId="8dc76007-2276-4a3e-aa60-c33a67ff7b03" providerId="ADAL" clId="{6444C8F4-4944-49BF-B030-31FB849AA726}" dt="2024-02-06T16:43:49.249" v="938" actId="313"/>
          <ac:spMkLst>
            <pc:docMk/>
            <pc:sldMk cId="120621856" sldId="230719857"/>
            <ac:spMk id="2" creationId="{03343CFC-E441-3892-57C8-8E54F98A7FEB}"/>
          </ac:spMkLst>
        </pc:spChg>
      </pc:sldChg>
      <pc:sldChg chg="del">
        <pc:chgData name="MONSAINT Jules" userId="8dc76007-2276-4a3e-aa60-c33a67ff7b03" providerId="ADAL" clId="{6444C8F4-4944-49BF-B030-31FB849AA726}" dt="2024-02-02T16:23:56.834" v="73" actId="47"/>
        <pc:sldMkLst>
          <pc:docMk/>
          <pc:sldMk cId="4039988458" sldId="230719861"/>
        </pc:sldMkLst>
      </pc:sldChg>
      <pc:sldChg chg="ord">
        <pc:chgData name="MONSAINT Jules" userId="8dc76007-2276-4a3e-aa60-c33a67ff7b03" providerId="ADAL" clId="{6444C8F4-4944-49BF-B030-31FB849AA726}" dt="2024-02-02T16:13:14.305" v="28"/>
        <pc:sldMkLst>
          <pc:docMk/>
          <pc:sldMk cId="1081134103" sldId="230719865"/>
        </pc:sldMkLst>
      </pc:sldChg>
      <pc:sldChg chg="addSp delSp modSp mod">
        <pc:chgData name="MONSAINT Jules" userId="8dc76007-2276-4a3e-aa60-c33a67ff7b03" providerId="ADAL" clId="{6444C8F4-4944-49BF-B030-31FB849AA726}" dt="2024-02-06T12:54:43.598" v="638" actId="1076"/>
        <pc:sldMkLst>
          <pc:docMk/>
          <pc:sldMk cId="102521149" sldId="230719866"/>
        </pc:sldMkLst>
        <pc:spChg chg="del">
          <ac:chgData name="MONSAINT Jules" userId="8dc76007-2276-4a3e-aa60-c33a67ff7b03" providerId="ADAL" clId="{6444C8F4-4944-49BF-B030-31FB849AA726}" dt="2024-02-02T16:14:54.364" v="35" actId="478"/>
          <ac:spMkLst>
            <pc:docMk/>
            <pc:sldMk cId="102521149" sldId="230719866"/>
            <ac:spMk id="2" creationId="{103F691C-DF2D-10E5-345D-A5641A3B993F}"/>
          </ac:spMkLst>
        </pc:spChg>
        <pc:spChg chg="mod">
          <ac:chgData name="MONSAINT Jules" userId="8dc76007-2276-4a3e-aa60-c33a67ff7b03" providerId="ADAL" clId="{6444C8F4-4944-49BF-B030-31FB849AA726}" dt="2024-02-06T12:54:43.598" v="638" actId="1076"/>
          <ac:spMkLst>
            <pc:docMk/>
            <pc:sldMk cId="102521149" sldId="230719866"/>
            <ac:spMk id="2" creationId="{6F3F6097-D3AC-9D89-F678-9345CDD90817}"/>
          </ac:spMkLst>
        </pc:spChg>
        <pc:spChg chg="add mod">
          <ac:chgData name="MONSAINT Jules" userId="8dc76007-2276-4a3e-aa60-c33a67ff7b03" providerId="ADAL" clId="{6444C8F4-4944-49BF-B030-31FB849AA726}" dt="2024-02-02T16:22:18.205" v="60" actId="20577"/>
          <ac:spMkLst>
            <pc:docMk/>
            <pc:sldMk cId="102521149" sldId="230719866"/>
            <ac:spMk id="5" creationId="{21A7491D-42F6-49E8-BCFE-0D466C1239AA}"/>
          </ac:spMkLst>
        </pc:spChg>
        <pc:spChg chg="mod">
          <ac:chgData name="MONSAINT Jules" userId="8dc76007-2276-4a3e-aa60-c33a67ff7b03" providerId="ADAL" clId="{6444C8F4-4944-49BF-B030-31FB849AA726}" dt="2024-02-02T16:15:41.115" v="46" actId="20577"/>
          <ac:spMkLst>
            <pc:docMk/>
            <pc:sldMk cId="102521149" sldId="230719866"/>
            <ac:spMk id="7" creationId="{3D7BD90F-AF60-450A-2F1D-5CB571AC78AA}"/>
          </ac:spMkLst>
        </pc:spChg>
      </pc:sldChg>
      <pc:sldChg chg="modSp mod">
        <pc:chgData name="MONSAINT Jules" userId="8dc76007-2276-4a3e-aa60-c33a67ff7b03" providerId="ADAL" clId="{6444C8F4-4944-49BF-B030-31FB849AA726}" dt="2024-02-06T16:44:12.743" v="940" actId="313"/>
        <pc:sldMkLst>
          <pc:docMk/>
          <pc:sldMk cId="2725227452" sldId="230719878"/>
        </pc:sldMkLst>
        <pc:spChg chg="mod">
          <ac:chgData name="MONSAINT Jules" userId="8dc76007-2276-4a3e-aa60-c33a67ff7b03" providerId="ADAL" clId="{6444C8F4-4944-49BF-B030-31FB849AA726}" dt="2024-02-06T16:44:12.743" v="940" actId="313"/>
          <ac:spMkLst>
            <pc:docMk/>
            <pc:sldMk cId="2725227452" sldId="230719878"/>
            <ac:spMk id="2" creationId="{DCB13FB3-D34C-B744-505C-C5372739F625}"/>
          </ac:spMkLst>
        </pc:spChg>
      </pc:sldChg>
      <pc:sldChg chg="modSp mod">
        <pc:chgData name="MONSAINT Jules" userId="8dc76007-2276-4a3e-aa60-c33a67ff7b03" providerId="ADAL" clId="{6444C8F4-4944-49BF-B030-31FB849AA726}" dt="2024-02-06T16:44:19.728" v="941" actId="313"/>
        <pc:sldMkLst>
          <pc:docMk/>
          <pc:sldMk cId="3703042293" sldId="230719879"/>
        </pc:sldMkLst>
        <pc:spChg chg="mod">
          <ac:chgData name="MONSAINT Jules" userId="8dc76007-2276-4a3e-aa60-c33a67ff7b03" providerId="ADAL" clId="{6444C8F4-4944-49BF-B030-31FB849AA726}" dt="2024-02-06T16:44:19.728" v="941" actId="313"/>
          <ac:spMkLst>
            <pc:docMk/>
            <pc:sldMk cId="3703042293" sldId="230719879"/>
            <ac:spMk id="5" creationId="{AF9FABCB-CA4F-D135-DC3D-940077B09A4C}"/>
          </ac:spMkLst>
        </pc:spChg>
      </pc:sldChg>
      <pc:sldChg chg="addSp delSp modSp mod">
        <pc:chgData name="MONSAINT Jules" userId="8dc76007-2276-4a3e-aa60-c33a67ff7b03" providerId="ADAL" clId="{6444C8F4-4944-49BF-B030-31FB849AA726}" dt="2024-02-06T12:55:30.815" v="649" actId="20577"/>
        <pc:sldMkLst>
          <pc:docMk/>
          <pc:sldMk cId="4159433285" sldId="230719886"/>
        </pc:sldMkLst>
        <pc:spChg chg="del">
          <ac:chgData name="MONSAINT Jules" userId="8dc76007-2276-4a3e-aa60-c33a67ff7b03" providerId="ADAL" clId="{6444C8F4-4944-49BF-B030-31FB849AA726}" dt="2024-02-02T16:16:33.991" v="53" actId="478"/>
          <ac:spMkLst>
            <pc:docMk/>
            <pc:sldMk cId="4159433285" sldId="230719886"/>
            <ac:spMk id="5" creationId="{21A7491D-42F6-49E8-BCFE-0D466C1239AA}"/>
          </ac:spMkLst>
        </pc:spChg>
        <pc:spChg chg="add mod">
          <ac:chgData name="MONSAINT Jules" userId="8dc76007-2276-4a3e-aa60-c33a67ff7b03" providerId="ADAL" clId="{6444C8F4-4944-49BF-B030-31FB849AA726}" dt="2024-02-02T16:23:21.980" v="69" actId="1076"/>
          <ac:spMkLst>
            <pc:docMk/>
            <pc:sldMk cId="4159433285" sldId="230719886"/>
            <ac:spMk id="6" creationId="{2327A1FA-D878-302D-53F5-1D1F51BA1ACD}"/>
          </ac:spMkLst>
        </pc:spChg>
        <pc:spChg chg="del">
          <ac:chgData name="MONSAINT Jules" userId="8dc76007-2276-4a3e-aa60-c33a67ff7b03" providerId="ADAL" clId="{6444C8F4-4944-49BF-B030-31FB849AA726}" dt="2024-02-02T16:16:31.869" v="52" actId="478"/>
          <ac:spMkLst>
            <pc:docMk/>
            <pc:sldMk cId="4159433285" sldId="230719886"/>
            <ac:spMk id="7" creationId="{3D7BD90F-AF60-450A-2F1D-5CB571AC78AA}"/>
          </ac:spMkLst>
        </pc:spChg>
        <pc:spChg chg="mod">
          <ac:chgData name="MONSAINT Jules" userId="8dc76007-2276-4a3e-aa60-c33a67ff7b03" providerId="ADAL" clId="{6444C8F4-4944-49BF-B030-31FB849AA726}" dt="2024-02-06T12:55:30.815" v="649" actId="20577"/>
          <ac:spMkLst>
            <pc:docMk/>
            <pc:sldMk cId="4159433285" sldId="230719886"/>
            <ac:spMk id="11" creationId="{CE6A4FA3-700B-B8DD-6FB8-019E44C04832}"/>
          </ac:spMkLst>
        </pc:spChg>
      </pc:sldChg>
      <pc:sldChg chg="del">
        <pc:chgData name="MONSAINT Jules" userId="8dc76007-2276-4a3e-aa60-c33a67ff7b03" providerId="ADAL" clId="{6444C8F4-4944-49BF-B030-31FB849AA726}" dt="2024-02-02T16:23:57.882" v="74" actId="47"/>
        <pc:sldMkLst>
          <pc:docMk/>
          <pc:sldMk cId="2970435441" sldId="230719888"/>
        </pc:sldMkLst>
      </pc:sldChg>
      <pc:sldChg chg="delSp del mod">
        <pc:chgData name="MONSAINT Jules" userId="8dc76007-2276-4a3e-aa60-c33a67ff7b03" providerId="ADAL" clId="{6444C8F4-4944-49BF-B030-31FB849AA726}" dt="2024-02-02T16:16:05.635" v="49" actId="2696"/>
        <pc:sldMkLst>
          <pc:docMk/>
          <pc:sldMk cId="4120250731" sldId="230719889"/>
        </pc:sldMkLst>
        <pc:spChg chg="del">
          <ac:chgData name="MONSAINT Jules" userId="8dc76007-2276-4a3e-aa60-c33a67ff7b03" providerId="ADAL" clId="{6444C8F4-4944-49BF-B030-31FB849AA726}" dt="2024-02-02T16:15:05.294" v="36" actId="478"/>
          <ac:spMkLst>
            <pc:docMk/>
            <pc:sldMk cId="4120250731" sldId="230719889"/>
            <ac:spMk id="7" creationId="{3D7BD90F-AF60-450A-2F1D-5CB571AC78AA}"/>
          </ac:spMkLst>
        </pc:spChg>
      </pc:sldChg>
      <pc:sldChg chg="add">
        <pc:chgData name="MONSAINT Jules" userId="8dc76007-2276-4a3e-aa60-c33a67ff7b03" providerId="ADAL" clId="{6444C8F4-4944-49BF-B030-31FB849AA726}" dt="2024-02-02T16:09:59.542" v="0"/>
        <pc:sldMkLst>
          <pc:docMk/>
          <pc:sldMk cId="2689247444" sldId="230719890"/>
        </pc:sldMkLst>
      </pc:sldChg>
      <pc:sldChg chg="addSp delSp modSp add mod">
        <pc:chgData name="MONSAINT Jules" userId="8dc76007-2276-4a3e-aa60-c33a67ff7b03" providerId="ADAL" clId="{6444C8F4-4944-49BF-B030-31FB849AA726}" dt="2024-02-06T16:43:48.806" v="937" actId="20577"/>
        <pc:sldMkLst>
          <pc:docMk/>
          <pc:sldMk cId="1544144001" sldId="230719891"/>
        </pc:sldMkLst>
        <pc:spChg chg="add mod">
          <ac:chgData name="MONSAINT Jules" userId="8dc76007-2276-4a3e-aa60-c33a67ff7b03" providerId="ADAL" clId="{6444C8F4-4944-49BF-B030-31FB849AA726}" dt="2024-02-02T16:23:07.019" v="67" actId="1076"/>
          <ac:spMkLst>
            <pc:docMk/>
            <pc:sldMk cId="1544144001" sldId="230719891"/>
            <ac:spMk id="5" creationId="{00ACDE56-25B7-F7D4-517B-F5FF9E742B23}"/>
          </ac:spMkLst>
        </pc:spChg>
        <pc:spChg chg="add mod">
          <ac:chgData name="MONSAINT Jules" userId="8dc76007-2276-4a3e-aa60-c33a67ff7b03" providerId="ADAL" clId="{6444C8F4-4944-49BF-B030-31FB849AA726}" dt="2024-02-06T16:43:48.806" v="937" actId="20577"/>
          <ac:spMkLst>
            <pc:docMk/>
            <pc:sldMk cId="1544144001" sldId="230719891"/>
            <ac:spMk id="6" creationId="{47CAAFD0-5C70-C0C3-AAC5-9C625EAD2C7B}"/>
          </ac:spMkLst>
        </pc:spChg>
        <pc:spChg chg="del">
          <ac:chgData name="MONSAINT Jules" userId="8dc76007-2276-4a3e-aa60-c33a67ff7b03" providerId="ADAL" clId="{6444C8F4-4944-49BF-B030-31FB849AA726}" dt="2024-02-02T16:14:50.787" v="34" actId="478"/>
          <ac:spMkLst>
            <pc:docMk/>
            <pc:sldMk cId="1544144001" sldId="230719891"/>
            <ac:spMk id="7" creationId="{3D7BD90F-AF60-450A-2F1D-5CB571AC78AA}"/>
          </ac:spMkLst>
        </pc:spChg>
      </pc:sldChg>
      <pc:sldChg chg="addSp delSp modSp add mod">
        <pc:chgData name="MONSAINT Jules" userId="8dc76007-2276-4a3e-aa60-c33a67ff7b03" providerId="ADAL" clId="{6444C8F4-4944-49BF-B030-31FB849AA726}" dt="2024-02-06T16:44:05.694" v="939" actId="20577"/>
        <pc:sldMkLst>
          <pc:docMk/>
          <pc:sldMk cId="2586168304" sldId="230719892"/>
        </pc:sldMkLst>
        <pc:spChg chg="del">
          <ac:chgData name="MONSAINT Jules" userId="8dc76007-2276-4a3e-aa60-c33a67ff7b03" providerId="ADAL" clId="{6444C8F4-4944-49BF-B030-31FB849AA726}" dt="2024-02-02T16:16:43.522" v="55" actId="478"/>
          <ac:spMkLst>
            <pc:docMk/>
            <pc:sldMk cId="2586168304" sldId="230719892"/>
            <ac:spMk id="2" creationId="{103F691C-DF2D-10E5-345D-A5641A3B993F}"/>
          </ac:spMkLst>
        </pc:spChg>
        <pc:spChg chg="add mod">
          <ac:chgData name="MONSAINT Jules" userId="8dc76007-2276-4a3e-aa60-c33a67ff7b03" providerId="ADAL" clId="{6444C8F4-4944-49BF-B030-31FB849AA726}" dt="2024-02-06T16:44:05.694" v="939" actId="20577"/>
          <ac:spMkLst>
            <pc:docMk/>
            <pc:sldMk cId="2586168304" sldId="230719892"/>
            <ac:spMk id="2" creationId="{D71E93D5-8940-3C9B-1857-A6A53CC8E322}"/>
          </ac:spMkLst>
        </pc:spChg>
        <pc:spChg chg="del">
          <ac:chgData name="MONSAINT Jules" userId="8dc76007-2276-4a3e-aa60-c33a67ff7b03" providerId="ADAL" clId="{6444C8F4-4944-49BF-B030-31FB849AA726}" dt="2024-02-02T16:16:46.038" v="56" actId="478"/>
          <ac:spMkLst>
            <pc:docMk/>
            <pc:sldMk cId="2586168304" sldId="230719892"/>
            <ac:spMk id="5" creationId="{21A7491D-42F6-49E8-BCFE-0D466C1239AA}"/>
          </ac:spMkLst>
        </pc:spChg>
        <pc:spChg chg="add mod">
          <ac:chgData name="MONSAINT Jules" userId="8dc76007-2276-4a3e-aa60-c33a67ff7b03" providerId="ADAL" clId="{6444C8F4-4944-49BF-B030-31FB849AA726}" dt="2024-02-06T12:57:04.835" v="676" actId="20577"/>
          <ac:spMkLst>
            <pc:docMk/>
            <pc:sldMk cId="2586168304" sldId="230719892"/>
            <ac:spMk id="6" creationId="{FF8B80D0-40C3-EB9F-AB88-5050582D50EF}"/>
          </ac:spMkLst>
        </pc:spChg>
        <pc:spChg chg="mod">
          <ac:chgData name="MONSAINT Jules" userId="8dc76007-2276-4a3e-aa60-c33a67ff7b03" providerId="ADAL" clId="{6444C8F4-4944-49BF-B030-31FB849AA726}" dt="2024-02-05T10:13:53.542" v="612" actId="313"/>
          <ac:spMkLst>
            <pc:docMk/>
            <pc:sldMk cId="2586168304" sldId="230719892"/>
            <ac:spMk id="10" creationId="{7FE45ED5-63DB-9752-8FCD-8B36D42F9A6B}"/>
          </ac:spMkLst>
        </pc:spChg>
      </pc:sldChg>
      <pc:sldChg chg="addSp delSp modSp add mod">
        <pc:chgData name="MONSAINT Jules" userId="8dc76007-2276-4a3e-aa60-c33a67ff7b03" providerId="ADAL" clId="{6444C8F4-4944-49BF-B030-31FB849AA726}" dt="2024-02-06T12:56:43.377" v="675" actId="20577"/>
        <pc:sldMkLst>
          <pc:docMk/>
          <pc:sldMk cId="2853336112" sldId="230719893"/>
        </pc:sldMkLst>
        <pc:spChg chg="add mod">
          <ac:chgData name="MONSAINT Jules" userId="8dc76007-2276-4a3e-aa60-c33a67ff7b03" providerId="ADAL" clId="{6444C8F4-4944-49BF-B030-31FB849AA726}" dt="2024-02-02T16:22:50.761" v="64"/>
          <ac:spMkLst>
            <pc:docMk/>
            <pc:sldMk cId="2853336112" sldId="230719893"/>
            <ac:spMk id="2" creationId="{1DC17152-AB31-6189-14A6-ACD981E3FF70}"/>
          </ac:spMkLst>
        </pc:spChg>
        <pc:spChg chg="del">
          <ac:chgData name="MONSAINT Jules" userId="8dc76007-2276-4a3e-aa60-c33a67ff7b03" providerId="ADAL" clId="{6444C8F4-4944-49BF-B030-31FB849AA726}" dt="2024-02-02T16:22:49.377" v="63" actId="478"/>
          <ac:spMkLst>
            <pc:docMk/>
            <pc:sldMk cId="2853336112" sldId="230719893"/>
            <ac:spMk id="5" creationId="{21A7491D-42F6-49E8-BCFE-0D466C1239AA}"/>
          </ac:spMkLst>
        </pc:spChg>
        <pc:spChg chg="add mod">
          <ac:chgData name="MONSAINT Jules" userId="8dc76007-2276-4a3e-aa60-c33a67ff7b03" providerId="ADAL" clId="{6444C8F4-4944-49BF-B030-31FB849AA726}" dt="2024-02-06T12:56:43.377" v="675" actId="20577"/>
          <ac:spMkLst>
            <pc:docMk/>
            <pc:sldMk cId="2853336112" sldId="230719893"/>
            <ac:spMk id="6" creationId="{CE1490D8-014E-FEDD-E06E-018AB6F1B7F3}"/>
          </ac:spMkLst>
        </pc:spChg>
        <pc:spChg chg="del">
          <ac:chgData name="MONSAINT Jules" userId="8dc76007-2276-4a3e-aa60-c33a67ff7b03" providerId="ADAL" clId="{6444C8F4-4944-49BF-B030-31FB849AA726}" dt="2024-02-02T16:22:46.657" v="62" actId="478"/>
          <ac:spMkLst>
            <pc:docMk/>
            <pc:sldMk cId="2853336112" sldId="230719893"/>
            <ac:spMk id="7" creationId="{3D7BD90F-AF60-450A-2F1D-5CB571AC78AA}"/>
          </ac:spMkLst>
        </pc:spChg>
        <pc:spChg chg="del mod">
          <ac:chgData name="MONSAINT Jules" userId="8dc76007-2276-4a3e-aa60-c33a67ff7b03" providerId="ADAL" clId="{6444C8F4-4944-49BF-B030-31FB849AA726}" dt="2024-02-06T12:56:31.691" v="673" actId="478"/>
          <ac:spMkLst>
            <pc:docMk/>
            <pc:sldMk cId="2853336112" sldId="230719893"/>
            <ac:spMk id="12" creationId="{047B6FC5-B291-46F5-5EBA-E6E537E623EE}"/>
          </ac:spMkLst>
        </pc:spChg>
      </pc:sldChg>
      <pc:sldChg chg="add del">
        <pc:chgData name="MONSAINT Jules" userId="8dc76007-2276-4a3e-aa60-c33a67ff7b03" providerId="ADAL" clId="{6444C8F4-4944-49BF-B030-31FB849AA726}" dt="2024-02-02T16:16:40.145" v="54" actId="2696"/>
        <pc:sldMkLst>
          <pc:docMk/>
          <pc:sldMk cId="3043020160" sldId="230719893"/>
        </pc:sldMkLst>
      </pc:sldChg>
      <pc:sldChg chg="modSp mod">
        <pc:chgData name="MONSAINT Jules" userId="8dc76007-2276-4a3e-aa60-c33a67ff7b03" providerId="ADAL" clId="{6444C8F4-4944-49BF-B030-31FB849AA726}" dt="2024-02-06T12:56:11.066" v="672" actId="20577"/>
        <pc:sldMkLst>
          <pc:docMk/>
          <pc:sldMk cId="534940588" sldId="230719895"/>
        </pc:sldMkLst>
        <pc:spChg chg="mod">
          <ac:chgData name="MONSAINT Jules" userId="8dc76007-2276-4a3e-aa60-c33a67ff7b03" providerId="ADAL" clId="{6444C8F4-4944-49BF-B030-31FB849AA726}" dt="2024-02-06T12:56:11.066" v="672" actId="20577"/>
          <ac:spMkLst>
            <pc:docMk/>
            <pc:sldMk cId="534940588" sldId="230719895"/>
            <ac:spMk id="6" creationId="{BF765B3E-06D9-1FC8-C835-1EB3BFCC6AFF}"/>
          </ac:spMkLst>
        </pc:spChg>
      </pc:sldChg>
    </pc:docChg>
  </pc:docChgLst>
  <pc:docChgLst>
    <pc:chgData name="Nelsa LOURO" userId="S::nelsa.louro@esante.gouv.fr::1fc54552-e769-4aad-a57e-295e918d3531" providerId="AD" clId="Web-{A437BF67-0413-E0B7-DF5E-3E3F5408E701}"/>
    <pc:docChg chg="delSld">
      <pc:chgData name="Nelsa LOURO" userId="S::nelsa.louro@esante.gouv.fr::1fc54552-e769-4aad-a57e-295e918d3531" providerId="AD" clId="Web-{A437BF67-0413-E0B7-DF5E-3E3F5408E701}" dt="2024-04-26T12:15:40.573" v="0"/>
      <pc:docMkLst>
        <pc:docMk/>
      </pc:docMkLst>
      <pc:sldChg chg="del">
        <pc:chgData name="Nelsa LOURO" userId="S::nelsa.louro@esante.gouv.fr::1fc54552-e769-4aad-a57e-295e918d3531" providerId="AD" clId="Web-{A437BF67-0413-E0B7-DF5E-3E3F5408E701}" dt="2024-04-26T12:15:40.573" v="0"/>
        <pc:sldMkLst>
          <pc:docMk/>
          <pc:sldMk cId="4276491798" sldId="230719877"/>
        </pc:sldMkLst>
      </pc:sldChg>
    </pc:docChg>
  </pc:docChgLst>
  <pc:docChgLst>
    <pc:chgData name="MONSAINT Jules" userId="S::jules.monsaint_soprasterianext.com#ext#@esantegouv.onmicrosoft.com::6cb1d6de-1541-481d-92c8-f2bb0d4d072c" providerId="AD" clId="Web-{2624362D-9104-989B-0AE7-DD809FB75854}"/>
    <pc:docChg chg="modSld">
      <pc:chgData name="MONSAINT Jules" userId="S::jules.monsaint_soprasterianext.com#ext#@esantegouv.onmicrosoft.com::6cb1d6de-1541-481d-92c8-f2bb0d4d072c" providerId="AD" clId="Web-{2624362D-9104-989B-0AE7-DD809FB75854}" dt="2024-03-19T15:43:20.895" v="5" actId="20577"/>
      <pc:docMkLst>
        <pc:docMk/>
      </pc:docMkLst>
      <pc:sldChg chg="modSp">
        <pc:chgData name="MONSAINT Jules" userId="S::jules.monsaint_soprasterianext.com#ext#@esantegouv.onmicrosoft.com::6cb1d6de-1541-481d-92c8-f2bb0d4d072c" providerId="AD" clId="Web-{2624362D-9104-989B-0AE7-DD809FB75854}" dt="2024-03-19T15:43:20.895" v="5" actId="20577"/>
        <pc:sldMkLst>
          <pc:docMk/>
          <pc:sldMk cId="1710518033" sldId="230719898"/>
        </pc:sldMkLst>
        <pc:spChg chg="mod">
          <ac:chgData name="MONSAINT Jules" userId="S::jules.monsaint_soprasterianext.com#ext#@esantegouv.onmicrosoft.com::6cb1d6de-1541-481d-92c8-f2bb0d4d072c" providerId="AD" clId="Web-{2624362D-9104-989B-0AE7-DD809FB75854}" dt="2024-03-19T15:43:20.895" v="5" actId="20577"/>
          <ac:spMkLst>
            <pc:docMk/>
            <pc:sldMk cId="1710518033" sldId="230719898"/>
            <ac:spMk id="6" creationId="{FF8B80D0-40C3-EB9F-AB88-5050582D50EF}"/>
          </ac:spMkLst>
        </pc:spChg>
        <pc:spChg chg="mod">
          <ac:chgData name="MONSAINT Jules" userId="S::jules.monsaint_soprasterianext.com#ext#@esantegouv.onmicrosoft.com::6cb1d6de-1541-481d-92c8-f2bb0d4d072c" providerId="AD" clId="Web-{2624362D-9104-989B-0AE7-DD809FB75854}" dt="2024-03-19T15:43:13.458" v="2" actId="20577"/>
          <ac:spMkLst>
            <pc:docMk/>
            <pc:sldMk cId="1710518033" sldId="230719898"/>
            <ac:spMk id="7" creationId="{3D7BD90F-AF60-450A-2F1D-5CB571AC78AA}"/>
          </ac:spMkLst>
        </pc:spChg>
      </pc:sldChg>
    </pc:docChg>
  </pc:docChgLst>
  <pc:docChgLst>
    <pc:chgData name="Nelsa LOURO" userId="S::nelsa.louro@esante.gouv.fr::1fc54552-e769-4aad-a57e-295e918d3531" providerId="AD" clId="Web-{4B788300-080C-A0F7-CA0C-2733DE6E8860}"/>
    <pc:docChg chg="addSld delSld modSld">
      <pc:chgData name="Nelsa LOURO" userId="S::nelsa.louro@esante.gouv.fr::1fc54552-e769-4aad-a57e-295e918d3531" providerId="AD" clId="Web-{4B788300-080C-A0F7-CA0C-2733DE6E8860}" dt="2024-04-26T10:10:01.418" v="165"/>
      <pc:docMkLst>
        <pc:docMk/>
      </pc:docMkLst>
      <pc:sldChg chg="modNotes">
        <pc:chgData name="Nelsa LOURO" userId="S::nelsa.louro@esante.gouv.fr::1fc54552-e769-4aad-a57e-295e918d3531" providerId="AD" clId="Web-{4B788300-080C-A0F7-CA0C-2733DE6E8860}" dt="2024-04-26T08:38:51.427" v="154"/>
        <pc:sldMkLst>
          <pc:docMk/>
          <pc:sldMk cId="1401924923" sldId="230719751"/>
        </pc:sldMkLst>
      </pc:sldChg>
      <pc:sldChg chg="modCm">
        <pc:chgData name="Nelsa LOURO" userId="S::nelsa.louro@esante.gouv.fr::1fc54552-e769-4aad-a57e-295e918d3531" providerId="AD" clId="Web-{4B788300-080C-A0F7-CA0C-2733DE6E8860}" dt="2024-04-26T07:48:35.102" v="99"/>
        <pc:sldMkLst>
          <pc:docMk/>
          <pc:sldMk cId="1900316518" sldId="230719839"/>
        </pc:sldMkLst>
        <pc:extLst>
          <p:ext xmlns:p="http://schemas.openxmlformats.org/presentationml/2006/main" uri="{D6D511B9-2390-475A-947B-AFAB55BFBCF1}">
            <pc226:cmChg xmlns:pc226="http://schemas.microsoft.com/office/powerpoint/2022/06/main/command" chg="">
              <pc226:chgData name="Nelsa LOURO" userId="S::nelsa.louro@esante.gouv.fr::1fc54552-e769-4aad-a57e-295e918d3531" providerId="AD" clId="Web-{4B788300-080C-A0F7-CA0C-2733DE6E8860}" dt="2024-04-26T07:48:35.102" v="99"/>
              <pc2:cmMkLst xmlns:pc2="http://schemas.microsoft.com/office/powerpoint/2019/9/main/command">
                <pc:docMk/>
                <pc:sldMk cId="1900316518" sldId="230719839"/>
                <pc2:cmMk id="{08AFB484-B896-4DA7-9D91-92920F547E16}"/>
              </pc2:cmMkLst>
              <pc226:cmRplyChg chg="add">
                <pc226:chgData name="Nelsa LOURO" userId="S::nelsa.louro@esante.gouv.fr::1fc54552-e769-4aad-a57e-295e918d3531" providerId="AD" clId="Web-{4B788300-080C-A0F7-CA0C-2733DE6E8860}" dt="2024-04-26T07:48:35.102" v="99"/>
                <pc2:cmRplyMkLst xmlns:pc2="http://schemas.microsoft.com/office/powerpoint/2019/9/main/command">
                  <pc:docMk/>
                  <pc:sldMk cId="1900316518" sldId="230719839"/>
                  <pc2:cmMk id="{08AFB484-B896-4DA7-9D91-92920F547E16}"/>
                  <pc2:cmRplyMk id="{48452494-D0F9-42DA-B9EF-9CBAE61E9492}"/>
                </pc2:cmRplyMkLst>
              </pc226:cmRplyChg>
            </pc226:cmChg>
          </p:ext>
        </pc:extLst>
      </pc:sldChg>
      <pc:sldChg chg="modNotes">
        <pc:chgData name="Nelsa LOURO" userId="S::nelsa.louro@esante.gouv.fr::1fc54552-e769-4aad-a57e-295e918d3531" providerId="AD" clId="Web-{4B788300-080C-A0F7-CA0C-2733DE6E8860}" dt="2024-04-26T08:38:30.098" v="149"/>
        <pc:sldMkLst>
          <pc:docMk/>
          <pc:sldMk cId="2106994722" sldId="230719861"/>
        </pc:sldMkLst>
      </pc:sldChg>
      <pc:sldChg chg="modNotes">
        <pc:chgData name="Nelsa LOURO" userId="S::nelsa.louro@esante.gouv.fr::1fc54552-e769-4aad-a57e-295e918d3531" providerId="AD" clId="Web-{4B788300-080C-A0F7-CA0C-2733DE6E8860}" dt="2024-04-26T08:38:43.192" v="152"/>
        <pc:sldMkLst>
          <pc:docMk/>
          <pc:sldMk cId="3008975251" sldId="230719875"/>
        </pc:sldMkLst>
      </pc:sldChg>
      <pc:sldChg chg="add del mod modShow modNotes">
        <pc:chgData name="Nelsa LOURO" userId="S::nelsa.louro@esante.gouv.fr::1fc54552-e769-4aad-a57e-295e918d3531" providerId="AD" clId="Web-{4B788300-080C-A0F7-CA0C-2733DE6E8860}" dt="2024-04-26T10:10:01.418" v="165"/>
        <pc:sldMkLst>
          <pc:docMk/>
          <pc:sldMk cId="4276491798" sldId="230719877"/>
        </pc:sldMkLst>
      </pc:sldChg>
      <pc:sldChg chg="modNotes">
        <pc:chgData name="Nelsa LOURO" userId="S::nelsa.louro@esante.gouv.fr::1fc54552-e769-4aad-a57e-295e918d3531" providerId="AD" clId="Web-{4B788300-080C-A0F7-CA0C-2733DE6E8860}" dt="2024-04-26T08:39:05.677" v="156"/>
        <pc:sldMkLst>
          <pc:docMk/>
          <pc:sldMk cId="3703042293" sldId="230719879"/>
        </pc:sldMkLst>
      </pc:sldChg>
      <pc:sldChg chg="modNotes">
        <pc:chgData name="Nelsa LOURO" userId="S::nelsa.louro@esante.gouv.fr::1fc54552-e769-4aad-a57e-295e918d3531" providerId="AD" clId="Web-{4B788300-080C-A0F7-CA0C-2733DE6E8860}" dt="2024-04-26T08:37:52.081" v="134"/>
        <pc:sldMkLst>
          <pc:docMk/>
          <pc:sldMk cId="4159433285" sldId="230719886"/>
        </pc:sldMkLst>
      </pc:sldChg>
      <pc:sldChg chg="modNotes">
        <pc:chgData name="Nelsa LOURO" userId="S::nelsa.louro@esante.gouv.fr::1fc54552-e769-4aad-a57e-295e918d3531" providerId="AD" clId="Web-{4B788300-080C-A0F7-CA0C-2733DE6E8860}" dt="2024-04-26T08:38:02.550" v="138"/>
        <pc:sldMkLst>
          <pc:docMk/>
          <pc:sldMk cId="2586168304" sldId="230719892"/>
        </pc:sldMkLst>
      </pc:sldChg>
      <pc:sldChg chg="modSp modNotes">
        <pc:chgData name="Nelsa LOURO" userId="S::nelsa.louro@esante.gouv.fr::1fc54552-e769-4aad-a57e-295e918d3531" providerId="AD" clId="Web-{4B788300-080C-A0F7-CA0C-2733DE6E8860}" dt="2024-04-26T08:38:04.519" v="139"/>
        <pc:sldMkLst>
          <pc:docMk/>
          <pc:sldMk cId="3162030155" sldId="230719904"/>
        </pc:sldMkLst>
        <pc:spChg chg="mod">
          <ac:chgData name="Nelsa LOURO" userId="S::nelsa.louro@esante.gouv.fr::1fc54552-e769-4aad-a57e-295e918d3531" providerId="AD" clId="Web-{4B788300-080C-A0F7-CA0C-2733DE6E8860}" dt="2024-04-26T08:37:15.174" v="123" actId="20577"/>
          <ac:spMkLst>
            <pc:docMk/>
            <pc:sldMk cId="3162030155" sldId="230719904"/>
            <ac:spMk id="3" creationId="{9FBF6846-808E-3436-16DF-E43EF9196D10}"/>
          </ac:spMkLst>
        </pc:spChg>
      </pc:sldChg>
      <pc:sldChg chg="modSp modNotes">
        <pc:chgData name="Nelsa LOURO" userId="S::nelsa.louro@esante.gouv.fr::1fc54552-e769-4aad-a57e-295e918d3531" providerId="AD" clId="Web-{4B788300-080C-A0F7-CA0C-2733DE6E8860}" dt="2024-04-26T08:37:53.784" v="135"/>
        <pc:sldMkLst>
          <pc:docMk/>
          <pc:sldMk cId="3957028701" sldId="230719905"/>
        </pc:sldMkLst>
        <pc:spChg chg="mod">
          <ac:chgData name="Nelsa LOURO" userId="S::nelsa.louro@esante.gouv.fr::1fc54552-e769-4aad-a57e-295e918d3531" providerId="AD" clId="Web-{4B788300-080C-A0F7-CA0C-2733DE6E8860}" dt="2024-04-26T08:36:51.329" v="119" actId="1076"/>
          <ac:spMkLst>
            <pc:docMk/>
            <pc:sldMk cId="3957028701" sldId="230719905"/>
            <ac:spMk id="3" creationId="{3E2BACE2-0E5E-2DF1-413A-56D37CCED009}"/>
          </ac:spMkLst>
        </pc:spChg>
      </pc:sldChg>
      <pc:sldChg chg="modSp">
        <pc:chgData name="Nelsa LOURO" userId="S::nelsa.louro@esante.gouv.fr::1fc54552-e769-4aad-a57e-295e918d3531" providerId="AD" clId="Web-{4B788300-080C-A0F7-CA0C-2733DE6E8860}" dt="2024-04-26T07:47:57.819" v="98" actId="20577"/>
        <pc:sldMkLst>
          <pc:docMk/>
          <pc:sldMk cId="3078767831" sldId="230719906"/>
        </pc:sldMkLst>
        <pc:spChg chg="mod">
          <ac:chgData name="Nelsa LOURO" userId="S::nelsa.louro@esante.gouv.fr::1fc54552-e769-4aad-a57e-295e918d3531" providerId="AD" clId="Web-{4B788300-080C-A0F7-CA0C-2733DE6E8860}" dt="2024-04-26T07:47:57.819" v="98" actId="20577"/>
          <ac:spMkLst>
            <pc:docMk/>
            <pc:sldMk cId="3078767831" sldId="230719906"/>
            <ac:spMk id="2" creationId="{587824D1-B6E2-924C-95F8-4CBF4B9C9663}"/>
          </ac:spMkLst>
        </pc:spChg>
      </pc:sldChg>
      <pc:sldChg chg="delCm">
        <pc:chgData name="Nelsa LOURO" userId="S::nelsa.louro@esante.gouv.fr::1fc54552-e769-4aad-a57e-295e918d3531" providerId="AD" clId="Web-{4B788300-080C-A0F7-CA0C-2733DE6E8860}" dt="2024-04-26T07:39:23.036" v="2"/>
        <pc:sldMkLst>
          <pc:docMk/>
          <pc:sldMk cId="1798488302" sldId="230719908"/>
        </pc:sldMkLst>
        <pc:extLst>
          <p:ext xmlns:p="http://schemas.openxmlformats.org/presentationml/2006/main" uri="{D6D511B9-2390-475A-947B-AFAB55BFBCF1}">
            <pc226:cmChg xmlns:pc226="http://schemas.microsoft.com/office/powerpoint/2022/06/main/command" chg="del">
              <pc226:chgData name="Nelsa LOURO" userId="S::nelsa.louro@esante.gouv.fr::1fc54552-e769-4aad-a57e-295e918d3531" providerId="AD" clId="Web-{4B788300-080C-A0F7-CA0C-2733DE6E8860}" dt="2024-04-26T07:39:23.036" v="2"/>
              <pc2:cmMkLst xmlns:pc2="http://schemas.microsoft.com/office/powerpoint/2019/9/main/command">
                <pc:docMk/>
                <pc:sldMk cId="1798488302" sldId="230719908"/>
                <pc2:cmMk id="{AB675090-7FEB-4579-9BD4-57B9C25E8418}"/>
              </pc2:cmMkLst>
            </pc226:cmChg>
            <pc226:cmChg xmlns:pc226="http://schemas.microsoft.com/office/powerpoint/2022/06/main/command" chg="del">
              <pc226:chgData name="Nelsa LOURO" userId="S::nelsa.louro@esante.gouv.fr::1fc54552-e769-4aad-a57e-295e918d3531" providerId="AD" clId="Web-{4B788300-080C-A0F7-CA0C-2733DE6E8860}" dt="2024-04-26T07:39:18.379" v="0"/>
              <pc2:cmMkLst xmlns:pc2="http://schemas.microsoft.com/office/powerpoint/2019/9/main/command">
                <pc:docMk/>
                <pc:sldMk cId="1798488302" sldId="230719908"/>
                <pc2:cmMk id="{60AC8FAC-3F0F-4336-B23D-B4BB40C73C30}"/>
              </pc2:cmMkLst>
            </pc226:cmChg>
            <pc226:cmChg xmlns:pc226="http://schemas.microsoft.com/office/powerpoint/2022/06/main/command" chg="del">
              <pc226:chgData name="Nelsa LOURO" userId="S::nelsa.louro@esante.gouv.fr::1fc54552-e769-4aad-a57e-295e918d3531" providerId="AD" clId="Web-{4B788300-080C-A0F7-CA0C-2733DE6E8860}" dt="2024-04-26T07:39:21.036" v="1"/>
              <pc2:cmMkLst xmlns:pc2="http://schemas.microsoft.com/office/powerpoint/2019/9/main/command">
                <pc:docMk/>
                <pc:sldMk cId="1798488302" sldId="230719908"/>
                <pc2:cmMk id="{1C2B24C3-F79D-4BDC-8070-711C5FBA2592}"/>
              </pc2:cmMkLst>
            </pc226:cmChg>
          </p:ext>
        </pc:extLst>
      </pc:sldChg>
    </pc:docChg>
  </pc:docChgLst>
  <pc:docChgLst>
    <pc:chgData name="ZEGGAIE Sihem" userId="852d612d-0a0b-47c5-a714-96aecabfef4a" providerId="ADAL" clId="{40E62963-09DF-4F63-AD92-B56EA64F8059}"/>
    <pc:docChg chg="undo custSel addSld delSld modSld sldOrd">
      <pc:chgData name="ZEGGAIE Sihem" userId="852d612d-0a0b-47c5-a714-96aecabfef4a" providerId="ADAL" clId="{40E62963-09DF-4F63-AD92-B56EA64F8059}" dt="2024-04-23T08:48:23.624" v="1192" actId="478"/>
      <pc:docMkLst>
        <pc:docMk/>
      </pc:docMkLst>
      <pc:sldChg chg="delSp modSp mod">
        <pc:chgData name="ZEGGAIE Sihem" userId="852d612d-0a0b-47c5-a714-96aecabfef4a" providerId="ADAL" clId="{40E62963-09DF-4F63-AD92-B56EA64F8059}" dt="2024-03-07T09:23:12.413" v="244" actId="207"/>
        <pc:sldMkLst>
          <pc:docMk/>
          <pc:sldMk cId="3535471614" sldId="230719764"/>
        </pc:sldMkLst>
        <pc:spChg chg="mod">
          <ac:chgData name="ZEGGAIE Sihem" userId="852d612d-0a0b-47c5-a714-96aecabfef4a" providerId="ADAL" clId="{40E62963-09DF-4F63-AD92-B56EA64F8059}" dt="2024-03-07T09:23:12.413" v="244" actId="207"/>
          <ac:spMkLst>
            <pc:docMk/>
            <pc:sldMk cId="3535471614" sldId="230719764"/>
            <ac:spMk id="20" creationId="{2BA15015-BD92-4175-90C8-DCBE15F18309}"/>
          </ac:spMkLst>
        </pc:spChg>
        <pc:spChg chg="mod">
          <ac:chgData name="ZEGGAIE Sihem" userId="852d612d-0a0b-47c5-a714-96aecabfef4a" providerId="ADAL" clId="{40E62963-09DF-4F63-AD92-B56EA64F8059}" dt="2024-03-07T09:23:04.065" v="243" actId="207"/>
          <ac:spMkLst>
            <pc:docMk/>
            <pc:sldMk cId="3535471614" sldId="230719764"/>
            <ac:spMk id="21" creationId="{D804191E-2F1E-4685-B96A-D63C6138CBA5}"/>
          </ac:spMkLst>
        </pc:spChg>
        <pc:spChg chg="del">
          <ac:chgData name="ZEGGAIE Sihem" userId="852d612d-0a0b-47c5-a714-96aecabfef4a" providerId="ADAL" clId="{40E62963-09DF-4F63-AD92-B56EA64F8059}" dt="2024-03-07T09:21:28.238" v="238" actId="478"/>
          <ac:spMkLst>
            <pc:docMk/>
            <pc:sldMk cId="3535471614" sldId="230719764"/>
            <ac:spMk id="45" creationId="{1A9722DE-5175-3EAB-13FE-C6481F6FEA0F}"/>
          </ac:spMkLst>
        </pc:spChg>
        <pc:grpChg chg="del">
          <ac:chgData name="ZEGGAIE Sihem" userId="852d612d-0a0b-47c5-a714-96aecabfef4a" providerId="ADAL" clId="{40E62963-09DF-4F63-AD92-B56EA64F8059}" dt="2024-03-07T09:21:30.856" v="239" actId="478"/>
          <ac:grpSpMkLst>
            <pc:docMk/>
            <pc:sldMk cId="3535471614" sldId="230719764"/>
            <ac:grpSpMk id="3" creationId="{70B42EBA-EB20-6E5B-8AB2-34D6B45E1FF0}"/>
          </ac:grpSpMkLst>
        </pc:grpChg>
        <pc:graphicFrameChg chg="del">
          <ac:chgData name="ZEGGAIE Sihem" userId="852d612d-0a0b-47c5-a714-96aecabfef4a" providerId="ADAL" clId="{40E62963-09DF-4F63-AD92-B56EA64F8059}" dt="2024-03-07T09:21:28.238" v="238" actId="478"/>
          <ac:graphicFrameMkLst>
            <pc:docMk/>
            <pc:sldMk cId="3535471614" sldId="230719764"/>
            <ac:graphicFrameMk id="46" creationId="{9D1420DB-AEB8-8630-E434-8931FCE15976}"/>
          </ac:graphicFrameMkLst>
        </pc:graphicFrameChg>
      </pc:sldChg>
      <pc:sldChg chg="del">
        <pc:chgData name="ZEGGAIE Sihem" userId="852d612d-0a0b-47c5-a714-96aecabfef4a" providerId="ADAL" clId="{40E62963-09DF-4F63-AD92-B56EA64F8059}" dt="2024-03-07T09:25:13.169" v="333" actId="47"/>
        <pc:sldMkLst>
          <pc:docMk/>
          <pc:sldMk cId="2212643983" sldId="230719834"/>
        </pc:sldMkLst>
      </pc:sldChg>
      <pc:sldChg chg="delSp modSp mod">
        <pc:chgData name="ZEGGAIE Sihem" userId="852d612d-0a0b-47c5-a714-96aecabfef4a" providerId="ADAL" clId="{40E62963-09DF-4F63-AD92-B56EA64F8059}" dt="2024-04-23T08:48:23.624" v="1192" actId="478"/>
        <pc:sldMkLst>
          <pc:docMk/>
          <pc:sldMk cId="1973364976" sldId="230719837"/>
        </pc:sldMkLst>
        <pc:spChg chg="mod">
          <ac:chgData name="ZEGGAIE Sihem" userId="852d612d-0a0b-47c5-a714-96aecabfef4a" providerId="ADAL" clId="{40E62963-09DF-4F63-AD92-B56EA64F8059}" dt="2024-03-07T09:17:53.699" v="44" actId="552"/>
          <ac:spMkLst>
            <pc:docMk/>
            <pc:sldMk cId="1973364976" sldId="230719837"/>
            <ac:spMk id="2" creationId="{D7C600B6-0036-FBEE-E9C2-1371978B16ED}"/>
          </ac:spMkLst>
        </pc:spChg>
        <pc:spChg chg="mod">
          <ac:chgData name="ZEGGAIE Sihem" userId="852d612d-0a0b-47c5-a714-96aecabfef4a" providerId="ADAL" clId="{40E62963-09DF-4F63-AD92-B56EA64F8059}" dt="2024-03-15T13:32:13.917" v="341" actId="20577"/>
          <ac:spMkLst>
            <pc:docMk/>
            <pc:sldMk cId="1973364976" sldId="230719837"/>
            <ac:spMk id="3" creationId="{762F4550-EE8E-63F8-4647-7A74B312110A}"/>
          </ac:spMkLst>
        </pc:spChg>
        <pc:spChg chg="del">
          <ac:chgData name="ZEGGAIE Sihem" userId="852d612d-0a0b-47c5-a714-96aecabfef4a" providerId="ADAL" clId="{40E62963-09DF-4F63-AD92-B56EA64F8059}" dt="2024-04-23T08:48:23.624" v="1192" actId="478"/>
          <ac:spMkLst>
            <pc:docMk/>
            <pc:sldMk cId="1973364976" sldId="230719837"/>
            <ac:spMk id="4" creationId="{67F578DC-7AD4-E5CA-0CF3-A5EF14E23F3E}"/>
          </ac:spMkLst>
        </pc:spChg>
      </pc:sldChg>
      <pc:sldChg chg="del">
        <pc:chgData name="ZEGGAIE Sihem" userId="852d612d-0a0b-47c5-a714-96aecabfef4a" providerId="ADAL" clId="{40E62963-09DF-4F63-AD92-B56EA64F8059}" dt="2024-03-07T09:21:43.512" v="240" actId="47"/>
        <pc:sldMkLst>
          <pc:docMk/>
          <pc:sldMk cId="1484492333" sldId="230719851"/>
        </pc:sldMkLst>
      </pc:sldChg>
      <pc:sldChg chg="modSp mod">
        <pc:chgData name="ZEGGAIE Sihem" userId="852d612d-0a0b-47c5-a714-96aecabfef4a" providerId="ADAL" clId="{40E62963-09DF-4F63-AD92-B56EA64F8059}" dt="2024-03-07T09:20:59.368" v="216" actId="20577"/>
        <pc:sldMkLst>
          <pc:docMk/>
          <pc:sldMk cId="3901175448" sldId="230719852"/>
        </pc:sldMkLst>
        <pc:spChg chg="mod">
          <ac:chgData name="ZEGGAIE Sihem" userId="852d612d-0a0b-47c5-a714-96aecabfef4a" providerId="ADAL" clId="{40E62963-09DF-4F63-AD92-B56EA64F8059}" dt="2024-03-07T09:20:59.368" v="216" actId="20577"/>
          <ac:spMkLst>
            <pc:docMk/>
            <pc:sldMk cId="3901175448" sldId="230719852"/>
            <ac:spMk id="2" creationId="{DCB13FB3-D34C-B744-505C-C5372739F625}"/>
          </ac:spMkLst>
        </pc:spChg>
      </pc:sldChg>
      <pc:sldChg chg="modSp mod">
        <pc:chgData name="ZEGGAIE Sihem" userId="852d612d-0a0b-47c5-a714-96aecabfef4a" providerId="ADAL" clId="{40E62963-09DF-4F63-AD92-B56EA64F8059}" dt="2024-03-07T09:20:34.289" v="174" actId="20577"/>
        <pc:sldMkLst>
          <pc:docMk/>
          <pc:sldMk cId="120621856" sldId="230719857"/>
        </pc:sldMkLst>
        <pc:spChg chg="mod">
          <ac:chgData name="ZEGGAIE Sihem" userId="852d612d-0a0b-47c5-a714-96aecabfef4a" providerId="ADAL" clId="{40E62963-09DF-4F63-AD92-B56EA64F8059}" dt="2024-03-07T09:20:34.289" v="174" actId="20577"/>
          <ac:spMkLst>
            <pc:docMk/>
            <pc:sldMk cId="120621856" sldId="230719857"/>
            <ac:spMk id="2" creationId="{03343CFC-E441-3892-57C8-8E54F98A7FEB}"/>
          </ac:spMkLst>
        </pc:spChg>
      </pc:sldChg>
      <pc:sldChg chg="delCm modCm">
        <pc:chgData name="ZEGGAIE Sihem" userId="852d612d-0a0b-47c5-a714-96aecabfef4a" providerId="ADAL" clId="{40E62963-09DF-4F63-AD92-B56EA64F8059}" dt="2024-03-07T09:23:28.984" v="246"/>
        <pc:sldMkLst>
          <pc:docMk/>
          <pc:sldMk cId="3987616290" sldId="230719867"/>
        </pc:sldMkLst>
        <pc:extLst>
          <p:ext xmlns:p="http://schemas.openxmlformats.org/presentationml/2006/main" uri="{D6D511B9-2390-475A-947B-AFAB55BFBCF1}">
            <pc226:cmChg xmlns:pc226="http://schemas.microsoft.com/office/powerpoint/2022/06/main/command" chg="del mod">
              <pc226:chgData name="ZEGGAIE Sihem" userId="852d612d-0a0b-47c5-a714-96aecabfef4a" providerId="ADAL" clId="{40E62963-09DF-4F63-AD92-B56EA64F8059}" dt="2024-03-07T09:23:28.984" v="246"/>
              <pc2:cmMkLst xmlns:pc2="http://schemas.microsoft.com/office/powerpoint/2019/9/main/command">
                <pc:docMk/>
                <pc:sldMk cId="3987616290" sldId="230719867"/>
                <pc2:cmMk id="{03B25A1C-D5DF-47A1-81B1-9AB7186F5B19}"/>
              </pc2:cmMkLst>
            </pc226:cmChg>
          </p:ext>
        </pc:extLst>
      </pc:sldChg>
      <pc:sldChg chg="modSp mod">
        <pc:chgData name="ZEGGAIE Sihem" userId="852d612d-0a0b-47c5-a714-96aecabfef4a" providerId="ADAL" clId="{40E62963-09DF-4F63-AD92-B56EA64F8059}" dt="2024-03-07T09:28:23.322" v="335" actId="27636"/>
        <pc:sldMkLst>
          <pc:docMk/>
          <pc:sldMk cId="2725227452" sldId="230719878"/>
        </pc:sldMkLst>
        <pc:spChg chg="mod">
          <ac:chgData name="ZEGGAIE Sihem" userId="852d612d-0a0b-47c5-a714-96aecabfef4a" providerId="ADAL" clId="{40E62963-09DF-4F63-AD92-B56EA64F8059}" dt="2024-03-07T09:28:23.322" v="335" actId="27636"/>
          <ac:spMkLst>
            <pc:docMk/>
            <pc:sldMk cId="2725227452" sldId="230719878"/>
            <ac:spMk id="2" creationId="{DCB13FB3-D34C-B744-505C-C5372739F625}"/>
          </ac:spMkLst>
        </pc:spChg>
      </pc:sldChg>
      <pc:sldChg chg="del">
        <pc:chgData name="ZEGGAIE Sihem" userId="852d612d-0a0b-47c5-a714-96aecabfef4a" providerId="ADAL" clId="{40E62963-09DF-4F63-AD92-B56EA64F8059}" dt="2024-03-07T09:21:47.329" v="241" actId="47"/>
        <pc:sldMkLst>
          <pc:docMk/>
          <pc:sldMk cId="2256584904" sldId="230719885"/>
        </pc:sldMkLst>
      </pc:sldChg>
      <pc:sldChg chg="modSp mod">
        <pc:chgData name="ZEGGAIE Sihem" userId="852d612d-0a0b-47c5-a714-96aecabfef4a" providerId="ADAL" clId="{40E62963-09DF-4F63-AD92-B56EA64F8059}" dt="2024-03-15T13:35:14.509" v="347" actId="208"/>
        <pc:sldMkLst>
          <pc:docMk/>
          <pc:sldMk cId="2689247444" sldId="230719890"/>
        </pc:sldMkLst>
        <pc:spChg chg="mod">
          <ac:chgData name="ZEGGAIE Sihem" userId="852d612d-0a0b-47c5-a714-96aecabfef4a" providerId="ADAL" clId="{40E62963-09DF-4F63-AD92-B56EA64F8059}" dt="2024-03-07T09:21:12.506" v="237" actId="14100"/>
          <ac:spMkLst>
            <pc:docMk/>
            <pc:sldMk cId="2689247444" sldId="230719890"/>
            <ac:spMk id="3" creationId="{00000000-0000-0000-0000-000000000000}"/>
          </ac:spMkLst>
        </pc:spChg>
        <pc:spChg chg="mod">
          <ac:chgData name="ZEGGAIE Sihem" userId="852d612d-0a0b-47c5-a714-96aecabfef4a" providerId="ADAL" clId="{40E62963-09DF-4F63-AD92-B56EA64F8059}" dt="2024-03-15T13:35:09.588" v="345" actId="208"/>
          <ac:spMkLst>
            <pc:docMk/>
            <pc:sldMk cId="2689247444" sldId="230719890"/>
            <ac:spMk id="38" creationId="{00000000-0000-0000-0000-000000000000}"/>
          </ac:spMkLst>
        </pc:spChg>
        <pc:spChg chg="mod">
          <ac:chgData name="ZEGGAIE Sihem" userId="852d612d-0a0b-47c5-a714-96aecabfef4a" providerId="ADAL" clId="{40E62963-09DF-4F63-AD92-B56EA64F8059}" dt="2024-03-15T13:35:14.509" v="347" actId="208"/>
          <ac:spMkLst>
            <pc:docMk/>
            <pc:sldMk cId="2689247444" sldId="230719890"/>
            <ac:spMk id="51" creationId="{00000000-0000-0000-0000-000000000000}"/>
          </ac:spMkLst>
        </pc:spChg>
      </pc:sldChg>
      <pc:sldChg chg="ord">
        <pc:chgData name="ZEGGAIE Sihem" userId="852d612d-0a0b-47c5-a714-96aecabfef4a" providerId="ADAL" clId="{40E62963-09DF-4F63-AD92-B56EA64F8059}" dt="2024-03-08T15:26:34.181" v="337"/>
        <pc:sldMkLst>
          <pc:docMk/>
          <pc:sldMk cId="1544144001" sldId="230719891"/>
        </pc:sldMkLst>
      </pc:sldChg>
      <pc:sldChg chg="modSp mod">
        <pc:chgData name="ZEGGAIE Sihem" userId="852d612d-0a0b-47c5-a714-96aecabfef4a" providerId="ADAL" clId="{40E62963-09DF-4F63-AD92-B56EA64F8059}" dt="2024-03-07T09:23:43.036" v="248" actId="20577"/>
        <pc:sldMkLst>
          <pc:docMk/>
          <pc:sldMk cId="626726441" sldId="230719894"/>
        </pc:sldMkLst>
        <pc:spChg chg="mod">
          <ac:chgData name="ZEGGAIE Sihem" userId="852d612d-0a0b-47c5-a714-96aecabfef4a" providerId="ADAL" clId="{40E62963-09DF-4F63-AD92-B56EA64F8059}" dt="2024-03-07T09:23:43.036" v="248" actId="20577"/>
          <ac:spMkLst>
            <pc:docMk/>
            <pc:sldMk cId="626726441" sldId="230719894"/>
            <ac:spMk id="2" creationId="{DCB13FB3-D34C-B744-505C-C5372739F625}"/>
          </ac:spMkLst>
        </pc:spChg>
      </pc:sldChg>
      <pc:sldChg chg="add">
        <pc:chgData name="ZEGGAIE Sihem" userId="852d612d-0a0b-47c5-a714-96aecabfef4a" providerId="ADAL" clId="{40E62963-09DF-4F63-AD92-B56EA64F8059}" dt="2024-03-07T09:22:18.467" v="242" actId="2890"/>
        <pc:sldMkLst>
          <pc:docMk/>
          <pc:sldMk cId="2169885912" sldId="230719897"/>
        </pc:sldMkLst>
      </pc:sldChg>
      <pc:sldChg chg="delSp modSp add mod ord">
        <pc:chgData name="ZEGGAIE Sihem" userId="852d612d-0a0b-47c5-a714-96aecabfef4a" providerId="ADAL" clId="{40E62963-09DF-4F63-AD92-B56EA64F8059}" dt="2024-03-19T10:28:26.226" v="658" actId="20577"/>
        <pc:sldMkLst>
          <pc:docMk/>
          <pc:sldMk cId="1710518033" sldId="230719898"/>
        </pc:sldMkLst>
        <pc:spChg chg="del">
          <ac:chgData name="ZEGGAIE Sihem" userId="852d612d-0a0b-47c5-a714-96aecabfef4a" providerId="ADAL" clId="{40E62963-09DF-4F63-AD92-B56EA64F8059}" dt="2024-03-15T13:42:20.147" v="476" actId="478"/>
          <ac:spMkLst>
            <pc:docMk/>
            <pc:sldMk cId="1710518033" sldId="230719898"/>
            <ac:spMk id="2" creationId="{D71E93D5-8940-3C9B-1857-A6A53CC8E322}"/>
          </ac:spMkLst>
        </pc:spChg>
        <pc:spChg chg="mod">
          <ac:chgData name="ZEGGAIE Sihem" userId="852d612d-0a0b-47c5-a714-96aecabfef4a" providerId="ADAL" clId="{40E62963-09DF-4F63-AD92-B56EA64F8059}" dt="2024-03-19T10:28:26.226" v="658" actId="20577"/>
          <ac:spMkLst>
            <pc:docMk/>
            <pc:sldMk cId="1710518033" sldId="230719898"/>
            <ac:spMk id="6" creationId="{FF8B80D0-40C3-EB9F-AB88-5050582D50EF}"/>
          </ac:spMkLst>
        </pc:spChg>
        <pc:spChg chg="mod">
          <ac:chgData name="ZEGGAIE Sihem" userId="852d612d-0a0b-47c5-a714-96aecabfef4a" providerId="ADAL" clId="{40E62963-09DF-4F63-AD92-B56EA64F8059}" dt="2024-03-15T13:36:19.730" v="465" actId="20577"/>
          <ac:spMkLst>
            <pc:docMk/>
            <pc:sldMk cId="1710518033" sldId="230719898"/>
            <ac:spMk id="7" creationId="{3D7BD90F-AF60-450A-2F1D-5CB571AC78AA}"/>
          </ac:spMkLst>
        </pc:spChg>
        <pc:spChg chg="mod">
          <ac:chgData name="ZEGGAIE Sihem" userId="852d612d-0a0b-47c5-a714-96aecabfef4a" providerId="ADAL" clId="{40E62963-09DF-4F63-AD92-B56EA64F8059}" dt="2024-03-15T13:35:41.077" v="371" actId="20577"/>
          <ac:spMkLst>
            <pc:docMk/>
            <pc:sldMk cId="1710518033" sldId="230719898"/>
            <ac:spMk id="10" creationId="{7FE45ED5-63DB-9752-8FCD-8B36D42F9A6B}"/>
          </ac:spMkLst>
        </pc:spChg>
      </pc:sldChg>
      <pc:sldChg chg="modSp add mod">
        <pc:chgData name="ZEGGAIE Sihem" userId="852d612d-0a0b-47c5-a714-96aecabfef4a" providerId="ADAL" clId="{40E62963-09DF-4F63-AD92-B56EA64F8059}" dt="2024-03-20T11:35:26.160" v="1191" actId="113"/>
        <pc:sldMkLst>
          <pc:docMk/>
          <pc:sldMk cId="987822707" sldId="230719899"/>
        </pc:sldMkLst>
        <pc:spChg chg="mod">
          <ac:chgData name="ZEGGAIE Sihem" userId="852d612d-0a0b-47c5-a714-96aecabfef4a" providerId="ADAL" clId="{40E62963-09DF-4F63-AD92-B56EA64F8059}" dt="2024-03-20T11:35:26.160" v="1191" actId="113"/>
          <ac:spMkLst>
            <pc:docMk/>
            <pc:sldMk cId="987822707" sldId="230719899"/>
            <ac:spMk id="6" creationId="{FF8B80D0-40C3-EB9F-AB88-5050582D50EF}"/>
          </ac:spMkLst>
        </pc:spChg>
        <pc:spChg chg="mod">
          <ac:chgData name="ZEGGAIE Sihem" userId="852d612d-0a0b-47c5-a714-96aecabfef4a" providerId="ADAL" clId="{40E62963-09DF-4F63-AD92-B56EA64F8059}" dt="2024-03-20T11:31:42.433" v="1174" actId="113"/>
          <ac:spMkLst>
            <pc:docMk/>
            <pc:sldMk cId="987822707" sldId="230719899"/>
            <ac:spMk id="7" creationId="{3D7BD90F-AF60-450A-2F1D-5CB571AC78AA}"/>
          </ac:spMkLst>
        </pc:spChg>
      </pc:sldChg>
    </pc:docChg>
  </pc:docChgLst>
  <pc:docChgLst>
    <pc:chgData name="Said Berramdane" userId="S::said.berramdane_assurance-maladie.fr#ext#@esante.gouv.fr::416be72b-c2b8-4c73-b479-8d6a915ec03e" providerId="AD" clId="Web-{01DA18DE-4FAF-B948-F44F-78A7753D4DB8}"/>
    <pc:docChg chg="mod modSld">
      <pc:chgData name="Said Berramdane" userId="S::said.berramdane_assurance-maladie.fr#ext#@esante.gouv.fr::416be72b-c2b8-4c73-b479-8d6a915ec03e" providerId="AD" clId="Web-{01DA18DE-4FAF-B948-F44F-78A7753D4DB8}" dt="2024-02-15T13:49:29.606" v="12" actId="20577"/>
      <pc:docMkLst>
        <pc:docMk/>
      </pc:docMkLst>
      <pc:sldChg chg="modSp">
        <pc:chgData name="Said Berramdane" userId="S::said.berramdane_assurance-maladie.fr#ext#@esante.gouv.fr::416be72b-c2b8-4c73-b479-8d6a915ec03e" providerId="AD" clId="Web-{01DA18DE-4FAF-B948-F44F-78A7753D4DB8}" dt="2024-02-15T13:44:40.533" v="4" actId="20577"/>
        <pc:sldMkLst>
          <pc:docMk/>
          <pc:sldMk cId="2857156778" sldId="230719848"/>
        </pc:sldMkLst>
        <pc:spChg chg="mod">
          <ac:chgData name="Said Berramdane" userId="S::said.berramdane_assurance-maladie.fr#ext#@esante.gouv.fr::416be72b-c2b8-4c73-b479-8d6a915ec03e" providerId="AD" clId="Web-{01DA18DE-4FAF-B948-F44F-78A7753D4DB8}" dt="2024-02-15T13:44:40.533" v="4" actId="20577"/>
          <ac:spMkLst>
            <pc:docMk/>
            <pc:sldMk cId="2857156778" sldId="230719848"/>
            <ac:spMk id="737" creationId="{00000000-0000-0000-0000-000000000000}"/>
          </ac:spMkLst>
        </pc:spChg>
      </pc:sldChg>
      <pc:sldChg chg="addCm">
        <pc:chgData name="Said Berramdane" userId="S::said.berramdane_assurance-maladie.fr#ext#@esante.gouv.fr::416be72b-c2b8-4c73-b479-8d6a915ec03e" providerId="AD" clId="Web-{01DA18DE-4FAF-B948-F44F-78A7753D4DB8}" dt="2024-02-15T13:43:46.609" v="1"/>
        <pc:sldMkLst>
          <pc:docMk/>
          <pc:sldMk cId="3987616290" sldId="230719867"/>
        </pc:sldMkLst>
        <pc:extLst>
          <p:ext xmlns:p="http://schemas.openxmlformats.org/presentationml/2006/main" uri="{D6D511B9-2390-475A-947B-AFAB55BFBCF1}">
            <pc226:cmChg xmlns:pc226="http://schemas.microsoft.com/office/powerpoint/2022/06/main/command" chg="add">
              <pc226:chgData name="Said Berramdane" userId="S::said.berramdane_assurance-maladie.fr#ext#@esante.gouv.fr::416be72b-c2b8-4c73-b479-8d6a915ec03e" providerId="AD" clId="Web-{01DA18DE-4FAF-B948-F44F-78A7753D4DB8}" dt="2024-02-15T13:43:46.609" v="1"/>
              <pc2:cmMkLst xmlns:pc2="http://schemas.microsoft.com/office/powerpoint/2019/9/main/command">
                <pc:docMk/>
                <pc:sldMk cId="3987616290" sldId="230719867"/>
                <pc2:cmMk id="{03B25A1C-D5DF-47A1-81B1-9AB7186F5B19}"/>
              </pc2:cmMkLst>
            </pc226:cmChg>
          </p:ext>
        </pc:extLst>
      </pc:sldChg>
      <pc:sldChg chg="modSp">
        <pc:chgData name="Said Berramdane" userId="S::said.berramdane_assurance-maladie.fr#ext#@esante.gouv.fr::416be72b-c2b8-4c73-b479-8d6a915ec03e" providerId="AD" clId="Web-{01DA18DE-4FAF-B948-F44F-78A7753D4DB8}" dt="2024-02-15T13:49:29.606" v="12" actId="20577"/>
        <pc:sldMkLst>
          <pc:docMk/>
          <pc:sldMk cId="3703042293" sldId="230719879"/>
        </pc:sldMkLst>
        <pc:spChg chg="mod">
          <ac:chgData name="Said Berramdane" userId="S::said.berramdane_assurance-maladie.fr#ext#@esante.gouv.fr::416be72b-c2b8-4c73-b479-8d6a915ec03e" providerId="AD" clId="Web-{01DA18DE-4FAF-B948-F44F-78A7753D4DB8}" dt="2024-02-15T13:49:29.606" v="12" actId="20577"/>
          <ac:spMkLst>
            <pc:docMk/>
            <pc:sldMk cId="3703042293" sldId="230719879"/>
            <ac:spMk id="5" creationId="{AF9FABCB-CA4F-D135-DC3D-940077B09A4C}"/>
          </ac:spMkLst>
        </pc:spChg>
      </pc:sldChg>
    </pc:docChg>
  </pc:docChgLst>
  <pc:docChgLst>
    <pc:chgData name="Jules MONSAINT" userId="0abf15ac-c543-45b4-a27f-835d90636097" providerId="ADAL" clId="{EBA80771-D34C-4C4E-B8FE-B88AA37AD769}"/>
    <pc:docChg chg="undo redo custSel addSld delSld modSld sldOrd">
      <pc:chgData name="Jules MONSAINT" userId="0abf15ac-c543-45b4-a27f-835d90636097" providerId="ADAL" clId="{EBA80771-D34C-4C4E-B8FE-B88AA37AD769}" dt="2024-04-23T09:20:13.362" v="1659" actId="108"/>
      <pc:docMkLst>
        <pc:docMk/>
      </pc:docMkLst>
      <pc:sldChg chg="modSp mod modNotesTx">
        <pc:chgData name="Jules MONSAINT" userId="0abf15ac-c543-45b4-a27f-835d90636097" providerId="ADAL" clId="{EBA80771-D34C-4C4E-B8FE-B88AA37AD769}" dt="2024-04-23T08:54:19.851" v="1531" actId="20577"/>
        <pc:sldMkLst>
          <pc:docMk/>
          <pc:sldMk cId="1401924923" sldId="230719751"/>
        </pc:sldMkLst>
        <pc:spChg chg="mod">
          <ac:chgData name="Jules MONSAINT" userId="0abf15ac-c543-45b4-a27f-835d90636097" providerId="ADAL" clId="{EBA80771-D34C-4C4E-B8FE-B88AA37AD769}" dt="2024-04-22T15:55:07.444" v="172" actId="20577"/>
          <ac:spMkLst>
            <pc:docMk/>
            <pc:sldMk cId="1401924923" sldId="230719751"/>
            <ac:spMk id="3" creationId="{00000000-0000-0000-0000-000000000000}"/>
          </ac:spMkLst>
        </pc:spChg>
      </pc:sldChg>
      <pc:sldChg chg="modNotesTx">
        <pc:chgData name="Jules MONSAINT" userId="0abf15ac-c543-45b4-a27f-835d90636097" providerId="ADAL" clId="{EBA80771-D34C-4C4E-B8FE-B88AA37AD769}" dt="2024-04-23T08:50:57.855" v="1444" actId="20577"/>
        <pc:sldMkLst>
          <pc:docMk/>
          <pc:sldMk cId="3535471614" sldId="230719764"/>
        </pc:sldMkLst>
      </pc:sldChg>
      <pc:sldChg chg="modNotesTx">
        <pc:chgData name="Jules MONSAINT" userId="0abf15ac-c543-45b4-a27f-835d90636097" providerId="ADAL" clId="{EBA80771-D34C-4C4E-B8FE-B88AA37AD769}" dt="2024-04-23T08:50:43.121" v="1432" actId="20577"/>
        <pc:sldMkLst>
          <pc:docMk/>
          <pc:sldMk cId="1973364976" sldId="230719837"/>
        </pc:sldMkLst>
      </pc:sldChg>
      <pc:sldChg chg="modSp mod modNotesTx">
        <pc:chgData name="Jules MONSAINT" userId="0abf15ac-c543-45b4-a27f-835d90636097" providerId="ADAL" clId="{EBA80771-D34C-4C4E-B8FE-B88AA37AD769}" dt="2024-04-23T08:54:31.970" v="1540" actId="20577"/>
        <pc:sldMkLst>
          <pc:docMk/>
          <pc:sldMk cId="1900316518" sldId="230719839"/>
        </pc:sldMkLst>
        <pc:spChg chg="mod">
          <ac:chgData name="Jules MONSAINT" userId="0abf15ac-c543-45b4-a27f-835d90636097" providerId="ADAL" clId="{EBA80771-D34C-4C4E-B8FE-B88AA37AD769}" dt="2024-04-22T15:18:45.240" v="21" actId="13926"/>
          <ac:spMkLst>
            <pc:docMk/>
            <pc:sldMk cId="1900316518" sldId="230719839"/>
            <ac:spMk id="2" creationId="{67952CC3-BD3E-75BD-220E-0F3399EA3254}"/>
          </ac:spMkLst>
        </pc:spChg>
      </pc:sldChg>
      <pc:sldChg chg="modNotesTx">
        <pc:chgData name="Jules MONSAINT" userId="0abf15ac-c543-45b4-a27f-835d90636097" providerId="ADAL" clId="{EBA80771-D34C-4C4E-B8FE-B88AA37AD769}" dt="2024-04-23T08:51:00.846" v="1447" actId="20577"/>
        <pc:sldMkLst>
          <pc:docMk/>
          <pc:sldMk cId="3807554989" sldId="230719844"/>
        </pc:sldMkLst>
      </pc:sldChg>
      <pc:sldChg chg="modNotesTx">
        <pc:chgData name="Jules MONSAINT" userId="0abf15ac-c543-45b4-a27f-835d90636097" providerId="ADAL" clId="{EBA80771-D34C-4C4E-B8FE-B88AA37AD769}" dt="2024-04-23T08:51:20.600" v="1465" actId="20577"/>
        <pc:sldMkLst>
          <pc:docMk/>
          <pc:sldMk cId="2857156778" sldId="230719848"/>
        </pc:sldMkLst>
      </pc:sldChg>
      <pc:sldChg chg="modSp mod modCm modNotesTx">
        <pc:chgData name="Jules MONSAINT" userId="0abf15ac-c543-45b4-a27f-835d90636097" providerId="ADAL" clId="{EBA80771-D34C-4C4E-B8FE-B88AA37AD769}" dt="2024-04-23T08:51:14.992" v="1461" actId="20577"/>
        <pc:sldMkLst>
          <pc:docMk/>
          <pc:sldMk cId="2569509858" sldId="230719849"/>
        </pc:sldMkLst>
        <pc:spChg chg="mod">
          <ac:chgData name="Jules MONSAINT" userId="0abf15ac-c543-45b4-a27f-835d90636097" providerId="ADAL" clId="{EBA80771-D34C-4C4E-B8FE-B88AA37AD769}" dt="2024-04-23T07:48:35.264" v="287" actId="12788"/>
          <ac:spMkLst>
            <pc:docMk/>
            <pc:sldMk cId="2569509858" sldId="230719849"/>
            <ac:spMk id="738" creationId="{00000000-0000-0000-0000-000000000000}"/>
          </ac:spMkLst>
        </pc:spChg>
        <pc:grpChg chg="mod">
          <ac:chgData name="Jules MONSAINT" userId="0abf15ac-c543-45b4-a27f-835d90636097" providerId="ADAL" clId="{EBA80771-D34C-4C4E-B8FE-B88AA37AD769}" dt="2024-04-23T07:48:42.689" v="288" actId="1076"/>
          <ac:grpSpMkLst>
            <pc:docMk/>
            <pc:sldMk cId="2569509858" sldId="230719849"/>
            <ac:grpSpMk id="28" creationId="{7D6FA8B2-5970-592A-DE4E-AD78C35C288C}"/>
          </ac:grpSpMkLst>
        </pc:gr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48:46.466" v="289"/>
              <pc2:cmMkLst xmlns:pc2="http://schemas.microsoft.com/office/powerpoint/2019/9/main/command">
                <pc:docMk/>
                <pc:sldMk cId="2569509858" sldId="230719849"/>
                <pc2:cmMk id="{027F4004-4975-46E6-8B60-141B5929493C}"/>
              </pc2:cmMkLst>
            </pc226:cmChg>
          </p:ext>
        </pc:extLst>
      </pc:sldChg>
      <pc:sldChg chg="modNotesTx">
        <pc:chgData name="Jules MONSAINT" userId="0abf15ac-c543-45b4-a27f-835d90636097" providerId="ADAL" clId="{EBA80771-D34C-4C4E-B8FE-B88AA37AD769}" dt="2024-04-23T08:46:58.609" v="1425" actId="20577"/>
        <pc:sldMkLst>
          <pc:docMk/>
          <pc:sldMk cId="1426083956" sldId="230719850"/>
        </pc:sldMkLst>
      </pc:sldChg>
      <pc:sldChg chg="modNotesTx">
        <pc:chgData name="Jules MONSAINT" userId="0abf15ac-c543-45b4-a27f-835d90636097" providerId="ADAL" clId="{EBA80771-D34C-4C4E-B8FE-B88AA37AD769}" dt="2024-04-23T08:50:50.324" v="1438" actId="20577"/>
        <pc:sldMkLst>
          <pc:docMk/>
          <pc:sldMk cId="3901175448" sldId="230719852"/>
        </pc:sldMkLst>
      </pc:sldChg>
      <pc:sldChg chg="modNotesTx">
        <pc:chgData name="Jules MONSAINT" userId="0abf15ac-c543-45b4-a27f-835d90636097" providerId="ADAL" clId="{EBA80771-D34C-4C4E-B8FE-B88AA37AD769}" dt="2024-04-23T08:54:29.265" v="1537" actId="20577"/>
        <pc:sldMkLst>
          <pc:docMk/>
          <pc:sldMk cId="2573464253" sldId="230719856"/>
        </pc:sldMkLst>
      </pc:sldChg>
      <pc:sldChg chg="ord modNotesTx">
        <pc:chgData name="Jules MONSAINT" userId="0abf15ac-c543-45b4-a27f-835d90636097" providerId="ADAL" clId="{EBA80771-D34C-4C4E-B8FE-B88AA37AD769}" dt="2024-04-23T08:50:46.834" v="1435" actId="20577"/>
        <pc:sldMkLst>
          <pc:docMk/>
          <pc:sldMk cId="120621856" sldId="230719857"/>
        </pc:sldMkLst>
      </pc:sldChg>
      <pc:sldChg chg="modNotesTx">
        <pc:chgData name="Jules MONSAINT" userId="0abf15ac-c543-45b4-a27f-835d90636097" providerId="ADAL" clId="{EBA80771-D34C-4C4E-B8FE-B88AA37AD769}" dt="2024-04-23T08:54:08.771" v="1522" actId="20577"/>
        <pc:sldMkLst>
          <pc:docMk/>
          <pc:sldMk cId="2106994722" sldId="230719861"/>
        </pc:sldMkLst>
      </pc:sldChg>
      <pc:sldChg chg="modSp mod modCm modNotesTx">
        <pc:chgData name="Jules MONSAINT" userId="0abf15ac-c543-45b4-a27f-835d90636097" providerId="ADAL" clId="{EBA80771-D34C-4C4E-B8FE-B88AA37AD769}" dt="2024-04-23T08:51:11.692" v="1457" actId="20577"/>
        <pc:sldMkLst>
          <pc:docMk/>
          <pc:sldMk cId="1081134103" sldId="230719865"/>
        </pc:sldMkLst>
        <pc:spChg chg="mod">
          <ac:chgData name="Jules MONSAINT" userId="0abf15ac-c543-45b4-a27f-835d90636097" providerId="ADAL" clId="{EBA80771-D34C-4C4E-B8FE-B88AA37AD769}" dt="2024-04-23T07:47:46.032" v="251" actId="20577"/>
          <ac:spMkLst>
            <pc:docMk/>
            <pc:sldMk cId="1081134103" sldId="230719865"/>
            <ac:spMk id="1363" creationId="{00000000-0000-0000-0000-000000000000}"/>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48:02.460" v="253"/>
              <pc2:cmMkLst xmlns:pc2="http://schemas.microsoft.com/office/powerpoint/2019/9/main/command">
                <pc:docMk/>
                <pc:sldMk cId="1081134103" sldId="230719865"/>
                <pc2:cmMk id="{2790F24E-2B58-4F75-BAF8-BA35FF7C6D06}"/>
              </pc2:cmMkLst>
            </pc226:cmChg>
            <pc226:cmChg xmlns:pc226="http://schemas.microsoft.com/office/powerpoint/2022/06/main/command" chg="mod">
              <pc226:chgData name="Jules MONSAINT" userId="0abf15ac-c543-45b4-a27f-835d90636097" providerId="ADAL" clId="{EBA80771-D34C-4C4E-B8FE-B88AA37AD769}" dt="2024-04-23T07:48:00.722" v="252"/>
              <pc2:cmMkLst xmlns:pc2="http://schemas.microsoft.com/office/powerpoint/2019/9/main/command">
                <pc:docMk/>
                <pc:sldMk cId="1081134103" sldId="230719865"/>
                <pc2:cmMk id="{469EAF8A-88F0-458C-85F9-2A4E6EB73E3E}"/>
              </pc2:cmMkLst>
            </pc226:cmChg>
          </p:ext>
        </pc:extLst>
      </pc:sldChg>
      <pc:sldChg chg="modSp mod modNotesTx">
        <pc:chgData name="Jules MONSAINT" userId="0abf15ac-c543-45b4-a27f-835d90636097" providerId="ADAL" clId="{EBA80771-D34C-4C4E-B8FE-B88AA37AD769}" dt="2024-04-23T08:52:03.812" v="1471" actId="20577"/>
        <pc:sldMkLst>
          <pc:docMk/>
          <pc:sldMk cId="102521149" sldId="230719866"/>
        </pc:sldMkLst>
        <pc:spChg chg="mod">
          <ac:chgData name="Jules MONSAINT" userId="0abf15ac-c543-45b4-a27f-835d90636097" providerId="ADAL" clId="{EBA80771-D34C-4C4E-B8FE-B88AA37AD769}" dt="2024-04-23T07:45:04.366" v="195" actId="113"/>
          <ac:spMkLst>
            <pc:docMk/>
            <pc:sldMk cId="102521149" sldId="230719866"/>
            <ac:spMk id="2" creationId="{6F3F6097-D3AC-9D89-F678-9345CDD90817}"/>
          </ac:spMkLst>
        </pc:spChg>
        <pc:spChg chg="mod">
          <ac:chgData name="Jules MONSAINT" userId="0abf15ac-c543-45b4-a27f-835d90636097" providerId="ADAL" clId="{EBA80771-D34C-4C4E-B8FE-B88AA37AD769}" dt="2024-04-23T07:49:20.005" v="290" actId="207"/>
          <ac:spMkLst>
            <pc:docMk/>
            <pc:sldMk cId="102521149" sldId="230719866"/>
            <ac:spMk id="6" creationId="{D97A1694-2F5A-2F70-A27C-BA0FAD435FD3}"/>
          </ac:spMkLst>
        </pc:spChg>
      </pc:sldChg>
      <pc:sldChg chg="modSp mod modCm modNotesTx">
        <pc:chgData name="Jules MONSAINT" userId="0abf15ac-c543-45b4-a27f-835d90636097" providerId="ADAL" clId="{EBA80771-D34C-4C4E-B8FE-B88AA37AD769}" dt="2024-04-23T08:51:06.340" v="1453" actId="20577"/>
        <pc:sldMkLst>
          <pc:docMk/>
          <pc:sldMk cId="3987616290" sldId="230719867"/>
        </pc:sldMkLst>
        <pc:spChg chg="mod">
          <ac:chgData name="Jules MONSAINT" userId="0abf15ac-c543-45b4-a27f-835d90636097" providerId="ADAL" clId="{EBA80771-D34C-4C4E-B8FE-B88AA37AD769}" dt="2024-04-23T08:06:40.278" v="403" actId="113"/>
          <ac:spMkLst>
            <pc:docMk/>
            <pc:sldMk cId="3987616290" sldId="230719867"/>
            <ac:spMk id="737" creationId="{00000000-0000-0000-0000-000000000000}"/>
          </ac:spMkLst>
        </pc:spChg>
        <pc:extLst>
          <p:ext xmlns:p="http://schemas.openxmlformats.org/presentationml/2006/main" uri="{D6D511B9-2390-475A-947B-AFAB55BFBCF1}">
            <pc226:cmChg xmlns:pc226="http://schemas.microsoft.com/office/powerpoint/2022/06/main/command" chg="mod modRxn">
              <pc226:chgData name="Jules MONSAINT" userId="0abf15ac-c543-45b4-a27f-835d90636097" providerId="ADAL" clId="{EBA80771-D34C-4C4E-B8FE-B88AA37AD769}" dt="2024-04-23T07:48:07.215" v="256"/>
              <pc2:cmMkLst xmlns:pc2="http://schemas.microsoft.com/office/powerpoint/2019/9/main/command">
                <pc:docMk/>
                <pc:sldMk cId="3987616290" sldId="230719867"/>
                <pc2:cmMk id="{3A6C1416-D511-49EC-893E-4FD28F0EA31F}"/>
              </pc2:cmMkLst>
            </pc226:cmChg>
          </p:ext>
        </pc:extLst>
      </pc:sldChg>
      <pc:sldChg chg="modSp mod modNotesTx">
        <pc:chgData name="Jules MONSAINT" userId="0abf15ac-c543-45b4-a27f-835d90636097" providerId="ADAL" clId="{EBA80771-D34C-4C4E-B8FE-B88AA37AD769}" dt="2024-04-23T08:54:12.190" v="1525" actId="20577"/>
        <pc:sldMkLst>
          <pc:docMk/>
          <pc:sldMk cId="3008975251" sldId="230719875"/>
        </pc:sldMkLst>
        <pc:spChg chg="mod">
          <ac:chgData name="Jules MONSAINT" userId="0abf15ac-c543-45b4-a27f-835d90636097" providerId="ADAL" clId="{EBA80771-D34C-4C4E-B8FE-B88AA37AD769}" dt="2024-04-22T15:18:09.033" v="20" actId="20577"/>
          <ac:spMkLst>
            <pc:docMk/>
            <pc:sldMk cId="3008975251" sldId="230719875"/>
            <ac:spMk id="9" creationId="{6786B2FE-FF55-37A7-8591-C73A12C01F4E}"/>
          </ac:spMkLst>
        </pc:spChg>
      </pc:sldChg>
      <pc:sldChg chg="modCm modNotesTx">
        <pc:chgData name="Jules MONSAINT" userId="0abf15ac-c543-45b4-a27f-835d90636097" providerId="ADAL" clId="{EBA80771-D34C-4C4E-B8FE-B88AA37AD769}" dt="2024-04-23T08:54:17.368" v="1528" actId="20577"/>
        <pc:sldMkLst>
          <pc:docMk/>
          <pc:sldMk cId="4276491798" sldId="230719877"/>
        </pc:sldMkLst>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8:00:43.397" v="401"/>
              <pc2:cmMkLst xmlns:pc2="http://schemas.microsoft.com/office/powerpoint/2019/9/main/command">
                <pc:docMk/>
                <pc:sldMk cId="4276491798" sldId="230719877"/>
                <pc2:cmMk id="{EB64209B-B799-49B7-B48E-6BE532E9D0AE}"/>
              </pc2:cmMkLst>
            </pc226:cmChg>
          </p:ext>
        </pc:extLst>
      </pc:sldChg>
      <pc:sldChg chg="modNotesTx">
        <pc:chgData name="Jules MONSAINT" userId="0abf15ac-c543-45b4-a27f-835d90636097" providerId="ADAL" clId="{EBA80771-D34C-4C4E-B8FE-B88AA37AD769}" dt="2024-04-23T08:53:27.739" v="1509" actId="20577"/>
        <pc:sldMkLst>
          <pc:docMk/>
          <pc:sldMk cId="2725227452" sldId="230719878"/>
        </pc:sldMkLst>
      </pc:sldChg>
      <pc:sldChg chg="modNotesTx">
        <pc:chgData name="Jules MONSAINT" userId="0abf15ac-c543-45b4-a27f-835d90636097" providerId="ADAL" clId="{EBA80771-D34C-4C4E-B8FE-B88AA37AD769}" dt="2024-04-23T08:54:25.218" v="1534" actId="20577"/>
        <pc:sldMkLst>
          <pc:docMk/>
          <pc:sldMk cId="3703042293" sldId="230719879"/>
        </pc:sldMkLst>
      </pc:sldChg>
      <pc:sldChg chg="modNotesTx">
        <pc:chgData name="Jules MONSAINT" userId="0abf15ac-c543-45b4-a27f-835d90636097" providerId="ADAL" clId="{EBA80771-D34C-4C4E-B8FE-B88AA37AD769}" dt="2024-04-23T08:54:34.783" v="1543" actId="20577"/>
        <pc:sldMkLst>
          <pc:docMk/>
          <pc:sldMk cId="1031858290" sldId="230719880"/>
        </pc:sldMkLst>
      </pc:sldChg>
      <pc:sldChg chg="addSp modSp mod modCm modNotesTx">
        <pc:chgData name="Jules MONSAINT" userId="0abf15ac-c543-45b4-a27f-835d90636097" providerId="ADAL" clId="{EBA80771-D34C-4C4E-B8FE-B88AA37AD769}" dt="2024-04-23T08:52:52.050" v="1497" actId="20577"/>
        <pc:sldMkLst>
          <pc:docMk/>
          <pc:sldMk cId="4159433285" sldId="230719886"/>
        </pc:sldMkLst>
        <pc:spChg chg="mod">
          <ac:chgData name="Jules MONSAINT" userId="0abf15ac-c543-45b4-a27f-835d90636097" providerId="ADAL" clId="{EBA80771-D34C-4C4E-B8FE-B88AA37AD769}" dt="2024-04-23T08:14:41.195" v="544" actId="1076"/>
          <ac:spMkLst>
            <pc:docMk/>
            <pc:sldMk cId="4159433285" sldId="230719886"/>
            <ac:spMk id="2" creationId="{103F691C-DF2D-10E5-345D-A5641A3B993F}"/>
          </ac:spMkLst>
        </pc:spChg>
        <pc:spChg chg="add mod">
          <ac:chgData name="Jules MONSAINT" userId="0abf15ac-c543-45b4-a27f-835d90636097" providerId="ADAL" clId="{EBA80771-D34C-4C4E-B8FE-B88AA37AD769}" dt="2024-04-23T08:14:36.967" v="543" actId="1076"/>
          <ac:spMkLst>
            <pc:docMk/>
            <pc:sldMk cId="4159433285" sldId="230719886"/>
            <ac:spMk id="5" creationId="{91A7D47E-A1F7-159A-4208-0195510D99F2}"/>
          </ac:spMkLst>
        </pc:spChg>
        <pc:spChg chg="mod">
          <ac:chgData name="Jules MONSAINT" userId="0abf15ac-c543-45b4-a27f-835d90636097" providerId="ADAL" clId="{EBA80771-D34C-4C4E-B8FE-B88AA37AD769}" dt="2024-04-23T08:14:44.588" v="545" actId="1076"/>
          <ac:spMkLst>
            <pc:docMk/>
            <pc:sldMk cId="4159433285" sldId="230719886"/>
            <ac:spMk id="6" creationId="{2327A1FA-D878-302D-53F5-1D1F51BA1ACD}"/>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58:14.858" v="377"/>
              <pc2:cmMkLst xmlns:pc2="http://schemas.microsoft.com/office/powerpoint/2019/9/main/command">
                <pc:docMk/>
                <pc:sldMk cId="4159433285" sldId="230719886"/>
                <pc2:cmMk id="{409804B1-A8BA-445E-A83B-5968A84D84F0}"/>
              </pc2:cmMkLst>
            </pc226:cmChg>
          </p:ext>
        </pc:extLst>
      </pc:sldChg>
      <pc:sldChg chg="modNotesTx">
        <pc:chgData name="Jules MONSAINT" userId="0abf15ac-c543-45b4-a27f-835d90636097" providerId="ADAL" clId="{EBA80771-D34C-4C4E-B8FE-B88AA37AD769}" dt="2024-04-23T08:50:53.387" v="1441" actId="20577"/>
        <pc:sldMkLst>
          <pc:docMk/>
          <pc:sldMk cId="2689247444" sldId="230719890"/>
        </pc:sldMkLst>
      </pc:sldChg>
      <pc:sldChg chg="addSp delSp modSp mod modCm modNotesTx">
        <pc:chgData name="Jules MONSAINT" userId="0abf15ac-c543-45b4-a27f-835d90636097" providerId="ADAL" clId="{EBA80771-D34C-4C4E-B8FE-B88AA37AD769}" dt="2024-04-23T08:52:25.517" v="1481" actId="20577"/>
        <pc:sldMkLst>
          <pc:docMk/>
          <pc:sldMk cId="1544144001" sldId="230719891"/>
        </pc:sldMkLst>
        <pc:spChg chg="mod">
          <ac:chgData name="Jules MONSAINT" userId="0abf15ac-c543-45b4-a27f-835d90636097" providerId="ADAL" clId="{EBA80771-D34C-4C4E-B8FE-B88AA37AD769}" dt="2024-04-23T08:12:30.624" v="512" actId="1076"/>
          <ac:spMkLst>
            <pc:docMk/>
            <pc:sldMk cId="1544144001" sldId="230719891"/>
            <ac:spMk id="2" creationId="{103F691C-DF2D-10E5-345D-A5641A3B993F}"/>
          </ac:spMkLst>
        </pc:spChg>
        <pc:spChg chg="del mod">
          <ac:chgData name="Jules MONSAINT" userId="0abf15ac-c543-45b4-a27f-835d90636097" providerId="ADAL" clId="{EBA80771-D34C-4C4E-B8FE-B88AA37AD769}" dt="2024-04-23T08:11:59.340" v="509" actId="478"/>
          <ac:spMkLst>
            <pc:docMk/>
            <pc:sldMk cId="1544144001" sldId="230719891"/>
            <ac:spMk id="5" creationId="{00ACDE56-25B7-F7D4-517B-F5FF9E742B23}"/>
          </ac:spMkLst>
        </pc:spChg>
        <pc:spChg chg="mod">
          <ac:chgData name="Jules MONSAINT" userId="0abf15ac-c543-45b4-a27f-835d90636097" providerId="ADAL" clId="{EBA80771-D34C-4C4E-B8FE-B88AA37AD769}" dt="2024-04-23T08:13:20.246" v="532" actId="1076"/>
          <ac:spMkLst>
            <pc:docMk/>
            <pc:sldMk cId="1544144001" sldId="230719891"/>
            <ac:spMk id="6" creationId="{47CAAFD0-5C70-C0C3-AAC5-9C625EAD2C7B}"/>
          </ac:spMkLst>
        </pc:spChg>
        <pc:spChg chg="add mod">
          <ac:chgData name="Jules MONSAINT" userId="0abf15ac-c543-45b4-a27f-835d90636097" providerId="ADAL" clId="{EBA80771-D34C-4C4E-B8FE-B88AA37AD769}" dt="2024-04-23T08:13:22.942" v="533" actId="1076"/>
          <ac:spMkLst>
            <pc:docMk/>
            <pc:sldMk cId="1544144001" sldId="230719891"/>
            <ac:spMk id="7" creationId="{1CDCB980-523C-129A-EA91-5A47B98D1A72}"/>
          </ac:spMkLst>
        </pc:spChg>
        <pc:spChg chg="del mod">
          <ac:chgData name="Jules MONSAINT" userId="0abf15ac-c543-45b4-a27f-835d90636097" providerId="ADAL" clId="{EBA80771-D34C-4C4E-B8FE-B88AA37AD769}" dt="2024-04-23T08:13:02.078" v="518" actId="478"/>
          <ac:spMkLst>
            <pc:docMk/>
            <pc:sldMk cId="1544144001" sldId="230719891"/>
            <ac:spMk id="12" creationId="{5A21AD91-BA8A-D586-8C91-B221AFD7D46E}"/>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55:28.882" v="344"/>
              <pc2:cmMkLst xmlns:pc2="http://schemas.microsoft.com/office/powerpoint/2019/9/main/command">
                <pc:docMk/>
                <pc:sldMk cId="1544144001" sldId="230719891"/>
                <pc2:cmMk id="{F313EEFE-3FF3-4469-947F-F5E426459838}"/>
              </pc2:cmMkLst>
            </pc226:cmChg>
          </p:ext>
        </pc:extLst>
      </pc:sldChg>
      <pc:sldChg chg="addSp modSp mod modCm modNotesTx">
        <pc:chgData name="Jules MONSAINT" userId="0abf15ac-c543-45b4-a27f-835d90636097" providerId="ADAL" clId="{EBA80771-D34C-4C4E-B8FE-B88AA37AD769}" dt="2024-04-23T08:53:01.411" v="1504" actId="20577"/>
        <pc:sldMkLst>
          <pc:docMk/>
          <pc:sldMk cId="2586168304" sldId="230719892"/>
        </pc:sldMkLst>
        <pc:spChg chg="add mod">
          <ac:chgData name="Jules MONSAINT" userId="0abf15ac-c543-45b4-a27f-835d90636097" providerId="ADAL" clId="{EBA80771-D34C-4C4E-B8FE-B88AA37AD769}" dt="2024-04-23T08:22:57.785" v="914" actId="1036"/>
          <ac:spMkLst>
            <pc:docMk/>
            <pc:sldMk cId="2586168304" sldId="230719892"/>
            <ac:spMk id="3" creationId="{B322D81C-58F4-D5FE-0F22-4FDBE7F4B062}"/>
          </ac:spMkLst>
        </pc:spChg>
        <pc:spChg chg="mod">
          <ac:chgData name="Jules MONSAINT" userId="0abf15ac-c543-45b4-a27f-835d90636097" providerId="ADAL" clId="{EBA80771-D34C-4C4E-B8FE-B88AA37AD769}" dt="2024-04-23T08:22:57.785" v="914" actId="1036"/>
          <ac:spMkLst>
            <pc:docMk/>
            <pc:sldMk cId="2586168304" sldId="230719892"/>
            <ac:spMk id="6" creationId="{FF8B80D0-40C3-EB9F-AB88-5050582D50EF}"/>
          </ac:spMkLst>
        </pc:spChg>
        <pc:spChg chg="mod">
          <ac:chgData name="Jules MONSAINT" userId="0abf15ac-c543-45b4-a27f-835d90636097" providerId="ADAL" clId="{EBA80771-D34C-4C4E-B8FE-B88AA37AD769}" dt="2024-04-23T08:22:57.785" v="914" actId="1036"/>
          <ac:spMkLst>
            <pc:docMk/>
            <pc:sldMk cId="2586168304" sldId="230719892"/>
            <ac:spMk id="7" creationId="{3D7BD90F-AF60-450A-2F1D-5CB571AC78AA}"/>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59:48.637" v="399"/>
              <pc2:cmMkLst xmlns:pc2="http://schemas.microsoft.com/office/powerpoint/2019/9/main/command">
                <pc:docMk/>
                <pc:sldMk cId="2586168304" sldId="230719892"/>
                <pc2:cmMk id="{5424C6D9-0072-41EF-B387-EE68D4FCDEC1}"/>
              </pc2:cmMkLst>
            </pc226:cmChg>
          </p:ext>
        </pc:extLst>
      </pc:sldChg>
      <pc:sldChg chg="modSp mod modCm modNotesTx">
        <pc:chgData name="Jules MONSAINT" userId="0abf15ac-c543-45b4-a27f-835d90636097" providerId="ADAL" clId="{EBA80771-D34C-4C4E-B8FE-B88AA37AD769}" dt="2024-04-23T08:52:08.800" v="1474" actId="20577"/>
        <pc:sldMkLst>
          <pc:docMk/>
          <pc:sldMk cId="2853336112" sldId="230719893"/>
        </pc:sldMkLst>
        <pc:spChg chg="mod">
          <ac:chgData name="Jules MONSAINT" userId="0abf15ac-c543-45b4-a27f-835d90636097" providerId="ADAL" clId="{EBA80771-D34C-4C4E-B8FE-B88AA37AD769}" dt="2024-04-23T07:53:21.260" v="328" actId="404"/>
          <ac:spMkLst>
            <pc:docMk/>
            <pc:sldMk cId="2853336112" sldId="230719893"/>
            <ac:spMk id="2" creationId="{FC916A34-6BAB-E7F5-B642-4AB970095257}"/>
          </ac:spMkLst>
        </pc:spChg>
        <pc:spChg chg="mod">
          <ac:chgData name="Jules MONSAINT" userId="0abf15ac-c543-45b4-a27f-835d90636097" providerId="ADAL" clId="{EBA80771-D34C-4C4E-B8FE-B88AA37AD769}" dt="2024-04-23T07:45:12.940" v="197" actId="113"/>
          <ac:spMkLst>
            <pc:docMk/>
            <pc:sldMk cId="2853336112" sldId="230719893"/>
            <ac:spMk id="6" creationId="{CE1490D8-014E-FEDD-E06E-018AB6F1B7F3}"/>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7:53:15.156" v="323" actId="20577"/>
              <pc2:cmMkLst xmlns:pc2="http://schemas.microsoft.com/office/powerpoint/2019/9/main/command">
                <pc:docMk/>
                <pc:sldMk cId="2853336112" sldId="230719893"/>
                <pc2:cmMk id="{3493266A-7480-4EA5-986D-B1CD8BE606CB}"/>
              </pc2:cmMkLst>
            </pc226:cmChg>
          </p:ext>
        </pc:extLst>
      </pc:sldChg>
      <pc:sldChg chg="modNotesTx">
        <pc:chgData name="Jules MONSAINT" userId="0abf15ac-c543-45b4-a27f-835d90636097" providerId="ADAL" clId="{EBA80771-D34C-4C4E-B8FE-B88AA37AD769}" dt="2024-04-23T08:52:00.668" v="1468" actId="20577"/>
        <pc:sldMkLst>
          <pc:docMk/>
          <pc:sldMk cId="626726441" sldId="230719894"/>
        </pc:sldMkLst>
      </pc:sldChg>
      <pc:sldChg chg="add del">
        <pc:chgData name="Jules MONSAINT" userId="0abf15ac-c543-45b4-a27f-835d90636097" providerId="ADAL" clId="{EBA80771-D34C-4C4E-B8FE-B88AA37AD769}" dt="2024-04-23T08:09:28.249" v="414" actId="2696"/>
        <pc:sldMkLst>
          <pc:docMk/>
          <pc:sldMk cId="534940588" sldId="230719895"/>
        </pc:sldMkLst>
      </pc:sldChg>
      <pc:sldChg chg="delSp mod modNotesTx">
        <pc:chgData name="Jules MONSAINT" userId="0abf15ac-c543-45b4-a27f-835d90636097" providerId="ADAL" clId="{EBA80771-D34C-4C4E-B8FE-B88AA37AD769}" dt="2024-04-23T08:54:42.056" v="1549" actId="20577"/>
        <pc:sldMkLst>
          <pc:docMk/>
          <pc:sldMk cId="2618106190" sldId="230719896"/>
        </pc:sldMkLst>
        <pc:spChg chg="del">
          <ac:chgData name="Jules MONSAINT" userId="0abf15ac-c543-45b4-a27f-835d90636097" providerId="ADAL" clId="{EBA80771-D34C-4C4E-B8FE-B88AA37AD769}" dt="2024-04-23T08:43:53.889" v="1402" actId="478"/>
          <ac:spMkLst>
            <pc:docMk/>
            <pc:sldMk cId="2618106190" sldId="230719896"/>
            <ac:spMk id="4" creationId="{77FEFFF7-BDC8-8CC5-2477-85B0D3106436}"/>
          </ac:spMkLst>
        </pc:spChg>
        <pc:spChg chg="del">
          <ac:chgData name="Jules MONSAINT" userId="0abf15ac-c543-45b4-a27f-835d90636097" providerId="ADAL" clId="{EBA80771-D34C-4C4E-B8FE-B88AA37AD769}" dt="2024-04-23T08:43:56.749" v="1404" actId="478"/>
          <ac:spMkLst>
            <pc:docMk/>
            <pc:sldMk cId="2618106190" sldId="230719896"/>
            <ac:spMk id="32" creationId="{25EA1A28-899C-D9BA-C38C-3459014D6402}"/>
          </ac:spMkLst>
        </pc:spChg>
        <pc:grpChg chg="del">
          <ac:chgData name="Jules MONSAINT" userId="0abf15ac-c543-45b4-a27f-835d90636097" providerId="ADAL" clId="{EBA80771-D34C-4C4E-B8FE-B88AA37AD769}" dt="2024-04-23T08:43:55.224" v="1403" actId="478"/>
          <ac:grpSpMkLst>
            <pc:docMk/>
            <pc:sldMk cId="2618106190" sldId="230719896"/>
            <ac:grpSpMk id="6" creationId="{71084F69-0140-ED69-28EC-756A7D80CE5B}"/>
          </ac:grpSpMkLst>
        </pc:grpChg>
        <pc:grpChg chg="del">
          <ac:chgData name="Jules MONSAINT" userId="0abf15ac-c543-45b4-a27f-835d90636097" providerId="ADAL" clId="{EBA80771-D34C-4C4E-B8FE-B88AA37AD769}" dt="2024-04-23T08:43:56.749" v="1404" actId="478"/>
          <ac:grpSpMkLst>
            <pc:docMk/>
            <pc:sldMk cId="2618106190" sldId="230719896"/>
            <ac:grpSpMk id="33" creationId="{65875150-FE48-2D1F-7D98-423168D533A9}"/>
          </ac:grpSpMkLst>
        </pc:grpChg>
      </pc:sldChg>
      <pc:sldChg chg="modNotesTx">
        <pc:chgData name="Jules MONSAINT" userId="0abf15ac-c543-45b4-a27f-835d90636097" providerId="ADAL" clId="{EBA80771-D34C-4C4E-B8FE-B88AA37AD769}" dt="2024-04-23T08:54:05.523" v="1519" actId="20577"/>
        <pc:sldMkLst>
          <pc:docMk/>
          <pc:sldMk cId="2169885912" sldId="230719897"/>
        </pc:sldMkLst>
      </pc:sldChg>
      <pc:sldChg chg="modNotesTx">
        <pc:chgData name="Jules MONSAINT" userId="0abf15ac-c543-45b4-a27f-835d90636097" providerId="ADAL" clId="{EBA80771-D34C-4C4E-B8FE-B88AA37AD769}" dt="2024-04-23T08:53:30.466" v="1510" actId="20577"/>
        <pc:sldMkLst>
          <pc:docMk/>
          <pc:sldMk cId="1710518033" sldId="230719898"/>
        </pc:sldMkLst>
      </pc:sldChg>
      <pc:sldChg chg="addSp modSp mod modNotesTx">
        <pc:chgData name="Jules MONSAINT" userId="0abf15ac-c543-45b4-a27f-835d90636097" providerId="ADAL" clId="{EBA80771-D34C-4C4E-B8FE-B88AA37AD769}" dt="2024-04-23T08:56:26.331" v="1557" actId="1076"/>
        <pc:sldMkLst>
          <pc:docMk/>
          <pc:sldMk cId="476308182" sldId="230719900"/>
        </pc:sldMkLst>
        <pc:spChg chg="mod">
          <ac:chgData name="Jules MONSAINT" userId="0abf15ac-c543-45b4-a27f-835d90636097" providerId="ADAL" clId="{EBA80771-D34C-4C4E-B8FE-B88AA37AD769}" dt="2024-04-23T08:11:37.050" v="508" actId="1076"/>
          <ac:spMkLst>
            <pc:docMk/>
            <pc:sldMk cId="476308182" sldId="230719900"/>
            <ac:spMk id="5" creationId="{E63B699E-FA23-3B13-80CE-89E176EFEF14}"/>
          </ac:spMkLst>
        </pc:spChg>
        <pc:spChg chg="mod">
          <ac:chgData name="Jules MONSAINT" userId="0abf15ac-c543-45b4-a27f-835d90636097" providerId="ADAL" clId="{EBA80771-D34C-4C4E-B8FE-B88AA37AD769}" dt="2024-04-23T08:11:30.219" v="507" actId="12789"/>
          <ac:spMkLst>
            <pc:docMk/>
            <pc:sldMk cId="476308182" sldId="230719900"/>
            <ac:spMk id="6" creationId="{201F8BD1-D665-B431-A419-B408A702377C}"/>
          </ac:spMkLst>
        </pc:spChg>
        <pc:spChg chg="add mod">
          <ac:chgData name="Jules MONSAINT" userId="0abf15ac-c543-45b4-a27f-835d90636097" providerId="ADAL" clId="{EBA80771-D34C-4C4E-B8FE-B88AA37AD769}" dt="2024-04-23T08:56:23.546" v="1556" actId="1076"/>
          <ac:spMkLst>
            <pc:docMk/>
            <pc:sldMk cId="476308182" sldId="230719900"/>
            <ac:spMk id="7" creationId="{69E55E82-E3CD-5FC6-6A38-A4B5E764226C}"/>
          </ac:spMkLst>
        </pc:spChg>
        <pc:spChg chg="mod">
          <ac:chgData name="Jules MONSAINT" userId="0abf15ac-c543-45b4-a27f-835d90636097" providerId="ADAL" clId="{EBA80771-D34C-4C4E-B8FE-B88AA37AD769}" dt="2024-04-23T08:11:30.219" v="507" actId="12789"/>
          <ac:spMkLst>
            <pc:docMk/>
            <pc:sldMk cId="476308182" sldId="230719900"/>
            <ac:spMk id="9" creationId="{B9FDAA18-EB30-F2A3-E4EE-3CDD5D7F62F2}"/>
          </ac:spMkLst>
        </pc:spChg>
        <pc:picChg chg="mod">
          <ac:chgData name="Jules MONSAINT" userId="0abf15ac-c543-45b4-a27f-835d90636097" providerId="ADAL" clId="{EBA80771-D34C-4C4E-B8FE-B88AA37AD769}" dt="2024-04-23T08:56:26.331" v="1557" actId="1076"/>
          <ac:picMkLst>
            <pc:docMk/>
            <pc:sldMk cId="476308182" sldId="230719900"/>
            <ac:picMk id="8" creationId="{CF8642F4-0101-AC8A-54B9-066D14BDCA8A}"/>
          </ac:picMkLst>
        </pc:picChg>
      </pc:sldChg>
      <pc:sldChg chg="addSp delSp modSp mod modCm modNotesTx">
        <pc:chgData name="Jules MONSAINT" userId="0abf15ac-c543-45b4-a27f-835d90636097" providerId="ADAL" clId="{EBA80771-D34C-4C4E-B8FE-B88AA37AD769}" dt="2024-04-23T08:52:38.493" v="1486" actId="20577"/>
        <pc:sldMkLst>
          <pc:docMk/>
          <pc:sldMk cId="3358723354" sldId="230719901"/>
        </pc:sldMkLst>
        <pc:spChg chg="mod">
          <ac:chgData name="Jules MONSAINT" userId="0abf15ac-c543-45b4-a27f-835d90636097" providerId="ADAL" clId="{EBA80771-D34C-4C4E-B8FE-B88AA37AD769}" dt="2024-04-23T08:17:53.653" v="566" actId="207"/>
          <ac:spMkLst>
            <pc:docMk/>
            <pc:sldMk cId="3358723354" sldId="230719901"/>
            <ac:spMk id="2" creationId="{3D07F7BB-10C1-E135-AC6C-D18826785C3C}"/>
          </ac:spMkLst>
        </pc:spChg>
        <pc:spChg chg="add mod">
          <ac:chgData name="Jules MONSAINT" userId="0abf15ac-c543-45b4-a27f-835d90636097" providerId="ADAL" clId="{EBA80771-D34C-4C4E-B8FE-B88AA37AD769}" dt="2024-04-23T08:13:49.101" v="537" actId="12789"/>
          <ac:spMkLst>
            <pc:docMk/>
            <pc:sldMk cId="3358723354" sldId="230719901"/>
            <ac:spMk id="3" creationId="{75C60C43-9007-8E84-A541-7C91704D18DF}"/>
          </ac:spMkLst>
        </pc:spChg>
        <pc:spChg chg="mod">
          <ac:chgData name="Jules MONSAINT" userId="0abf15ac-c543-45b4-a27f-835d90636097" providerId="ADAL" clId="{EBA80771-D34C-4C4E-B8FE-B88AA37AD769}" dt="2024-04-23T08:46:12.942" v="1418" actId="20577"/>
          <ac:spMkLst>
            <pc:docMk/>
            <pc:sldMk cId="3358723354" sldId="230719901"/>
            <ac:spMk id="5" creationId="{443849F1-C31B-C5F0-C75B-881BAB6D2603}"/>
          </ac:spMkLst>
        </pc:spChg>
        <pc:spChg chg="add mod">
          <ac:chgData name="Jules MONSAINT" userId="0abf15ac-c543-45b4-a27f-835d90636097" providerId="ADAL" clId="{EBA80771-D34C-4C4E-B8FE-B88AA37AD769}" dt="2024-04-23T08:21:34.391" v="864" actId="207"/>
          <ac:spMkLst>
            <pc:docMk/>
            <pc:sldMk cId="3358723354" sldId="230719901"/>
            <ac:spMk id="6" creationId="{0C82C15B-CF38-E32D-A528-F838E15378AA}"/>
          </ac:spMkLst>
        </pc:spChg>
        <pc:spChg chg="del">
          <ac:chgData name="Jules MONSAINT" userId="0abf15ac-c543-45b4-a27f-835d90636097" providerId="ADAL" clId="{EBA80771-D34C-4C4E-B8FE-B88AA37AD769}" dt="2024-04-23T08:13:37.958" v="534" actId="478"/>
          <ac:spMkLst>
            <pc:docMk/>
            <pc:sldMk cId="3358723354" sldId="230719901"/>
            <ac:spMk id="13" creationId="{60FC6BB0-FA02-72AB-79C1-55FA602005DB}"/>
          </ac:spMkLst>
        </pc:spChg>
        <pc:extLst>
          <p:ext xmlns:p="http://schemas.openxmlformats.org/presentationml/2006/main" uri="{D6D511B9-2390-475A-947B-AFAB55BFBCF1}">
            <pc226:cmChg xmlns:pc226="http://schemas.microsoft.com/office/powerpoint/2022/06/main/command" chg="mod">
              <pc226:chgData name="Jules MONSAINT" userId="0abf15ac-c543-45b4-a27f-835d90636097" providerId="ADAL" clId="{EBA80771-D34C-4C4E-B8FE-B88AA37AD769}" dt="2024-04-23T08:52:34.852" v="1482"/>
              <pc2:cmMkLst xmlns:pc2="http://schemas.microsoft.com/office/powerpoint/2019/9/main/command">
                <pc:docMk/>
                <pc:sldMk cId="3358723354" sldId="230719901"/>
                <pc2:cmMk id="{6D672600-C985-46DB-A865-6DC492C3C085}"/>
              </pc2:cmMkLst>
              <pc226:cmRplyChg chg="add">
                <pc226:chgData name="Jules MONSAINT" userId="0abf15ac-c543-45b4-a27f-835d90636097" providerId="ADAL" clId="{EBA80771-D34C-4C4E-B8FE-B88AA37AD769}" dt="2024-04-23T07:57:35.327" v="367"/>
                <pc2:cmRplyMkLst xmlns:pc2="http://schemas.microsoft.com/office/powerpoint/2019/9/main/command">
                  <pc:docMk/>
                  <pc:sldMk cId="3358723354" sldId="230719901"/>
                  <pc2:cmMk id="{6D672600-C985-46DB-A865-6DC492C3C085}"/>
                  <pc2:cmRplyMk id="{6C9956DF-640E-431F-BE81-D7A734CCC021}"/>
                </pc2:cmRplyMkLst>
              </pc226:cmRplyChg>
            </pc226:cmChg>
          </p:ext>
        </pc:extLst>
      </pc:sldChg>
      <pc:sldChg chg="addSp delSp modSp mod modNotesTx">
        <pc:chgData name="Jules MONSAINT" userId="0abf15ac-c543-45b4-a27f-835d90636097" providerId="ADAL" clId="{EBA80771-D34C-4C4E-B8FE-B88AA37AD769}" dt="2024-04-23T08:53:33.033" v="1511" actId="20577"/>
        <pc:sldMkLst>
          <pc:docMk/>
          <pc:sldMk cId="869195181" sldId="230719903"/>
        </pc:sldMkLst>
        <pc:spChg chg="add del mod">
          <ac:chgData name="Jules MONSAINT" userId="0abf15ac-c543-45b4-a27f-835d90636097" providerId="ADAL" clId="{EBA80771-D34C-4C4E-B8FE-B88AA37AD769}" dt="2024-04-23T08:29:42.814" v="1022" actId="478"/>
          <ac:spMkLst>
            <pc:docMk/>
            <pc:sldMk cId="869195181" sldId="230719903"/>
            <ac:spMk id="2" creationId="{F844E8BC-162E-F02A-BEA5-A96EA997C52F}"/>
          </ac:spMkLst>
        </pc:spChg>
        <pc:spChg chg="add mod">
          <ac:chgData name="Jules MONSAINT" userId="0abf15ac-c543-45b4-a27f-835d90636097" providerId="ADAL" clId="{EBA80771-D34C-4C4E-B8FE-B88AA37AD769}" dt="2024-04-23T08:31:38.259" v="1158" actId="1076"/>
          <ac:spMkLst>
            <pc:docMk/>
            <pc:sldMk cId="869195181" sldId="230719903"/>
            <ac:spMk id="3" creationId="{C0A96C99-3475-22F7-2BA2-3305908CFDE0}"/>
          </ac:spMkLst>
        </pc:spChg>
        <pc:spChg chg="add mod">
          <ac:chgData name="Jules MONSAINT" userId="0abf15ac-c543-45b4-a27f-835d90636097" providerId="ADAL" clId="{EBA80771-D34C-4C4E-B8FE-B88AA37AD769}" dt="2024-04-23T08:32:27.341" v="1193" actId="1038"/>
          <ac:spMkLst>
            <pc:docMk/>
            <pc:sldMk cId="869195181" sldId="230719903"/>
            <ac:spMk id="6" creationId="{352C8FA3-D440-BBA1-EEEE-A5B02FE1CCDD}"/>
          </ac:spMkLst>
        </pc:spChg>
        <pc:spChg chg="del mod">
          <ac:chgData name="Jules MONSAINT" userId="0abf15ac-c543-45b4-a27f-835d90636097" providerId="ADAL" clId="{EBA80771-D34C-4C4E-B8FE-B88AA37AD769}" dt="2024-04-23T08:24:26.359" v="927" actId="478"/>
          <ac:spMkLst>
            <pc:docMk/>
            <pc:sldMk cId="869195181" sldId="230719903"/>
            <ac:spMk id="7" creationId="{F701E4AB-FD61-63FD-68EA-0110631A976A}"/>
          </ac:spMkLst>
        </pc:spChg>
        <pc:picChg chg="add del mod">
          <ac:chgData name="Jules MONSAINT" userId="0abf15ac-c543-45b4-a27f-835d90636097" providerId="ADAL" clId="{EBA80771-D34C-4C4E-B8FE-B88AA37AD769}" dt="2024-04-23T08:33:56.475" v="1199" actId="478"/>
          <ac:picMkLst>
            <pc:docMk/>
            <pc:sldMk cId="869195181" sldId="230719903"/>
            <ac:picMk id="9" creationId="{FB5E6275-F7F1-0497-3D27-F2130623277A}"/>
          </ac:picMkLst>
        </pc:picChg>
        <pc:picChg chg="add mod">
          <ac:chgData name="Jules MONSAINT" userId="0abf15ac-c543-45b4-a27f-835d90636097" providerId="ADAL" clId="{EBA80771-D34C-4C4E-B8FE-B88AA37AD769}" dt="2024-04-23T08:34:18.729" v="1205" actId="12788"/>
          <ac:picMkLst>
            <pc:docMk/>
            <pc:sldMk cId="869195181" sldId="230719903"/>
            <ac:picMk id="12" creationId="{24540692-9624-18D4-F093-BF22BAD9F4EC}"/>
          </ac:picMkLst>
        </pc:picChg>
      </pc:sldChg>
      <pc:sldChg chg="addSp delSp modSp mod modNotesTx">
        <pc:chgData name="Jules MONSAINT" userId="0abf15ac-c543-45b4-a27f-835d90636097" providerId="ADAL" clId="{EBA80771-D34C-4C4E-B8FE-B88AA37AD769}" dt="2024-04-23T08:57:51.818" v="1573" actId="1076"/>
        <pc:sldMkLst>
          <pc:docMk/>
          <pc:sldMk cId="3162030155" sldId="230719904"/>
        </pc:sldMkLst>
        <pc:spChg chg="mod">
          <ac:chgData name="Jules MONSAINT" userId="0abf15ac-c543-45b4-a27f-835d90636097" providerId="ADAL" clId="{EBA80771-D34C-4C4E-B8FE-B88AA37AD769}" dt="2024-04-23T08:24:02.149" v="925" actId="1076"/>
          <ac:spMkLst>
            <pc:docMk/>
            <pc:sldMk cId="3162030155" sldId="230719904"/>
            <ac:spMk id="2" creationId="{D71E93D5-8940-3C9B-1857-A6A53CC8E322}"/>
          </ac:spMkLst>
        </pc:spChg>
        <pc:spChg chg="mod">
          <ac:chgData name="Jules MONSAINT" userId="0abf15ac-c543-45b4-a27f-835d90636097" providerId="ADAL" clId="{EBA80771-D34C-4C4E-B8FE-B88AA37AD769}" dt="2024-04-23T08:23:24.393" v="917" actId="12789"/>
          <ac:spMkLst>
            <pc:docMk/>
            <pc:sldMk cId="3162030155" sldId="230719904"/>
            <ac:spMk id="3" creationId="{9FBF6846-808E-3436-16DF-E43EF9196D10}"/>
          </ac:spMkLst>
        </pc:spChg>
        <pc:spChg chg="del">
          <ac:chgData name="Jules MONSAINT" userId="0abf15ac-c543-45b4-a27f-835d90636097" providerId="ADAL" clId="{EBA80771-D34C-4C4E-B8FE-B88AA37AD769}" dt="2024-04-23T08:23:15.581" v="915" actId="478"/>
          <ac:spMkLst>
            <pc:docMk/>
            <pc:sldMk cId="3162030155" sldId="230719904"/>
            <ac:spMk id="5" creationId="{671ECBD9-3B3A-CAA0-E902-3FF04CF55A15}"/>
          </ac:spMkLst>
        </pc:spChg>
        <pc:spChg chg="add mod">
          <ac:chgData name="Jules MONSAINT" userId="0abf15ac-c543-45b4-a27f-835d90636097" providerId="ADAL" clId="{EBA80771-D34C-4C4E-B8FE-B88AA37AD769}" dt="2024-04-23T08:24:04.627" v="926" actId="1076"/>
          <ac:spMkLst>
            <pc:docMk/>
            <pc:sldMk cId="3162030155" sldId="230719904"/>
            <ac:spMk id="8" creationId="{43EED81B-60E8-6AEA-AA5C-C8ABE9E8289B}"/>
          </ac:spMkLst>
        </pc:spChg>
        <pc:spChg chg="add del">
          <ac:chgData name="Jules MONSAINT" userId="0abf15ac-c543-45b4-a27f-835d90636097" providerId="ADAL" clId="{EBA80771-D34C-4C4E-B8FE-B88AA37AD769}" dt="2024-04-23T08:57:31.157" v="1567" actId="22"/>
          <ac:spMkLst>
            <pc:docMk/>
            <pc:sldMk cId="3162030155" sldId="230719904"/>
            <ac:spMk id="11" creationId="{CF1D64B5-3232-4FC3-7298-AD6380D4D4DB}"/>
          </ac:spMkLst>
        </pc:spChg>
        <pc:spChg chg="add mod">
          <ac:chgData name="Jules MONSAINT" userId="0abf15ac-c543-45b4-a27f-835d90636097" providerId="ADAL" clId="{EBA80771-D34C-4C4E-B8FE-B88AA37AD769}" dt="2024-04-23T08:57:51.818" v="1573" actId="1076"/>
          <ac:spMkLst>
            <pc:docMk/>
            <pc:sldMk cId="3162030155" sldId="230719904"/>
            <ac:spMk id="13" creationId="{4DE8402F-BF94-8D97-4C93-1446A1614629}"/>
          </ac:spMkLst>
        </pc:spChg>
      </pc:sldChg>
      <pc:sldChg chg="addSp delSp modSp mod delAnim modAnim modNotesTx">
        <pc:chgData name="Jules MONSAINT" userId="0abf15ac-c543-45b4-a27f-835d90636097" providerId="ADAL" clId="{EBA80771-D34C-4C4E-B8FE-B88AA37AD769}" dt="2024-04-23T08:57:13.017" v="1565" actId="1076"/>
        <pc:sldMkLst>
          <pc:docMk/>
          <pc:sldMk cId="3957028701" sldId="230719905"/>
        </pc:sldMkLst>
        <pc:spChg chg="mod">
          <ac:chgData name="Jules MONSAINT" userId="0abf15ac-c543-45b4-a27f-835d90636097" providerId="ADAL" clId="{EBA80771-D34C-4C4E-B8FE-B88AA37AD769}" dt="2024-04-23T08:16:20.286" v="548" actId="12789"/>
          <ac:spMkLst>
            <pc:docMk/>
            <pc:sldMk cId="3957028701" sldId="230719905"/>
            <ac:spMk id="3" creationId="{3E2BACE2-0E5E-2DF1-413A-56D37CCED009}"/>
          </ac:spMkLst>
        </pc:spChg>
        <pc:spChg chg="add mod">
          <ac:chgData name="Jules MONSAINT" userId="0abf15ac-c543-45b4-a27f-835d90636097" providerId="ADAL" clId="{EBA80771-D34C-4C4E-B8FE-B88AA37AD769}" dt="2024-04-23T08:45:47.206" v="1412" actId="1076"/>
          <ac:spMkLst>
            <pc:docMk/>
            <pc:sldMk cId="3957028701" sldId="230719905"/>
            <ac:spMk id="5" creationId="{58A4A534-377D-E5A3-872A-CFCC952E25F8}"/>
          </ac:spMkLst>
        </pc:spChg>
        <pc:spChg chg="del">
          <ac:chgData name="Jules MONSAINT" userId="0abf15ac-c543-45b4-a27f-835d90636097" providerId="ADAL" clId="{EBA80771-D34C-4C4E-B8FE-B88AA37AD769}" dt="2024-04-23T08:15:02.039" v="546" actId="478"/>
          <ac:spMkLst>
            <pc:docMk/>
            <pc:sldMk cId="3957028701" sldId="230719905"/>
            <ac:spMk id="6" creationId="{F58ED714-F88D-BBAD-B25E-F2A9F33EF857}"/>
          </ac:spMkLst>
        </pc:spChg>
        <pc:spChg chg="mod">
          <ac:chgData name="Jules MONSAINT" userId="0abf15ac-c543-45b4-a27f-835d90636097" providerId="ADAL" clId="{EBA80771-D34C-4C4E-B8FE-B88AA37AD769}" dt="2024-04-23T08:45:47.206" v="1412" actId="1076"/>
          <ac:spMkLst>
            <pc:docMk/>
            <pc:sldMk cId="3957028701" sldId="230719905"/>
            <ac:spMk id="11" creationId="{CE6A4FA3-700B-B8DD-6FB8-019E44C04832}"/>
          </ac:spMkLst>
        </pc:spChg>
        <pc:spChg chg="add del">
          <ac:chgData name="Jules MONSAINT" userId="0abf15ac-c543-45b4-a27f-835d90636097" providerId="ADAL" clId="{EBA80771-D34C-4C4E-B8FE-B88AA37AD769}" dt="2024-04-23T08:56:55.677" v="1559" actId="22"/>
          <ac:spMkLst>
            <pc:docMk/>
            <pc:sldMk cId="3957028701" sldId="230719905"/>
            <ac:spMk id="12" creationId="{4745CD54-E68A-F8DB-AE3A-406027DEE821}"/>
          </ac:spMkLst>
        </pc:spChg>
        <pc:spChg chg="add mod">
          <ac:chgData name="Jules MONSAINT" userId="0abf15ac-c543-45b4-a27f-835d90636097" providerId="ADAL" clId="{EBA80771-D34C-4C4E-B8FE-B88AA37AD769}" dt="2024-04-23T08:57:13.017" v="1565" actId="1076"/>
          <ac:spMkLst>
            <pc:docMk/>
            <pc:sldMk cId="3957028701" sldId="230719905"/>
            <ac:spMk id="14" creationId="{66522870-E50D-2AC6-8C5B-323BE4A1D311}"/>
          </ac:spMkLst>
        </pc:spChg>
        <pc:picChg chg="del">
          <ac:chgData name="Jules MONSAINT" userId="0abf15ac-c543-45b4-a27f-835d90636097" providerId="ADAL" clId="{EBA80771-D34C-4C4E-B8FE-B88AA37AD769}" dt="2024-04-22T15:42:39.502" v="33" actId="478"/>
          <ac:picMkLst>
            <pc:docMk/>
            <pc:sldMk cId="3957028701" sldId="230719905"/>
            <ac:picMk id="7" creationId="{7690981B-3373-BCEA-A3B0-555E8CF21DDE}"/>
          </ac:picMkLst>
        </pc:picChg>
        <pc:picChg chg="add mod">
          <ac:chgData name="Jules MONSAINT" userId="0abf15ac-c543-45b4-a27f-835d90636097" providerId="ADAL" clId="{EBA80771-D34C-4C4E-B8FE-B88AA37AD769}" dt="2024-04-23T08:45:33.254" v="1411" actId="1076"/>
          <ac:picMkLst>
            <pc:docMk/>
            <pc:sldMk cId="3957028701" sldId="230719905"/>
            <ac:picMk id="8" creationId="{7A220C91-1482-E647-2B8E-4A614A75645A}"/>
          </ac:picMkLst>
        </pc:picChg>
      </pc:sldChg>
      <pc:sldChg chg="addSp delSp modSp mod modNotesTx">
        <pc:chgData name="Jules MONSAINT" userId="0abf15ac-c543-45b4-a27f-835d90636097" providerId="ADAL" clId="{EBA80771-D34C-4C4E-B8FE-B88AA37AD769}" dt="2024-04-23T09:20:13.362" v="1659" actId="108"/>
        <pc:sldMkLst>
          <pc:docMk/>
          <pc:sldMk cId="3078767831" sldId="230719906"/>
        </pc:sldMkLst>
        <pc:spChg chg="add mod">
          <ac:chgData name="Jules MONSAINT" userId="0abf15ac-c543-45b4-a27f-835d90636097" providerId="ADAL" clId="{EBA80771-D34C-4C4E-B8FE-B88AA37AD769}" dt="2024-04-23T09:20:13.362" v="1659" actId="108"/>
          <ac:spMkLst>
            <pc:docMk/>
            <pc:sldMk cId="3078767831" sldId="230719906"/>
            <ac:spMk id="2" creationId="{587824D1-B6E2-924C-95F8-4CBF4B9C9663}"/>
          </ac:spMkLst>
        </pc:spChg>
        <pc:spChg chg="del">
          <ac:chgData name="Jules MONSAINT" userId="0abf15ac-c543-45b4-a27f-835d90636097" providerId="ADAL" clId="{EBA80771-D34C-4C4E-B8FE-B88AA37AD769}" dt="2024-04-23T08:40:23.093" v="1302" actId="478"/>
          <ac:spMkLst>
            <pc:docMk/>
            <pc:sldMk cId="3078767831" sldId="230719906"/>
            <ac:spMk id="5" creationId="{409F6876-8573-F0EE-252B-F5E781C71E69}"/>
          </ac:spMkLst>
        </pc:spChg>
        <pc:spChg chg="del">
          <ac:chgData name="Jules MONSAINT" userId="0abf15ac-c543-45b4-a27f-835d90636097" providerId="ADAL" clId="{EBA80771-D34C-4C4E-B8FE-B88AA37AD769}" dt="2024-04-23T08:40:15.517" v="1299" actId="478"/>
          <ac:spMkLst>
            <pc:docMk/>
            <pc:sldMk cId="3078767831" sldId="230719906"/>
            <ac:spMk id="8" creationId="{E6A04350-D66B-4506-CF6A-C751F592C7C2}"/>
          </ac:spMkLst>
        </pc:spChg>
        <pc:spChg chg="del">
          <ac:chgData name="Jules MONSAINT" userId="0abf15ac-c543-45b4-a27f-835d90636097" providerId="ADAL" clId="{EBA80771-D34C-4C4E-B8FE-B88AA37AD769}" dt="2024-04-23T08:40:10.556" v="1298" actId="478"/>
          <ac:spMkLst>
            <pc:docMk/>
            <pc:sldMk cId="3078767831" sldId="230719906"/>
            <ac:spMk id="9" creationId="{EF315A31-07EC-0657-A543-3ECD34BF9F6A}"/>
          </ac:spMkLst>
        </pc:spChg>
        <pc:spChg chg="del">
          <ac:chgData name="Jules MONSAINT" userId="0abf15ac-c543-45b4-a27f-835d90636097" providerId="ADAL" clId="{EBA80771-D34C-4C4E-B8FE-B88AA37AD769}" dt="2024-04-23T08:40:20.440" v="1301" actId="478"/>
          <ac:spMkLst>
            <pc:docMk/>
            <pc:sldMk cId="3078767831" sldId="230719906"/>
            <ac:spMk id="11" creationId="{1CF25D44-316E-40A8-8BDF-6CBF376A5849}"/>
          </ac:spMkLst>
        </pc:spChg>
        <pc:spChg chg="del mod">
          <ac:chgData name="Jules MONSAINT" userId="0abf15ac-c543-45b4-a27f-835d90636097" providerId="ADAL" clId="{EBA80771-D34C-4C4E-B8FE-B88AA37AD769}" dt="2024-04-23T08:41:55.310" v="1395" actId="478"/>
          <ac:spMkLst>
            <pc:docMk/>
            <pc:sldMk cId="3078767831" sldId="230719906"/>
            <ac:spMk id="12" creationId="{0016792B-BC34-7C37-E207-79ECE22F6DDD}"/>
          </ac:spMkLst>
        </pc:spChg>
        <pc:spChg chg="del">
          <ac:chgData name="Jules MONSAINT" userId="0abf15ac-c543-45b4-a27f-835d90636097" providerId="ADAL" clId="{EBA80771-D34C-4C4E-B8FE-B88AA37AD769}" dt="2024-04-23T08:40:17.845" v="1300" actId="478"/>
          <ac:spMkLst>
            <pc:docMk/>
            <pc:sldMk cId="3078767831" sldId="230719906"/>
            <ac:spMk id="13" creationId="{3521084B-9B84-8C56-D3F5-702B4328C94E}"/>
          </ac:spMkLst>
        </pc:spChg>
        <pc:spChg chg="del">
          <ac:chgData name="Jules MONSAINT" userId="0abf15ac-c543-45b4-a27f-835d90636097" providerId="ADAL" clId="{EBA80771-D34C-4C4E-B8FE-B88AA37AD769}" dt="2024-04-23T08:40:15.517" v="1299" actId="478"/>
          <ac:spMkLst>
            <pc:docMk/>
            <pc:sldMk cId="3078767831" sldId="230719906"/>
            <ac:spMk id="15" creationId="{63BDE533-6029-E017-0FB9-60B1BAB5F443}"/>
          </ac:spMkLst>
        </pc:spChg>
        <pc:spChg chg="del mod">
          <ac:chgData name="Jules MONSAINT" userId="0abf15ac-c543-45b4-a27f-835d90636097" providerId="ADAL" clId="{EBA80771-D34C-4C4E-B8FE-B88AA37AD769}" dt="2024-04-23T08:40:05.052" v="1297" actId="478"/>
          <ac:spMkLst>
            <pc:docMk/>
            <pc:sldMk cId="3078767831" sldId="230719906"/>
            <ac:spMk id="16" creationId="{0801A764-E396-7AFF-ABC5-F72CDE3992D6}"/>
          </ac:spMkLst>
        </pc:spChg>
        <pc:spChg chg="del">
          <ac:chgData name="Jules MONSAINT" userId="0abf15ac-c543-45b4-a27f-835d90636097" providerId="ADAL" clId="{EBA80771-D34C-4C4E-B8FE-B88AA37AD769}" dt="2024-04-23T08:40:15.517" v="1299" actId="478"/>
          <ac:spMkLst>
            <pc:docMk/>
            <pc:sldMk cId="3078767831" sldId="230719906"/>
            <ac:spMk id="18" creationId="{9D8A1994-32C1-1816-3826-F689ADC9A7F9}"/>
          </ac:spMkLst>
        </pc:spChg>
        <pc:spChg chg="del">
          <ac:chgData name="Jules MONSAINT" userId="0abf15ac-c543-45b4-a27f-835d90636097" providerId="ADAL" clId="{EBA80771-D34C-4C4E-B8FE-B88AA37AD769}" dt="2024-04-23T08:40:10.556" v="1298" actId="478"/>
          <ac:spMkLst>
            <pc:docMk/>
            <pc:sldMk cId="3078767831" sldId="230719906"/>
            <ac:spMk id="19" creationId="{E93C64C6-4A0A-4629-9DE7-91EF6CCC712E}"/>
          </ac:spMkLst>
        </pc:spChg>
        <pc:spChg chg="del">
          <ac:chgData name="Jules MONSAINT" userId="0abf15ac-c543-45b4-a27f-835d90636097" providerId="ADAL" clId="{EBA80771-D34C-4C4E-B8FE-B88AA37AD769}" dt="2024-04-23T08:40:15.517" v="1299" actId="478"/>
          <ac:spMkLst>
            <pc:docMk/>
            <pc:sldMk cId="3078767831" sldId="230719906"/>
            <ac:spMk id="22" creationId="{699A94A2-8908-6A9F-03A1-5DD9FE145495}"/>
          </ac:spMkLst>
        </pc:spChg>
        <pc:spChg chg="del">
          <ac:chgData name="Jules MONSAINT" userId="0abf15ac-c543-45b4-a27f-835d90636097" providerId="ADAL" clId="{EBA80771-D34C-4C4E-B8FE-B88AA37AD769}" dt="2024-04-23T08:40:10.556" v="1298" actId="478"/>
          <ac:spMkLst>
            <pc:docMk/>
            <pc:sldMk cId="3078767831" sldId="230719906"/>
            <ac:spMk id="23" creationId="{B6AAFDEC-B592-E5FC-92C5-CE50EB22086B}"/>
          </ac:spMkLst>
        </pc:spChg>
      </pc:sldChg>
      <pc:sldChg chg="modSp mod modCm modNotesTx">
        <pc:chgData name="Jules MONSAINT" userId="0abf15ac-c543-45b4-a27f-835d90636097" providerId="ADAL" clId="{EBA80771-D34C-4C4E-B8FE-B88AA37AD769}" dt="2024-04-23T08:53:57.690" v="1516" actId="20577"/>
        <pc:sldMkLst>
          <pc:docMk/>
          <pc:sldMk cId="1798488302" sldId="230719908"/>
        </pc:sldMkLst>
        <pc:graphicFrameChg chg="mod modGraphic">
          <ac:chgData name="Jules MONSAINT" userId="0abf15ac-c543-45b4-a27f-835d90636097" providerId="ADAL" clId="{EBA80771-D34C-4C4E-B8FE-B88AA37AD769}" dt="2024-04-22T15:53:07.996" v="136" actId="20577"/>
          <ac:graphicFrameMkLst>
            <pc:docMk/>
            <pc:sldMk cId="1798488302" sldId="230719908"/>
            <ac:graphicFrameMk id="6" creationId="{71CAF3D7-D602-9C5C-4209-2C1E9E84C34A}"/>
          </ac:graphicFrameMkLst>
        </pc:graphicFrameChg>
        <pc:extLst>
          <p:ext xmlns:p="http://schemas.openxmlformats.org/presentationml/2006/main" uri="{D6D511B9-2390-475A-947B-AFAB55BFBCF1}">
            <pc226:cmChg xmlns:pc226="http://schemas.microsoft.com/office/powerpoint/2022/06/main/command" chg="">
              <pc226:chgData name="Jules MONSAINT" userId="0abf15ac-c543-45b4-a27f-835d90636097" providerId="ADAL" clId="{EBA80771-D34C-4C4E-B8FE-B88AA37AD769}" dt="2024-04-23T08:38:17.188" v="1295"/>
              <pc2:cmMkLst xmlns:pc2="http://schemas.microsoft.com/office/powerpoint/2019/9/main/command">
                <pc:docMk/>
                <pc:sldMk cId="1798488302" sldId="230719908"/>
                <pc2:cmMk id="{AB675090-7FEB-4579-9BD4-57B9C25E8418}"/>
              </pc2:cmMkLst>
              <pc226:cmRplyChg chg="add">
                <pc226:chgData name="Jules MONSAINT" userId="0abf15ac-c543-45b4-a27f-835d90636097" providerId="ADAL" clId="{EBA80771-D34C-4C4E-B8FE-B88AA37AD769}" dt="2024-04-23T08:38:17.188" v="1295"/>
                <pc2:cmRplyMkLst xmlns:pc2="http://schemas.microsoft.com/office/powerpoint/2019/9/main/command">
                  <pc:docMk/>
                  <pc:sldMk cId="1798488302" sldId="230719908"/>
                  <pc2:cmMk id="{AB675090-7FEB-4579-9BD4-57B9C25E8418}"/>
                  <pc2:cmRplyMk id="{8EBF73F3-C919-4809-962A-93E0A91850C4}"/>
                </pc2:cmRplyMkLst>
              </pc226:cmRplyChg>
            </pc226:cmChg>
            <pc226:cmChg xmlns:pc226="http://schemas.microsoft.com/office/powerpoint/2022/06/main/command" chg="">
              <pc226:chgData name="Jules MONSAINT" userId="0abf15ac-c543-45b4-a27f-835d90636097" providerId="ADAL" clId="{EBA80771-D34C-4C4E-B8FE-B88AA37AD769}" dt="2024-04-23T08:38:08.670" v="1293"/>
              <pc2:cmMkLst xmlns:pc2="http://schemas.microsoft.com/office/powerpoint/2019/9/main/command">
                <pc:docMk/>
                <pc:sldMk cId="1798488302" sldId="230719908"/>
                <pc2:cmMk id="{60AC8FAC-3F0F-4336-B23D-B4BB40C73C30}"/>
              </pc2:cmMkLst>
              <pc226:cmRplyChg chg="add">
                <pc226:chgData name="Jules MONSAINT" userId="0abf15ac-c543-45b4-a27f-835d90636097" providerId="ADAL" clId="{EBA80771-D34C-4C4E-B8FE-B88AA37AD769}" dt="2024-04-23T08:38:08.670" v="1293"/>
                <pc2:cmRplyMkLst xmlns:pc2="http://schemas.microsoft.com/office/powerpoint/2019/9/main/command">
                  <pc:docMk/>
                  <pc:sldMk cId="1798488302" sldId="230719908"/>
                  <pc2:cmMk id="{60AC8FAC-3F0F-4336-B23D-B4BB40C73C30}"/>
                  <pc2:cmRplyMk id="{46C5BF6D-8F31-4281-A5CB-24A252D8A83D}"/>
                </pc2:cmRplyMkLst>
              </pc226:cmRplyChg>
            </pc226:cmChg>
            <pc226:cmChg xmlns:pc226="http://schemas.microsoft.com/office/powerpoint/2022/06/main/command" chg="">
              <pc226:chgData name="Jules MONSAINT" userId="0abf15ac-c543-45b4-a27f-835d90636097" providerId="ADAL" clId="{EBA80771-D34C-4C4E-B8FE-B88AA37AD769}" dt="2024-04-23T08:38:13.852" v="1294"/>
              <pc2:cmMkLst xmlns:pc2="http://schemas.microsoft.com/office/powerpoint/2019/9/main/command">
                <pc:docMk/>
                <pc:sldMk cId="1798488302" sldId="230719908"/>
                <pc2:cmMk id="{1C2B24C3-F79D-4BDC-8070-711C5FBA2592}"/>
              </pc2:cmMkLst>
              <pc226:cmRplyChg chg="add">
                <pc226:chgData name="Jules MONSAINT" userId="0abf15ac-c543-45b4-a27f-835d90636097" providerId="ADAL" clId="{EBA80771-D34C-4C4E-B8FE-B88AA37AD769}" dt="2024-04-23T08:38:13.852" v="1294"/>
                <pc2:cmRplyMkLst xmlns:pc2="http://schemas.microsoft.com/office/powerpoint/2019/9/main/command">
                  <pc:docMk/>
                  <pc:sldMk cId="1798488302" sldId="230719908"/>
                  <pc2:cmMk id="{1C2B24C3-F79D-4BDC-8070-711C5FBA2592}"/>
                  <pc2:cmRplyMk id="{C1D6F6F0-827C-455F-8D69-14CF4F4A94F9}"/>
                </pc2:cmRplyMkLst>
              </pc226:cmRplyChg>
            </pc226:cmChg>
          </p:ext>
        </pc:extLst>
      </pc:sldChg>
      <pc:sldChg chg="addSp delSp modSp add mod modNotesTx">
        <pc:chgData name="Jules MONSAINT" userId="0abf15ac-c543-45b4-a27f-835d90636097" providerId="ADAL" clId="{EBA80771-D34C-4C4E-B8FE-B88AA37AD769}" dt="2024-04-23T08:53:37.042" v="1512" actId="20577"/>
        <pc:sldMkLst>
          <pc:docMk/>
          <pc:sldMk cId="2865999647" sldId="230719909"/>
        </pc:sldMkLst>
        <pc:spChg chg="del mod">
          <ac:chgData name="Jules MONSAINT" userId="0abf15ac-c543-45b4-a27f-835d90636097" providerId="ADAL" clId="{EBA80771-D34C-4C4E-B8FE-B88AA37AD769}" dt="2024-04-23T08:34:41.139" v="1206" actId="478"/>
          <ac:spMkLst>
            <pc:docMk/>
            <pc:sldMk cId="2865999647" sldId="230719909"/>
            <ac:spMk id="3" creationId="{00000000-0000-0000-0000-000000000000}"/>
          </ac:spMkLst>
        </pc:spChg>
        <pc:spChg chg="add del mod">
          <ac:chgData name="Jules MONSAINT" userId="0abf15ac-c543-45b4-a27f-835d90636097" providerId="ADAL" clId="{EBA80771-D34C-4C4E-B8FE-B88AA37AD769}" dt="2024-04-23T08:34:44.587" v="1208" actId="478"/>
          <ac:spMkLst>
            <pc:docMk/>
            <pc:sldMk cId="2865999647" sldId="230719909"/>
            <ac:spMk id="7" creationId="{4582FF64-1250-FB7F-FC2B-68D7DA150A1C}"/>
          </ac:spMkLst>
        </pc:spChg>
        <pc:spChg chg="add mod">
          <ac:chgData name="Jules MONSAINT" userId="0abf15ac-c543-45b4-a27f-835d90636097" providerId="ADAL" clId="{EBA80771-D34C-4C4E-B8FE-B88AA37AD769}" dt="2024-04-23T08:34:41.547" v="1207"/>
          <ac:spMkLst>
            <pc:docMk/>
            <pc:sldMk cId="2865999647" sldId="230719909"/>
            <ac:spMk id="8" creationId="{105A6F0B-A8F0-9B42-0F3D-FA92DCD6EAAA}"/>
          </ac:spMkLst>
        </pc:spChg>
        <pc:spChg chg="add mod">
          <ac:chgData name="Jules MONSAINT" userId="0abf15ac-c543-45b4-a27f-835d90636097" providerId="ADAL" clId="{EBA80771-D34C-4C4E-B8FE-B88AA37AD769}" dt="2024-04-23T08:36:10.532" v="1287" actId="14100"/>
          <ac:spMkLst>
            <pc:docMk/>
            <pc:sldMk cId="2865999647" sldId="230719909"/>
            <ac:spMk id="9" creationId="{56EA852D-3DBE-BF6D-0A59-EEBBEC5F22F0}"/>
          </ac:spMkLst>
        </pc:spChg>
        <pc:picChg chg="mod">
          <ac:chgData name="Jules MONSAINT" userId="0abf15ac-c543-45b4-a27f-835d90636097" providerId="ADAL" clId="{EBA80771-D34C-4C4E-B8FE-B88AA37AD769}" dt="2024-04-23T08:36:26.764" v="1291" actId="1076"/>
          <ac:picMkLst>
            <pc:docMk/>
            <pc:sldMk cId="2865999647" sldId="230719909"/>
            <ac:picMk id="5" creationId="{5804EC84-9C44-4FC2-8C2C-3CE6C45609E2}"/>
          </ac:picMkLst>
        </pc:picChg>
        <pc:picChg chg="mod">
          <ac:chgData name="Jules MONSAINT" userId="0abf15ac-c543-45b4-a27f-835d90636097" providerId="ADAL" clId="{EBA80771-D34C-4C4E-B8FE-B88AA37AD769}" dt="2024-04-23T08:36:29.500" v="1292" actId="1076"/>
          <ac:picMkLst>
            <pc:docMk/>
            <pc:sldMk cId="2865999647" sldId="230719909"/>
            <ac:picMk id="6" creationId="{C944ECCC-1FCE-4198-9385-6BAFE419D09C}"/>
          </ac:picMkLst>
        </pc:picChg>
      </pc:sldChg>
      <pc:sldChg chg="addSp delSp modSp add mod ord modNotesTx">
        <pc:chgData name="Jules MONSAINT" userId="0abf15ac-c543-45b4-a27f-835d90636097" providerId="ADAL" clId="{EBA80771-D34C-4C4E-B8FE-B88AA37AD769}" dt="2024-04-23T08:59:07.554" v="1658" actId="1076"/>
        <pc:sldMkLst>
          <pc:docMk/>
          <pc:sldMk cId="2425870088" sldId="230719910"/>
        </pc:sldMkLst>
        <pc:spChg chg="del mod">
          <ac:chgData name="Jules MONSAINT" userId="0abf15ac-c543-45b4-a27f-835d90636097" providerId="ADAL" clId="{EBA80771-D34C-4C4E-B8FE-B88AA37AD769}" dt="2024-04-23T08:58:23.212" v="1592" actId="478"/>
          <ac:spMkLst>
            <pc:docMk/>
            <pc:sldMk cId="2425870088" sldId="230719910"/>
            <ac:spMk id="2" creationId="{F844E8BC-162E-F02A-BEA5-A96EA997C52F}"/>
          </ac:spMkLst>
        </pc:spChg>
        <pc:spChg chg="add mod">
          <ac:chgData name="Jules MONSAINT" userId="0abf15ac-c543-45b4-a27f-835d90636097" providerId="ADAL" clId="{EBA80771-D34C-4C4E-B8FE-B88AA37AD769}" dt="2024-04-23T08:59:07.554" v="1658" actId="1076"/>
          <ac:spMkLst>
            <pc:docMk/>
            <pc:sldMk cId="2425870088" sldId="230719910"/>
            <ac:spMk id="5" creationId="{F054D7D7-A59F-02F1-C060-D0226FADF0AA}"/>
          </ac:spMkLst>
        </pc:spChg>
      </pc:sldChg>
    </pc:docChg>
  </pc:docChgLst>
  <pc:docChgLst>
    <pc:chgData name="VIGIER, Claire (DNS)" userId="S::claire.vigier_sante.gouv.fr#ext#@esantegouv.onmicrosoft.com::21be81d6-b120-4e14-bc24-81042e28f858" providerId="AD" clId="Web-{DB9863A1-389F-2DE7-494D-52D9F818AE9C}"/>
    <pc:docChg chg="modSld">
      <pc:chgData name="VIGIER, Claire (DNS)" userId="S::claire.vigier_sante.gouv.fr#ext#@esantegouv.onmicrosoft.com::21be81d6-b120-4e14-bc24-81042e28f858" providerId="AD" clId="Web-{DB9863A1-389F-2DE7-494D-52D9F818AE9C}" dt="2024-02-09T14:00:23.720" v="6" actId="20577"/>
      <pc:docMkLst>
        <pc:docMk/>
      </pc:docMkLst>
      <pc:sldChg chg="modSp">
        <pc:chgData name="VIGIER, Claire (DNS)" userId="S::claire.vigier_sante.gouv.fr#ext#@esantegouv.onmicrosoft.com::21be81d6-b120-4e14-bc24-81042e28f858" providerId="AD" clId="Web-{DB9863A1-389F-2DE7-494D-52D9F818AE9C}" dt="2024-02-09T13:58:07.778" v="2" actId="20577"/>
        <pc:sldMkLst>
          <pc:docMk/>
          <pc:sldMk cId="1081134103" sldId="230719865"/>
        </pc:sldMkLst>
        <pc:spChg chg="mod">
          <ac:chgData name="VIGIER, Claire (DNS)" userId="S::claire.vigier_sante.gouv.fr#ext#@esantegouv.onmicrosoft.com::21be81d6-b120-4e14-bc24-81042e28f858" providerId="AD" clId="Web-{DB9863A1-389F-2DE7-494D-52D9F818AE9C}" dt="2024-02-09T13:58:07.778" v="2" actId="20577"/>
          <ac:spMkLst>
            <pc:docMk/>
            <pc:sldMk cId="1081134103" sldId="230719865"/>
            <ac:spMk id="1363" creationId="{00000000-0000-0000-0000-000000000000}"/>
          </ac:spMkLst>
        </pc:spChg>
      </pc:sldChg>
      <pc:sldChg chg="modSp">
        <pc:chgData name="VIGIER, Claire (DNS)" userId="S::claire.vigier_sante.gouv.fr#ext#@esantegouv.onmicrosoft.com::21be81d6-b120-4e14-bc24-81042e28f858" providerId="AD" clId="Web-{DB9863A1-389F-2DE7-494D-52D9F818AE9C}" dt="2024-02-09T14:00:23.720" v="6" actId="20577"/>
        <pc:sldMkLst>
          <pc:docMk/>
          <pc:sldMk cId="534940588" sldId="230719895"/>
        </pc:sldMkLst>
        <pc:spChg chg="mod">
          <ac:chgData name="VIGIER, Claire (DNS)" userId="S::claire.vigier_sante.gouv.fr#ext#@esantegouv.onmicrosoft.com::21be81d6-b120-4e14-bc24-81042e28f858" providerId="AD" clId="Web-{DB9863A1-389F-2DE7-494D-52D9F818AE9C}" dt="2024-02-09T14:00:23.720" v="6" actId="20577"/>
          <ac:spMkLst>
            <pc:docMk/>
            <pc:sldMk cId="534940588" sldId="230719895"/>
            <ac:spMk id="6" creationId="{BF765B3E-06D9-1FC8-C835-1EB3BFCC6A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BAB5A41-F7BB-5B45-8406-53FAF30F41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D002B9B-3729-D046-BD04-BD4A9E105F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F53A3-D88A-7648-B088-8F25B950B550}" type="datetimeFigureOut">
              <a:rPr lang="fr-FR" smtClean="0"/>
              <a:t>26/04/2024</a:t>
            </a:fld>
            <a:endParaRPr lang="fr-FR"/>
          </a:p>
        </p:txBody>
      </p:sp>
      <p:sp>
        <p:nvSpPr>
          <p:cNvPr id="4" name="Espace réservé du pied de page 3">
            <a:extLst>
              <a:ext uri="{FF2B5EF4-FFF2-40B4-BE49-F238E27FC236}">
                <a16:creationId xmlns:a16="http://schemas.microsoft.com/office/drawing/2014/main" id="{BA1A13A4-6082-274F-B128-8042AC6CE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Point presse 29 avril 2021</a:t>
            </a:r>
          </a:p>
          <a:p>
            <a:r>
              <a:rPr lang="fr-FR"/>
              <a:t>
Point presse 29 avril 2021</a:t>
            </a:r>
          </a:p>
          <a:p>
            <a:r>
              <a:rPr lang="fr-FR"/>
              <a:t>
POINT PRESSE 29 AVRIL 2021</a:t>
            </a:r>
          </a:p>
        </p:txBody>
      </p:sp>
      <p:sp>
        <p:nvSpPr>
          <p:cNvPr id="5" name="Espace réservé du numéro de diapositive 4">
            <a:extLst>
              <a:ext uri="{FF2B5EF4-FFF2-40B4-BE49-F238E27FC236}">
                <a16:creationId xmlns:a16="http://schemas.microsoft.com/office/drawing/2014/main" id="{1B495A50-1997-FC49-9C85-2C0CC43066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3E018-1185-9346-A9CF-393C6DBAD9EE}" type="slidenum">
              <a:rPr lang="fr-FR" smtClean="0"/>
              <a:t>‹#›</a:t>
            </a:fld>
            <a:endParaRPr lang="fr-FR"/>
          </a:p>
        </p:txBody>
      </p:sp>
    </p:spTree>
    <p:extLst>
      <p:ext uri="{BB962C8B-B14F-4D97-AF65-F5344CB8AC3E}">
        <p14:creationId xmlns:p14="http://schemas.microsoft.com/office/powerpoint/2010/main" val="2066910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B5C94-4397-B542-9142-3C7D82A76010}" type="datetimeFigureOut">
              <a:rPr lang="fr-FR" smtClean="0"/>
              <a:t>26/04/2024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Point presse 29 avril 2021</a:t>
            </a:r>
          </a:p>
          <a:p>
            <a:r>
              <a:rPr lang="fr-FR"/>
              <a:t>
Point presse 29 avril 2021</a:t>
            </a:r>
          </a:p>
          <a:p>
            <a:r>
              <a:rPr lang="fr-FR"/>
              <a:t>
POINT PRESSE 29 AVRIL 2021</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91A9D-FBD1-6549-8392-1A40951E00D9}" type="slidenum">
              <a:rPr lang="fr-FR" smtClean="0"/>
              <a:t>‹#›</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38" y="3962508"/>
            <a:ext cx="344964" cy="219093"/>
          </a:xfrm>
          <a:prstGeom prst="rect">
            <a:avLst/>
          </a:prstGeom>
        </p:spPr>
      </p:pic>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19" y="3955473"/>
            <a:ext cx="377202" cy="239568"/>
          </a:xfrm>
          <a:prstGeom prst="rect">
            <a:avLst/>
          </a:prstGeom>
        </p:spPr>
      </p:pic>
    </p:spTree>
    <p:extLst>
      <p:ext uri="{BB962C8B-B14F-4D97-AF65-F5344CB8AC3E}">
        <p14:creationId xmlns:p14="http://schemas.microsoft.com/office/powerpoint/2010/main" val="23294896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0</a:t>
            </a:fld>
            <a:endParaRPr lang="fr-FR"/>
          </a:p>
        </p:txBody>
      </p:sp>
    </p:spTree>
    <p:extLst>
      <p:ext uri="{BB962C8B-B14F-4D97-AF65-F5344CB8AC3E}">
        <p14:creationId xmlns:p14="http://schemas.microsoft.com/office/powerpoint/2010/main" val="414192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9</a:t>
            </a:fld>
            <a:endParaRPr lang="fr-FR"/>
          </a:p>
        </p:txBody>
      </p:sp>
    </p:spTree>
    <p:extLst>
      <p:ext uri="{BB962C8B-B14F-4D97-AF65-F5344CB8AC3E}">
        <p14:creationId xmlns:p14="http://schemas.microsoft.com/office/powerpoint/2010/main" val="106373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10</a:t>
            </a:fld>
            <a:endParaRPr lang="fr-FR"/>
          </a:p>
        </p:txBody>
      </p:sp>
    </p:spTree>
    <p:extLst>
      <p:ext uri="{BB962C8B-B14F-4D97-AF65-F5344CB8AC3E}">
        <p14:creationId xmlns:p14="http://schemas.microsoft.com/office/powerpoint/2010/main" val="15444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11</a:t>
            </a:fld>
            <a:endParaRPr lang="fr-FR"/>
          </a:p>
        </p:txBody>
      </p:sp>
    </p:spTree>
    <p:extLst>
      <p:ext uri="{BB962C8B-B14F-4D97-AF65-F5344CB8AC3E}">
        <p14:creationId xmlns:p14="http://schemas.microsoft.com/office/powerpoint/2010/main" val="48851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12</a:t>
            </a:fld>
            <a:endParaRPr lang="fr-FR"/>
          </a:p>
        </p:txBody>
      </p:sp>
    </p:spTree>
    <p:extLst>
      <p:ext uri="{BB962C8B-B14F-4D97-AF65-F5344CB8AC3E}">
        <p14:creationId xmlns:p14="http://schemas.microsoft.com/office/powerpoint/2010/main" val="355815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13</a:t>
            </a:fld>
            <a:endParaRPr lang="fr-FR"/>
          </a:p>
        </p:txBody>
      </p:sp>
    </p:spTree>
    <p:extLst>
      <p:ext uri="{BB962C8B-B14F-4D97-AF65-F5344CB8AC3E}">
        <p14:creationId xmlns:p14="http://schemas.microsoft.com/office/powerpoint/2010/main" val="335468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14</a:t>
            </a:fld>
            <a:endParaRPr lang="fr-FR"/>
          </a:p>
        </p:txBody>
      </p:sp>
    </p:spTree>
    <p:extLst>
      <p:ext uri="{BB962C8B-B14F-4D97-AF65-F5344CB8AC3E}">
        <p14:creationId xmlns:p14="http://schemas.microsoft.com/office/powerpoint/2010/main" val="196910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15</a:t>
            </a:fld>
            <a:endParaRPr lang="fr-FR"/>
          </a:p>
        </p:txBody>
      </p:sp>
    </p:spTree>
    <p:extLst>
      <p:ext uri="{BB962C8B-B14F-4D97-AF65-F5344CB8AC3E}">
        <p14:creationId xmlns:p14="http://schemas.microsoft.com/office/powerpoint/2010/main" val="235364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16</a:t>
            </a:fld>
            <a:endParaRPr lang="fr-FR"/>
          </a:p>
        </p:txBody>
      </p:sp>
    </p:spTree>
    <p:extLst>
      <p:ext uri="{BB962C8B-B14F-4D97-AF65-F5344CB8AC3E}">
        <p14:creationId xmlns:p14="http://schemas.microsoft.com/office/powerpoint/2010/main" val="77141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Pierre</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17</a:t>
            </a:fld>
            <a:endParaRPr lang="fr-FR"/>
          </a:p>
        </p:txBody>
      </p:sp>
    </p:spTree>
    <p:extLst>
      <p:ext uri="{BB962C8B-B14F-4D97-AF65-F5344CB8AC3E}">
        <p14:creationId xmlns:p14="http://schemas.microsoft.com/office/powerpoint/2010/main" val="167301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Pierre</a:t>
            </a:r>
            <a:endParaRPr lang="en-US"/>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18</a:t>
            </a:fld>
            <a:endParaRPr lang="fr-FR"/>
          </a:p>
        </p:txBody>
      </p:sp>
    </p:spTree>
    <p:extLst>
      <p:ext uri="{BB962C8B-B14F-4D97-AF65-F5344CB8AC3E}">
        <p14:creationId xmlns:p14="http://schemas.microsoft.com/office/powerpoint/2010/main" val="294750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a:t>
            </a:fld>
            <a:endParaRPr lang="fr-FR"/>
          </a:p>
        </p:txBody>
      </p:sp>
    </p:spTree>
    <p:extLst>
      <p:ext uri="{BB962C8B-B14F-4D97-AF65-F5344CB8AC3E}">
        <p14:creationId xmlns:p14="http://schemas.microsoft.com/office/powerpoint/2010/main" val="318865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19</a:t>
            </a:fld>
            <a:endParaRPr lang="fr-FR"/>
          </a:p>
        </p:txBody>
      </p:sp>
    </p:spTree>
    <p:extLst>
      <p:ext uri="{BB962C8B-B14F-4D97-AF65-F5344CB8AC3E}">
        <p14:creationId xmlns:p14="http://schemas.microsoft.com/office/powerpoint/2010/main" val="428560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endParaRPr lang="en-US"/>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20</a:t>
            </a:fld>
            <a:endParaRPr lang="fr-FR"/>
          </a:p>
        </p:txBody>
      </p:sp>
    </p:spTree>
    <p:extLst>
      <p:ext uri="{BB962C8B-B14F-4D97-AF65-F5344CB8AC3E}">
        <p14:creationId xmlns:p14="http://schemas.microsoft.com/office/powerpoint/2010/main" val="337208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21</a:t>
            </a:fld>
            <a:endParaRPr lang="fr-FR"/>
          </a:p>
        </p:txBody>
      </p:sp>
    </p:spTree>
    <p:extLst>
      <p:ext uri="{BB962C8B-B14F-4D97-AF65-F5344CB8AC3E}">
        <p14:creationId xmlns:p14="http://schemas.microsoft.com/office/powerpoint/2010/main" val="75834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22</a:t>
            </a:fld>
            <a:endParaRPr lang="fr-FR"/>
          </a:p>
        </p:txBody>
      </p:sp>
    </p:spTree>
    <p:extLst>
      <p:ext uri="{BB962C8B-B14F-4D97-AF65-F5344CB8AC3E}">
        <p14:creationId xmlns:p14="http://schemas.microsoft.com/office/powerpoint/2010/main" val="371641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343D4-117B-F897-A6C3-E2FE8064F6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2280EB-2113-FE1F-EE47-0E077A953F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54DBA9-67E9-51AD-78D2-F1F4C0B4AAF0}"/>
              </a:ext>
            </a:extLst>
          </p:cNvPr>
          <p:cNvSpPr>
            <a:spLocks noGrp="1"/>
          </p:cNvSpPr>
          <p:nvPr>
            <p:ph type="body" idx="1"/>
          </p:nvPr>
        </p:nvSpPr>
        <p:spPr/>
        <p:txBody>
          <a:bodyPr/>
          <a:lstStyle/>
          <a:p>
            <a:r>
              <a:rPr lang="fr-FR"/>
              <a:t>CNAM</a:t>
            </a:r>
          </a:p>
        </p:txBody>
      </p:sp>
      <p:sp>
        <p:nvSpPr>
          <p:cNvPr id="4" name="Espace réservé du pied de page 3">
            <a:extLst>
              <a:ext uri="{FF2B5EF4-FFF2-40B4-BE49-F238E27FC236}">
                <a16:creationId xmlns:a16="http://schemas.microsoft.com/office/drawing/2014/main" id="{45381AC3-4B12-2695-8AA2-47D9641C0AF4}"/>
              </a:ext>
            </a:extLst>
          </p:cNvPr>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a:extLst>
              <a:ext uri="{FF2B5EF4-FFF2-40B4-BE49-F238E27FC236}">
                <a16:creationId xmlns:a16="http://schemas.microsoft.com/office/drawing/2014/main" id="{13D27514-5876-007D-B13B-0961CFFE0386}"/>
              </a:ext>
            </a:extLst>
          </p:cNvPr>
          <p:cNvSpPr>
            <a:spLocks noGrp="1"/>
          </p:cNvSpPr>
          <p:nvPr>
            <p:ph type="sldNum" sz="quarter" idx="5"/>
          </p:nvPr>
        </p:nvSpPr>
        <p:spPr/>
        <p:txBody>
          <a:bodyPr/>
          <a:lstStyle/>
          <a:p>
            <a:fld id="{22391A9D-FBD1-6549-8392-1A40951E00D9}" type="slidenum">
              <a:rPr lang="fr-FR" smtClean="0"/>
              <a:t>23</a:t>
            </a:fld>
            <a:endParaRPr lang="fr-FR"/>
          </a:p>
        </p:txBody>
      </p:sp>
    </p:spTree>
    <p:extLst>
      <p:ext uri="{BB962C8B-B14F-4D97-AF65-F5344CB8AC3E}">
        <p14:creationId xmlns:p14="http://schemas.microsoft.com/office/powerpoint/2010/main" val="3683617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24</a:t>
            </a:fld>
            <a:endParaRPr lang="fr-FR"/>
          </a:p>
        </p:txBody>
      </p:sp>
    </p:spTree>
    <p:extLst>
      <p:ext uri="{BB962C8B-B14F-4D97-AF65-F5344CB8AC3E}">
        <p14:creationId xmlns:p14="http://schemas.microsoft.com/office/powerpoint/2010/main" val="2130452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6923-3387-DAE4-3D64-B899B4DF2A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BA99B3-F39F-58F7-E0A1-AFB049C8E0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B5B7D5-302E-5A94-854E-0DA141B5AF0E}"/>
              </a:ext>
            </a:extLst>
          </p:cNvPr>
          <p:cNvSpPr>
            <a:spLocks noGrp="1"/>
          </p:cNvSpPr>
          <p:nvPr>
            <p:ph type="body" idx="1"/>
          </p:nvPr>
        </p:nvSpPr>
        <p:spPr/>
        <p:txBody>
          <a:bodyPr/>
          <a:lstStyle/>
          <a:p>
            <a:r>
              <a:rPr lang="fr-FR"/>
              <a:t>CNAM</a:t>
            </a:r>
          </a:p>
        </p:txBody>
      </p:sp>
      <p:sp>
        <p:nvSpPr>
          <p:cNvPr id="4" name="Espace réservé du pied de page 3">
            <a:extLst>
              <a:ext uri="{FF2B5EF4-FFF2-40B4-BE49-F238E27FC236}">
                <a16:creationId xmlns:a16="http://schemas.microsoft.com/office/drawing/2014/main" id="{CF53ABFC-0B05-70A9-8A45-38A074C28DF5}"/>
              </a:ext>
            </a:extLst>
          </p:cNvPr>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a:extLst>
              <a:ext uri="{FF2B5EF4-FFF2-40B4-BE49-F238E27FC236}">
                <a16:creationId xmlns:a16="http://schemas.microsoft.com/office/drawing/2014/main" id="{3DE98F42-74A1-B35A-77CF-462A3465D281}"/>
              </a:ext>
            </a:extLst>
          </p:cNvPr>
          <p:cNvSpPr>
            <a:spLocks noGrp="1"/>
          </p:cNvSpPr>
          <p:nvPr>
            <p:ph type="sldNum" sz="quarter" idx="5"/>
          </p:nvPr>
        </p:nvSpPr>
        <p:spPr/>
        <p:txBody>
          <a:bodyPr/>
          <a:lstStyle/>
          <a:p>
            <a:fld id="{22391A9D-FBD1-6549-8392-1A40951E00D9}" type="slidenum">
              <a:rPr lang="fr-FR" smtClean="0"/>
              <a:t>25</a:t>
            </a:fld>
            <a:endParaRPr lang="fr-FR"/>
          </a:p>
        </p:txBody>
      </p:sp>
    </p:spTree>
    <p:extLst>
      <p:ext uri="{BB962C8B-B14F-4D97-AF65-F5344CB8AC3E}">
        <p14:creationId xmlns:p14="http://schemas.microsoft.com/office/powerpoint/2010/main" val="335300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26</a:t>
            </a:fld>
            <a:endParaRPr lang="fr-FR"/>
          </a:p>
        </p:txBody>
      </p:sp>
    </p:spTree>
    <p:extLst>
      <p:ext uri="{BB962C8B-B14F-4D97-AF65-F5344CB8AC3E}">
        <p14:creationId xmlns:p14="http://schemas.microsoft.com/office/powerpoint/2010/main" val="270711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Pierre</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27</a:t>
            </a:fld>
            <a:endParaRPr lang="fr-FR"/>
          </a:p>
        </p:txBody>
      </p:sp>
    </p:spTree>
    <p:extLst>
      <p:ext uri="{BB962C8B-B14F-4D97-AF65-F5344CB8AC3E}">
        <p14:creationId xmlns:p14="http://schemas.microsoft.com/office/powerpoint/2010/main" val="307265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Sue</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28</a:t>
            </a:fld>
            <a:endParaRPr lang="fr-FR"/>
          </a:p>
        </p:txBody>
      </p:sp>
    </p:spTree>
    <p:extLst>
      <p:ext uri="{BB962C8B-B14F-4D97-AF65-F5344CB8AC3E}">
        <p14:creationId xmlns:p14="http://schemas.microsoft.com/office/powerpoint/2010/main" val="165079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a:t>
            </a:fld>
            <a:endParaRPr lang="fr-FR"/>
          </a:p>
        </p:txBody>
      </p:sp>
    </p:spTree>
    <p:extLst>
      <p:ext uri="{BB962C8B-B14F-4D97-AF65-F5344CB8AC3E}">
        <p14:creationId xmlns:p14="http://schemas.microsoft.com/office/powerpoint/2010/main" val="1603445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Sue</a:t>
            </a:r>
            <a:endParaRPr lang="en-US"/>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29</a:t>
            </a:fld>
            <a:endParaRPr lang="fr-FR"/>
          </a:p>
        </p:txBody>
      </p:sp>
    </p:spTree>
    <p:extLst>
      <p:ext uri="{BB962C8B-B14F-4D97-AF65-F5344CB8AC3E}">
        <p14:creationId xmlns:p14="http://schemas.microsoft.com/office/powerpoint/2010/main" val="142923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DNS = Sue</a:t>
            </a:r>
            <a:endParaRPr lang="en-US"/>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30</a:t>
            </a:fld>
            <a:endParaRPr lang="fr-FR"/>
          </a:p>
        </p:txBody>
      </p:sp>
    </p:spTree>
    <p:extLst>
      <p:ext uri="{BB962C8B-B14F-4D97-AF65-F5344CB8AC3E}">
        <p14:creationId xmlns:p14="http://schemas.microsoft.com/office/powerpoint/2010/main" val="3260992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31</a:t>
            </a:fld>
            <a:endParaRPr lang="fr-FR"/>
          </a:p>
        </p:txBody>
      </p:sp>
    </p:spTree>
    <p:extLst>
      <p:ext uri="{BB962C8B-B14F-4D97-AF65-F5344CB8AC3E}">
        <p14:creationId xmlns:p14="http://schemas.microsoft.com/office/powerpoint/2010/main" val="4250801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82700" lvl="1">
              <a:lnSpc>
                <a:spcPct val="100000"/>
              </a:lnSpc>
              <a:spcBef>
                <a:spcPts val="0"/>
              </a:spcBef>
            </a:pPr>
            <a:r>
              <a:rPr lang="fr-FR" sz="1050">
                <a:latin typeface="Calibri" panose="020F0502020204030204" pitchFamily="34" charset="0"/>
                <a:cs typeface="Calibri" panose="020F0502020204030204" pitchFamily="34" charset="0"/>
              </a:rP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32</a:t>
            </a:fld>
            <a:endParaRPr lang="fr-FR"/>
          </a:p>
        </p:txBody>
      </p:sp>
    </p:spTree>
    <p:extLst>
      <p:ext uri="{BB962C8B-B14F-4D97-AF65-F5344CB8AC3E}">
        <p14:creationId xmlns:p14="http://schemas.microsoft.com/office/powerpoint/2010/main" val="2664694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82700" lvl="1">
              <a:lnSpc>
                <a:spcPct val="100000"/>
              </a:lnSpc>
              <a:spcBef>
                <a:spcPts val="0"/>
              </a:spcBef>
            </a:pPr>
            <a:r>
              <a:rPr lang="fr-FR" sz="1050">
                <a:latin typeface="Calibri" panose="020F0502020204030204" pitchFamily="34" charset="0"/>
                <a:cs typeface="Calibri" panose="020F0502020204030204" pitchFamily="34" charset="0"/>
              </a:rP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33</a:t>
            </a:fld>
            <a:endParaRPr lang="fr-FR"/>
          </a:p>
        </p:txBody>
      </p:sp>
    </p:spTree>
    <p:extLst>
      <p:ext uri="{BB962C8B-B14F-4D97-AF65-F5344CB8AC3E}">
        <p14:creationId xmlns:p14="http://schemas.microsoft.com/office/powerpoint/2010/main" val="1472004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82700" lvl="1">
              <a:lnSpc>
                <a:spcPct val="100000"/>
              </a:lnSpc>
              <a:spcBef>
                <a:spcPts val="0"/>
              </a:spcBef>
            </a:pPr>
            <a:r>
              <a:rPr lang="fr-FR" sz="1050">
                <a:latin typeface="Calibri" panose="020F0502020204030204" pitchFamily="34" charset="0"/>
                <a:cs typeface="Calibri" panose="020F0502020204030204" pitchFamily="34" charset="0"/>
              </a:rP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34</a:t>
            </a:fld>
            <a:endParaRPr lang="fr-FR"/>
          </a:p>
        </p:txBody>
      </p:sp>
    </p:spTree>
    <p:extLst>
      <p:ext uri="{BB962C8B-B14F-4D97-AF65-F5344CB8AC3E}">
        <p14:creationId xmlns:p14="http://schemas.microsoft.com/office/powerpoint/2010/main" val="3086075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35</a:t>
            </a:fld>
            <a:endParaRPr lang="fr-FR"/>
          </a:p>
        </p:txBody>
      </p:sp>
    </p:spTree>
    <p:extLst>
      <p:ext uri="{BB962C8B-B14F-4D97-AF65-F5344CB8AC3E}">
        <p14:creationId xmlns:p14="http://schemas.microsoft.com/office/powerpoint/2010/main" val="357941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3</a:t>
            </a:fld>
            <a:endParaRPr lang="fr-FR"/>
          </a:p>
        </p:txBody>
      </p:sp>
    </p:spTree>
    <p:extLst>
      <p:ext uri="{BB962C8B-B14F-4D97-AF65-F5344CB8AC3E}">
        <p14:creationId xmlns:p14="http://schemas.microsoft.com/office/powerpoint/2010/main" val="65107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4</a:t>
            </a:fld>
            <a:endParaRPr lang="fr-FR"/>
          </a:p>
        </p:txBody>
      </p:sp>
    </p:spTree>
    <p:extLst>
      <p:ext uri="{BB962C8B-B14F-4D97-AF65-F5344CB8AC3E}">
        <p14:creationId xmlns:p14="http://schemas.microsoft.com/office/powerpoint/2010/main" val="17336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5</a:t>
            </a:fld>
            <a:endParaRPr lang="fr-FR"/>
          </a:p>
        </p:txBody>
      </p:sp>
    </p:spTree>
    <p:extLst>
      <p:ext uri="{BB962C8B-B14F-4D97-AF65-F5344CB8AC3E}">
        <p14:creationId xmlns:p14="http://schemas.microsoft.com/office/powerpoint/2010/main" val="245990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ANS</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6</a:t>
            </a:fld>
            <a:endParaRPr lang="fr-FR"/>
          </a:p>
        </p:txBody>
      </p:sp>
    </p:spTree>
    <p:extLst>
      <p:ext uri="{BB962C8B-B14F-4D97-AF65-F5344CB8AC3E}">
        <p14:creationId xmlns:p14="http://schemas.microsoft.com/office/powerpoint/2010/main" val="299613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7</a:t>
            </a:fld>
            <a:endParaRPr lang="fr-FR"/>
          </a:p>
        </p:txBody>
      </p:sp>
    </p:spTree>
    <p:extLst>
      <p:ext uri="{BB962C8B-B14F-4D97-AF65-F5344CB8AC3E}">
        <p14:creationId xmlns:p14="http://schemas.microsoft.com/office/powerpoint/2010/main" val="307585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CNAM</a:t>
            </a:r>
          </a:p>
        </p:txBody>
      </p:sp>
      <p:sp>
        <p:nvSpPr>
          <p:cNvPr id="4" name="Espace réservé du pied de page 3"/>
          <p:cNvSpPr>
            <a:spLocks noGrp="1"/>
          </p:cNvSpPr>
          <p:nvPr>
            <p:ph type="ftr" sz="quarter" idx="4"/>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5"/>
          </p:nvPr>
        </p:nvSpPr>
        <p:spPr/>
        <p:txBody>
          <a:bodyPr/>
          <a:lstStyle/>
          <a:p>
            <a:fld id="{22391A9D-FBD1-6549-8392-1A40951E00D9}" type="slidenum">
              <a:rPr lang="fr-FR" smtClean="0"/>
              <a:t>8</a:t>
            </a:fld>
            <a:endParaRPr lang="fr-FR"/>
          </a:p>
        </p:txBody>
      </p:sp>
    </p:spTree>
    <p:extLst>
      <p:ext uri="{BB962C8B-B14F-4D97-AF65-F5344CB8AC3E}">
        <p14:creationId xmlns:p14="http://schemas.microsoft.com/office/powerpoint/2010/main" val="2062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26/04/2024</a:t>
            </a:fld>
            <a:endParaRPr lang="fr-F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0273352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73083"/>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60541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74096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74917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03465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54751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89832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2A9CA9"/>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174659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87C5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92969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rgbClr val="E73083"/>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60401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14915258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26/04/2024</a:t>
            </a:fld>
            <a:endParaRPr lang="fr-F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3687662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2A9CA9"/>
          </a:solidFill>
        </p:spPr>
        <p:txBody>
          <a:bodyPr/>
          <a:lstStyle/>
          <a:p>
            <a:r>
              <a:rPr lang="fr-FR"/>
              <a:t>Cliquez pour ajouter un titre</a:t>
            </a:r>
          </a:p>
        </p:txBody>
      </p:sp>
    </p:spTree>
    <p:extLst>
      <p:ext uri="{BB962C8B-B14F-4D97-AF65-F5344CB8AC3E}">
        <p14:creationId xmlns:p14="http://schemas.microsoft.com/office/powerpoint/2010/main" val="14023133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87C54"/>
          </a:solidFill>
        </p:spPr>
        <p:txBody>
          <a:bodyPr/>
          <a:lstStyle/>
          <a:p>
            <a:r>
              <a:rPr lang="fr-FR"/>
              <a:t>Cliquez pour ajouter un titre</a:t>
            </a:r>
          </a:p>
        </p:txBody>
      </p:sp>
    </p:spTree>
    <p:extLst>
      <p:ext uri="{BB962C8B-B14F-4D97-AF65-F5344CB8AC3E}">
        <p14:creationId xmlns:p14="http://schemas.microsoft.com/office/powerpoint/2010/main" val="34360433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73083"/>
          </a:solidFill>
        </p:spPr>
        <p:txBody>
          <a:bodyPr/>
          <a:lstStyle/>
          <a:p>
            <a:r>
              <a:rPr lang="fr-FR"/>
              <a:t>Cliquez pour ajouter un titre</a:t>
            </a:r>
          </a:p>
        </p:txBody>
      </p:sp>
    </p:spTree>
    <p:extLst>
      <p:ext uri="{BB962C8B-B14F-4D97-AF65-F5344CB8AC3E}">
        <p14:creationId xmlns:p14="http://schemas.microsoft.com/office/powerpoint/2010/main" val="16866670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188374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299047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207707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485152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415966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148715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7539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26/04/2024</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Tree>
    <p:extLst>
      <p:ext uri="{BB962C8B-B14F-4D97-AF65-F5344CB8AC3E}">
        <p14:creationId xmlns:p14="http://schemas.microsoft.com/office/powerpoint/2010/main" val="471388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259180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278690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3672066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934402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746724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391076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46332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1251089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a:latin typeface="Arial"/>
                <a:ea typeface="+mn-ea"/>
              </a:rPr>
              <a:t>| Titre du document</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5204175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0252861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26/04/2024</a:t>
            </a:fld>
            <a:endParaRPr lang="fr-F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pic>
        <p:nvPicPr>
          <p:cNvPr id="11" name="Picture 6">
            <a:extLst>
              <a:ext uri="{FF2B5EF4-FFF2-40B4-BE49-F238E27FC236}">
                <a16:creationId xmlns:a16="http://schemas.microsoft.com/office/drawing/2014/main" id="{749F3865-CE2C-4278-853A-F3A4D52770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7962" y="5597786"/>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39367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301246289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327546304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3"/>
          </p:nvPr>
        </p:nvSpPr>
        <p:spPr/>
        <p:txBody>
          <a:bodyPr/>
          <a:lstStyle>
            <a:lvl1pPr>
              <a:defRPr sz="1067"/>
            </a:lvl1pPr>
          </a:lstStyle>
          <a:p>
            <a:r>
              <a:rPr lang="fr-FR">
                <a:latin typeface="Arial"/>
                <a:ea typeface="+mn-ea"/>
              </a:rPr>
              <a:t>| Atelier ambassadeurs ANAP / ANS </a:t>
            </a:r>
          </a:p>
        </p:txBody>
      </p:sp>
    </p:spTree>
    <p:extLst>
      <p:ext uri="{BB962C8B-B14F-4D97-AF65-F5344CB8AC3E}">
        <p14:creationId xmlns:p14="http://schemas.microsoft.com/office/powerpoint/2010/main" val="237074552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19"/>
          </p:nvPr>
        </p:nvSpPr>
        <p:spPr/>
        <p:txBody>
          <a:bodyPr/>
          <a:lstStyle>
            <a:lvl1pPr>
              <a:defRPr sz="1067"/>
            </a:lvl1pPr>
          </a:lstStyle>
          <a:p>
            <a:r>
              <a:rPr lang="fr-FR">
                <a:latin typeface="Arial"/>
                <a:ea typeface="+mn-ea"/>
              </a:rPr>
              <a:t>| Atelier Ambassadeurs ANAP / ANS</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2343588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a:latin typeface="Arial"/>
                <a:ea typeface="+mn-ea"/>
              </a:rPr>
              <a:t>| Atelier ambassadeurs ANAP / ANS </a:t>
            </a:r>
          </a:p>
        </p:txBody>
      </p:sp>
    </p:spTree>
    <p:extLst>
      <p:ext uri="{BB962C8B-B14F-4D97-AF65-F5344CB8AC3E}">
        <p14:creationId xmlns:p14="http://schemas.microsoft.com/office/powerpoint/2010/main" val="200323445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a:solidFill>
                    <a:srgbClr val="575757"/>
                  </a:solidFill>
                </a:rPr>
                <a:t>@esante_gouv_fr</a:t>
              </a:r>
            </a:p>
            <a:p>
              <a:pPr algn="l"/>
              <a:endParaRPr lang="fr-FR" sz="400" b="0">
                <a:solidFill>
                  <a:srgbClr val="575757"/>
                </a:solidFill>
              </a:endParaRPr>
            </a:p>
            <a:p>
              <a:pPr algn="l"/>
              <a:endParaRPr lang="fr-FR" sz="667" b="0">
                <a:solidFill>
                  <a:srgbClr val="575757"/>
                </a:solidFill>
              </a:endParaRPr>
            </a:p>
            <a:p>
              <a:pPr algn="l"/>
              <a:r>
                <a:rPr lang="fr-FR" sz="1200" b="0">
                  <a:solidFill>
                    <a:srgbClr val="575757"/>
                  </a:solidFill>
                </a:rPr>
                <a:t>linkedin.com/company/agence-du-numerique-en-sante</a:t>
              </a:r>
              <a:endParaRPr lang="fr-FR" sz="1067" b="0">
                <a:solidFill>
                  <a:srgbClr val="575757"/>
                </a:solidFill>
              </a:endParaRPr>
            </a:p>
          </p:txBody>
        </p:sp>
      </p:grpSp>
    </p:spTree>
    <p:extLst>
      <p:ext uri="{BB962C8B-B14F-4D97-AF65-F5344CB8AC3E}">
        <p14:creationId xmlns:p14="http://schemas.microsoft.com/office/powerpoint/2010/main" val="36171966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C1B207-59CD-004B-B392-04D2001D5635}"/>
              </a:ext>
            </a:extLst>
          </p:cNvPr>
          <p:cNvSpPr/>
          <p:nvPr userDrawn="1"/>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a:extLst>
              <a:ext uri="{FF2B5EF4-FFF2-40B4-BE49-F238E27FC236}">
                <a16:creationId xmlns:a16="http://schemas.microsoft.com/office/drawing/2014/main" id="{6F2FED54-7BF5-F145-BDB3-E02F5549A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8" y="519322"/>
            <a:ext cx="2641495" cy="793383"/>
          </a:xfrm>
          <a:prstGeom prst="rect">
            <a:avLst/>
          </a:prstGeom>
        </p:spPr>
      </p:pic>
      <p:pic>
        <p:nvPicPr>
          <p:cNvPr id="11" name="Image 10">
            <a:extLst>
              <a:ext uri="{FF2B5EF4-FFF2-40B4-BE49-F238E27FC236}">
                <a16:creationId xmlns:a16="http://schemas.microsoft.com/office/drawing/2014/main" id="{112B6354-07FA-0442-98F9-E30D1E5D65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3116" b="2943"/>
          <a:stretch/>
        </p:blipFill>
        <p:spPr>
          <a:xfrm>
            <a:off x="8105615" y="1542785"/>
            <a:ext cx="4086387" cy="5315216"/>
          </a:xfrm>
          <a:prstGeom prst="rect">
            <a:avLst/>
          </a:prstGeom>
        </p:spPr>
      </p:pic>
      <p:sp>
        <p:nvSpPr>
          <p:cNvPr id="14" name="Titre 1">
            <a:extLst>
              <a:ext uri="{FF2B5EF4-FFF2-40B4-BE49-F238E27FC236}">
                <a16:creationId xmlns:a16="http://schemas.microsoft.com/office/drawing/2014/main" id="{57E41960-6857-DF46-A859-E5BE5CA3C7E0}"/>
              </a:ext>
            </a:extLst>
          </p:cNvPr>
          <p:cNvSpPr>
            <a:spLocks noGrp="1"/>
          </p:cNvSpPr>
          <p:nvPr>
            <p:ph type="title" hasCustomPrompt="1"/>
          </p:nvPr>
        </p:nvSpPr>
        <p:spPr>
          <a:xfrm>
            <a:off x="481386" y="2033414"/>
            <a:ext cx="1897431" cy="412557"/>
          </a:xfrm>
        </p:spPr>
        <p:txBody>
          <a:bodyPr lIns="0" tIns="0" rIns="0" bIns="0">
            <a:normAutofit/>
          </a:bodyPr>
          <a:lstStyle>
            <a:lvl1pPr>
              <a:defRPr lang="fr-FR" sz="2800" b="1" kern="1200" dirty="0">
                <a:solidFill>
                  <a:schemeClr val="bg1"/>
                </a:solidFill>
                <a:latin typeface="Arial" panose="020B0604020202020204" pitchFamily="34" charset="0"/>
                <a:ea typeface="+mn-ea"/>
                <a:cs typeface="Arial" panose="020B0604020202020204" pitchFamily="34" charset="0"/>
              </a:defRPr>
            </a:lvl1pPr>
          </a:lstStyle>
          <a:p>
            <a:r>
              <a:rPr lang="fr-FR"/>
              <a:t>Sommaire</a:t>
            </a:r>
          </a:p>
        </p:txBody>
      </p:sp>
      <p:sp>
        <p:nvSpPr>
          <p:cNvPr id="15" name="Espace réservé du contenu 2">
            <a:extLst>
              <a:ext uri="{FF2B5EF4-FFF2-40B4-BE49-F238E27FC236}">
                <a16:creationId xmlns:a16="http://schemas.microsoft.com/office/drawing/2014/main" id="{09C5B5C4-7BA0-3849-A36C-D0DEF3C2C9B3}"/>
              </a:ext>
            </a:extLst>
          </p:cNvPr>
          <p:cNvSpPr>
            <a:spLocks noGrp="1"/>
          </p:cNvSpPr>
          <p:nvPr>
            <p:ph sz="half" idx="1" hasCustomPrompt="1"/>
          </p:nvPr>
        </p:nvSpPr>
        <p:spPr>
          <a:xfrm>
            <a:off x="484176" y="2648552"/>
            <a:ext cx="9691104" cy="1545315"/>
          </a:xfrm>
        </p:spPr>
        <p:txBody>
          <a:bodyPr lIns="0" tIns="0" rIns="0" bIns="0"/>
          <a:lstStyle>
            <a:lvl1pPr marL="0" marR="0" indent="0" algn="l" defTabSz="914377" rtl="0" eaLnBrk="1" fontAlgn="auto" latinLnBrk="0" hangingPunct="1">
              <a:lnSpc>
                <a:spcPts val="2800"/>
              </a:lnSpc>
              <a:spcBef>
                <a:spcPts val="1000"/>
              </a:spcBef>
              <a:spcAft>
                <a:spcPts val="0"/>
              </a:spcAft>
              <a:buClrTx/>
              <a:buSzTx/>
              <a:buFont typeface="Arial" panose="020B0604020202020204" pitchFamily="34" charset="0"/>
              <a:buNone/>
              <a:tabLst/>
              <a:defRPr lang="fr-FR" sz="1400" b="1" kern="1200">
                <a:solidFill>
                  <a:schemeClr val="bg1"/>
                </a:solidFill>
                <a:latin typeface="Arial" panose="020B0604020202020204" pitchFamily="34" charset="0"/>
                <a:ea typeface="+mn-ea"/>
                <a:cs typeface="Arial" panose="020B0604020202020204" pitchFamily="34" charset="0"/>
              </a:defRPr>
            </a:lvl1pPr>
          </a:lstStyle>
          <a:p>
            <a:r>
              <a:rPr lang="fr-FR"/>
              <a:t>1 / </a:t>
            </a:r>
            <a:r>
              <a:rPr lang="fr-FR" b="0"/>
              <a:t>Partie 1</a:t>
            </a:r>
          </a:p>
          <a:p>
            <a:r>
              <a:rPr lang="fr-FR"/>
              <a:t>2 / </a:t>
            </a:r>
            <a:r>
              <a:rPr lang="fr-FR" b="0"/>
              <a:t>Partie 2</a:t>
            </a:r>
          </a:p>
          <a:p>
            <a:r>
              <a:rPr lang="fr-FR"/>
              <a:t>3 / </a:t>
            </a:r>
            <a:r>
              <a:rPr lang="fr-FR" b="0"/>
              <a:t>Partie 3</a:t>
            </a:r>
          </a:p>
          <a:p>
            <a:r>
              <a:rPr lang="fr-FR"/>
              <a:t>4 / </a:t>
            </a:r>
            <a:r>
              <a:rPr lang="fr-FR" b="0"/>
              <a:t>Partie 4</a:t>
            </a:r>
          </a:p>
          <a:p>
            <a:r>
              <a:rPr lang="fr-FR"/>
              <a:t>5 / </a:t>
            </a:r>
            <a:r>
              <a:rPr lang="fr-FR" b="0"/>
              <a:t>Partie 5</a:t>
            </a:r>
          </a:p>
          <a:p>
            <a:endParaRPr lang="fr-FR"/>
          </a:p>
        </p:txBody>
      </p:sp>
    </p:spTree>
    <p:extLst>
      <p:ext uri="{BB962C8B-B14F-4D97-AF65-F5344CB8AC3E}">
        <p14:creationId xmlns:p14="http://schemas.microsoft.com/office/powerpoint/2010/main" val="270072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8" y="519322"/>
            <a:ext cx="2641495" cy="793383"/>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7335294" y="860158"/>
            <a:ext cx="4856708" cy="5997844"/>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490833" y="2285600"/>
            <a:ext cx="6332521" cy="1462781"/>
          </a:xfrm>
        </p:spPr>
        <p:txBody>
          <a:bodyPr lIns="0" tIns="0" rIns="0" bIns="0" anchor="b">
            <a:normAutofit/>
          </a:bodyPr>
          <a:lstStyle>
            <a:lvl1pPr>
              <a:defRPr lang="fr-FR" sz="4800" b="1" kern="1200" dirty="0">
                <a:solidFill>
                  <a:schemeClr val="bg1"/>
                </a:solidFill>
                <a:latin typeface="Arial" panose="020B0604020202020204" pitchFamily="34" charset="0"/>
                <a:ea typeface="+mn-ea"/>
                <a:cs typeface="Arial" panose="020B0604020202020204" pitchFamily="34" charset="0"/>
              </a:defRPr>
            </a:lvl1pPr>
          </a:lstStyle>
          <a:p>
            <a:r>
              <a:rPr lang="fr-FR"/>
              <a:t>TITRE DE LA PARTIE</a:t>
            </a:r>
            <a:br>
              <a:rPr lang="fr-FR"/>
            </a:br>
            <a:r>
              <a:rPr lang="fr-FR"/>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473828" y="3998745"/>
            <a:ext cx="4294640" cy="308563"/>
          </a:xfrm>
        </p:spPr>
        <p:txBody>
          <a:bodyPr lIns="0" tIns="0" rIns="0" bIns="0">
            <a:noAutofit/>
          </a:bodyPr>
          <a:lstStyle>
            <a:lvl1pPr marL="0" indent="0" algn="l" defTabSz="914377" rtl="0" eaLnBrk="1" latinLnBrk="0" hangingPunct="1">
              <a:lnSpc>
                <a:spcPts val="2400"/>
              </a:lnSpc>
              <a:buNone/>
              <a:defRPr lang="fr-FR" sz="2400" b="1" kern="1200" dirty="0">
                <a:solidFill>
                  <a:schemeClr val="bg1"/>
                </a:solidFill>
                <a:latin typeface="Arial" panose="020B0604020202020204" pitchFamily="34" charset="0"/>
                <a:ea typeface="+mn-ea"/>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r-FR"/>
              <a:t>Sous-titre</a:t>
            </a:r>
          </a:p>
        </p:txBody>
      </p:sp>
    </p:spTree>
    <p:extLst>
      <p:ext uri="{BB962C8B-B14F-4D97-AF65-F5344CB8AC3E}">
        <p14:creationId xmlns:p14="http://schemas.microsoft.com/office/powerpoint/2010/main" val="2072106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25367" y="6043894"/>
            <a:ext cx="1021223" cy="300209"/>
          </a:xfrm>
          <a:prstGeom prst="rect">
            <a:avLst/>
          </a:prstGeom>
        </p:spPr>
      </p:pic>
      <p:pic>
        <p:nvPicPr>
          <p:cNvPr id="2" name="Imag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73" y="5789538"/>
            <a:ext cx="1374633" cy="873055"/>
          </a:xfrm>
          <a:prstGeom prst="rect">
            <a:avLst/>
          </a:prstGeom>
        </p:spPr>
      </p:pic>
      <p:pic>
        <p:nvPicPr>
          <p:cNvPr id="14" name="Image 13">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2651231" y="5981745"/>
            <a:ext cx="1187427" cy="427901"/>
          </a:xfrm>
          <a:prstGeom prst="rect">
            <a:avLst/>
          </a:prstGeom>
        </p:spPr>
      </p:pic>
      <p:sp>
        <p:nvSpPr>
          <p:cNvPr id="20"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6" name="Image 25"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5937991"/>
            <a:ext cx="1880873" cy="472713"/>
          </a:xfrm>
          <a:prstGeom prst="rect">
            <a:avLst/>
          </a:prstGeom>
        </p:spPr>
      </p:pic>
      <p:pic>
        <p:nvPicPr>
          <p:cNvPr id="15"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5939498"/>
            <a:ext cx="518021"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73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11"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ZoneTexte 1"/>
          <p:cNvSpPr txBox="1"/>
          <p:nvPr userDrawn="1"/>
        </p:nvSpPr>
        <p:spPr>
          <a:xfrm>
            <a:off x="3450165" y="742962"/>
            <a:ext cx="676176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fr-FR" sz="3000" b="1" i="0" u="none" strike="noStrike" cap="all" spc="-60" baseline="0">
                <a:solidFill>
                  <a:srgbClr val="005C9B"/>
                </a:solidFill>
                <a:uFillTx/>
                <a:latin typeface="+mj-lt"/>
                <a:ea typeface="+mj-ea"/>
                <a:cs typeface="+mj-cs"/>
                <a:sym typeface="Helvetica Neue"/>
              </a:rPr>
              <a:t>ORDRE DU JOUR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17825929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26/04/2024</a:t>
            </a:fld>
            <a:endParaRPr lang="fr-F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3941012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8"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Espace réservé du numéro de diapositive 1"/>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35839536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19"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0" name="Imag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2" name="Image 21">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23"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4"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1"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160663984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20"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975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21"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2" name="Imag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3" name="Image 22">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Commission d’Etablissement</a:t>
            </a:r>
          </a:p>
        </p:txBody>
      </p:sp>
      <p:pic>
        <p:nvPicPr>
          <p:cNvPr id="24" name="Image 23"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16"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2842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19"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0" name="Imag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2" name="Image 21">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23"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4"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1"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395131188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20"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6713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21"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2" name="Imag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3" name="Image 22">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Commission d’Etablissement</a:t>
            </a:r>
          </a:p>
        </p:txBody>
      </p:sp>
      <p:pic>
        <p:nvPicPr>
          <p:cNvPr id="24" name="Image 23"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16"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63095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4"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94629" y="6290475"/>
            <a:ext cx="1013412"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21065595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rgbClr val="2A9CA9"/>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26/04/2024</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00191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1291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2A9CA9"/>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3680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rgbClr val="E87C5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8036750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slideLayout" Target="../slideLayouts/slideLayout49.xml"/><Relationship Id="rId16" Type="http://schemas.openxmlformats.org/officeDocument/2006/relationships/image" Target="../media/image18.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image" Target="../media/image17.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26/04/2024</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
        <p:nvSpPr>
          <p:cNvPr id="3" name="MSIPCMContentMarking" descr="{&quot;HashCode&quot;:-1489314896,&quot;Placement&quot;:&quot;Footer&quot;,&quot;Top&quot;:520.8117,&quot;Left&quot;:0.0,&quot;SlideWidth&quot;:960,&quot;SlideHeight&quot;:540}"/>
          <p:cNvSpPr txBox="1"/>
          <p:nvPr userDrawn="1"/>
        </p:nvSpPr>
        <p:spPr>
          <a:xfrm>
            <a:off x="0" y="6614309"/>
            <a:ext cx="1304575" cy="243691"/>
          </a:xfrm>
          <a:prstGeom prst="rect">
            <a:avLst/>
          </a:prstGeom>
          <a:noFill/>
        </p:spPr>
        <p:txBody>
          <a:bodyPr vert="horz" wrap="square" lIns="0" tIns="0" rIns="0" bIns="0" rtlCol="0" anchor="ctr" anchorCtr="1">
            <a:spAutoFit/>
          </a:bodyPr>
          <a:lstStyle/>
          <a:p>
            <a:pPr algn="l">
              <a:spcBef>
                <a:spcPts val="0"/>
              </a:spcBef>
              <a:spcAft>
                <a:spcPts val="0"/>
              </a:spcAft>
            </a:pPr>
            <a:r>
              <a:rPr lang="fr-FR" sz="900">
                <a:solidFill>
                  <a:srgbClr val="CF022B"/>
                </a:solidFill>
                <a:latin typeface="Tahoma" panose="020B0604030504040204" pitchFamily="34" charset="0"/>
              </a:rPr>
              <a:t>C2 – Usage restreint </a:t>
            </a:r>
          </a:p>
        </p:txBody>
      </p:sp>
    </p:spTree>
    <p:extLst>
      <p:ext uri="{BB962C8B-B14F-4D97-AF65-F5344CB8AC3E}">
        <p14:creationId xmlns:p14="http://schemas.microsoft.com/office/powerpoint/2010/main" val="13164860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a:latin typeface="Arial"/>
                <a:ea typeface="+mn-ea"/>
              </a:rPr>
              <a:t>| Titre du document</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
        <p:nvSpPr>
          <p:cNvPr id="4" name="MSIPCMContentMarking" descr="{&quot;HashCode&quot;:-1489314896,&quot;Placement&quot;:&quot;Footer&quot;,&quot;Top&quot;:520.8117,&quot;Left&quot;:0.0,&quot;SlideWidth&quot;:960,&quot;SlideHeight&quot;:540}"/>
          <p:cNvSpPr txBox="1"/>
          <p:nvPr userDrawn="1"/>
        </p:nvSpPr>
        <p:spPr>
          <a:xfrm>
            <a:off x="0" y="6614309"/>
            <a:ext cx="1304575" cy="243691"/>
          </a:xfrm>
          <a:prstGeom prst="rect">
            <a:avLst/>
          </a:prstGeom>
          <a:noFill/>
        </p:spPr>
        <p:txBody>
          <a:bodyPr vert="horz" wrap="square" lIns="0" tIns="0" rIns="0" bIns="0" rtlCol="0" anchor="ctr" anchorCtr="1">
            <a:normAutofit/>
          </a:bodyPr>
          <a:lstStyle/>
          <a:p>
            <a:pPr algn="l">
              <a:spcBef>
                <a:spcPts val="0"/>
              </a:spcBef>
              <a:spcAft>
                <a:spcPts val="0"/>
              </a:spcAft>
            </a:pPr>
            <a:r>
              <a:rPr lang="fr-FR" sz="900">
                <a:solidFill>
                  <a:srgbClr val="CF022B"/>
                </a:solidFill>
                <a:latin typeface="Tahoma" panose="020B0604030504040204" pitchFamily="34" charset="0"/>
              </a:rPr>
              <a:t>C2 – Usage restreint </a:t>
            </a:r>
            <a:endParaRPr lang="fr-FR" sz="900" err="1">
              <a:solidFill>
                <a:srgbClr val="CF022B"/>
              </a:solidFill>
              <a:latin typeface="Tahoma" panose="020B0604030504040204" pitchFamily="34" charset="0"/>
            </a:endParaRPr>
          </a:p>
        </p:txBody>
      </p:sp>
    </p:spTree>
    <p:extLst>
      <p:ext uri="{BB962C8B-B14F-4D97-AF65-F5344CB8AC3E}">
        <p14:creationId xmlns:p14="http://schemas.microsoft.com/office/powerpoint/2010/main" val="265397914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ES-masque PPT2.jpg" descr="MES-masque PPT2.jpg"/>
          <p:cNvPicPr>
            <a:picLocks noChangeAspect="1"/>
          </p:cNvPicPr>
          <p:nvPr/>
        </p:nvPicPr>
        <p:blipFill>
          <a:blip r:embed="rId12"/>
          <a:stretch>
            <a:fillRect/>
          </a:stretch>
        </p:blipFill>
        <p:spPr>
          <a:xfrm>
            <a:off x="-1" y="-1354"/>
            <a:ext cx="12192001" cy="6196413"/>
          </a:xfrm>
          <a:prstGeom prst="rect">
            <a:avLst/>
          </a:prstGeom>
          <a:ln w="12700">
            <a:miter lim="400000"/>
          </a:ln>
        </p:spPr>
      </p:pic>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p:nvPr>
        </p:nvSpPr>
        <p:spPr>
          <a:xfrm>
            <a:off x="3442403" y="1713281"/>
            <a:ext cx="6266062"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16"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12819" y="6390559"/>
            <a:ext cx="819724" cy="240974"/>
          </a:xfrm>
          <a:prstGeom prst="rect">
            <a:avLst/>
          </a:prstGeom>
        </p:spPr>
      </p:pic>
      <p:pic>
        <p:nvPicPr>
          <p:cNvPr id="17" name="Imag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8" name="Image 17">
            <a:extLst>
              <a:ext uri="{FF2B5EF4-FFF2-40B4-BE49-F238E27FC236}">
                <a16:creationId xmlns:a16="http://schemas.microsoft.com/office/drawing/2014/main" id="{2243E6BC-6888-406A-B31F-4F493CFF85EF}"/>
              </a:ext>
            </a:extLst>
          </p:cNvPr>
          <p:cNvPicPr>
            <a:picLocks noChangeAspect="1"/>
          </p:cNvPicPr>
          <p:nvPr userDrawn="1"/>
        </p:nvPicPr>
        <p:blipFill>
          <a:blip r:embed="rId16"/>
          <a:stretch>
            <a:fillRect/>
          </a:stretch>
        </p:blipFill>
        <p:spPr>
          <a:xfrm>
            <a:off x="1993865" y="6340658"/>
            <a:ext cx="989967" cy="356744"/>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17"/>
          <a:stretch>
            <a:fillRect/>
          </a:stretch>
        </p:blipFill>
        <p:spPr>
          <a:xfrm>
            <a:off x="4793695" y="6289220"/>
            <a:ext cx="1880873" cy="472713"/>
          </a:xfrm>
          <a:prstGeom prst="rect">
            <a:avLst/>
          </a:prstGeom>
        </p:spPr>
      </p:pic>
      <p:pic>
        <p:nvPicPr>
          <p:cNvPr id="19"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6290475"/>
            <a:ext cx="518021" cy="480556"/>
          </a:xfrm>
          <a:prstGeom prst="rect">
            <a:avLst/>
          </a:prstGeom>
          <a:noFill/>
          <a:extLst>
            <a:ext uri="{909E8E84-426E-40DD-AFC4-6F175D3DCCD1}">
              <a14:hiddenFill xmlns:a14="http://schemas.microsoft.com/office/drawing/2010/main">
                <a:solidFill>
                  <a:srgbClr val="FFFFFF"/>
                </a:solidFill>
              </a14:hiddenFill>
            </a:ext>
          </a:extLst>
        </p:spPr>
      </p:pic>
      <p:sp>
        <p:nvSpPr>
          <p:cNvPr id="3" name="MSIPCMContentMarking" descr="{&quot;HashCode&quot;:-1489314896,&quot;Placement&quot;:&quot;Footer&quot;,&quot;Top&quot;:520.8117,&quot;Left&quot;:0.0,&quot;SlideWidth&quot;:960,&quot;SlideHeight&quot;:540}"/>
          <p:cNvSpPr txBox="1"/>
          <p:nvPr userDrawn="1"/>
        </p:nvSpPr>
        <p:spPr>
          <a:xfrm>
            <a:off x="0" y="6614309"/>
            <a:ext cx="1304575" cy="243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fr-FR" sz="900" b="0" i="0" u="none" strike="noStrike" cap="none" spc="0" normalizeH="0" baseline="0">
                <a:ln>
                  <a:noFill/>
                </a:ln>
                <a:solidFill>
                  <a:srgbClr val="CF022B"/>
                </a:solidFill>
                <a:effectLst/>
                <a:uFillTx/>
                <a:latin typeface="Tahoma" panose="020B0604030504040204" pitchFamily="34" charset="0"/>
                <a:ea typeface="+mn-ea"/>
                <a:cs typeface="+mn-cs"/>
                <a:sym typeface="Helvetica Neue"/>
              </a:rPr>
              <a:t>C2 – Usage restreint </a:t>
            </a:r>
          </a:p>
        </p:txBody>
      </p:sp>
    </p:spTree>
    <p:extLst>
      <p:ext uri="{BB962C8B-B14F-4D97-AF65-F5344CB8AC3E}">
        <p14:creationId xmlns:p14="http://schemas.microsoft.com/office/powerpoint/2010/main" val="112231916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hyperlink" Target="https://esante.gouv.fr/segur/imagerie-medicale#paragraph-id--36185" TargetMode="External"/><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1.xml"/><Relationship Id="rId1" Type="http://schemas.openxmlformats.org/officeDocument/2006/relationships/video" Target="https://player.vimeo.com/video/904398131?app_id=122963" TargetMode="External"/><Relationship Id="rId5" Type="http://schemas.openxmlformats.org/officeDocument/2006/relationships/image" Target="../media/image24.jpeg"/><Relationship Id="rId4" Type="http://schemas.openxmlformats.org/officeDocument/2006/relationships/hyperlink" Target="https://vimeo.com/90439813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video" Target="https://www.youtube.com/embed/KzZ9ifJahgk?feature=oembed" TargetMode="External"/><Relationship Id="rId1" Type="http://schemas.openxmlformats.org/officeDocument/2006/relationships/themeOverride" Target="../theme/themeOverride1.xml"/><Relationship Id="rId6" Type="http://schemas.openxmlformats.org/officeDocument/2006/relationships/hyperlink" Target="https://youtu.be/KzZ9ifJahgk?si=B_CKIfSbibikIVUL" TargetMode="External"/><Relationship Id="rId5" Type="http://schemas.openxmlformats.org/officeDocument/2006/relationships/image" Target="../media/image25.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video" Target="https://www.youtube.com/embed/w59fVNS36L4?feature=oembed" TargetMode="External"/><Relationship Id="rId5" Type="http://schemas.openxmlformats.org/officeDocument/2006/relationships/hyperlink" Target="https://youtu.be/w59fVNS36L4?si=bTw8MFCh6oJK-X4V"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https://relea.esea-na.fr/actualite/retour-sur-lexperimentation-mon-espace-sante-en-gironde-et-dans-les-pyrenees-atlantiques" TargetMode="External"/><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hyperlink" Target="https://www.ameli.fr/morbihan/medecin/exercice-liberal/entre-vous-et-nous/delegues-numerique-en-sante" TargetMode="External"/><Relationship Id="rId3" Type="http://schemas.openxmlformats.org/officeDocument/2006/relationships/hyperlink" Target="https://esante.gouv.fr/strategie-nationale/mon-espace-sante" TargetMode="External"/><Relationship Id="rId7" Type="http://schemas.openxmlformats.org/officeDocument/2006/relationships/hyperlink" Target="https://www.coorpacademy.com/esante-formation/" TargetMode="External"/><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hyperlink" Target="https://esante.gouv.fr/strategie-nationale/mon-espace-sante/ambassadeur" TargetMode="External"/><Relationship Id="rId11" Type="http://schemas.openxmlformats.org/officeDocument/2006/relationships/hyperlink" Target="https://pix.fr/professionnels-de-sante" TargetMode="External"/><Relationship Id="rId5" Type="http://schemas.openxmlformats.org/officeDocument/2006/relationships/hyperlink" Target="https://esante.gouv.fr/webinaires?field_webinar_statut_value=1&amp;field_categorie_target_id=571&amp;field_cible_target_id=All&amp;sort_by=field_date_tri_webinaire_value&amp;sort_order=ASC" TargetMode="External"/><Relationship Id="rId10" Type="http://schemas.openxmlformats.org/officeDocument/2006/relationships/hyperlink" Target="https://gnius.esante.gouv.fr/fr/programmes-nationaux/strategie-dacceleration-sante-numerique/laureats-par-appel-projet/appel-a-manifestation-dinteret-sante-numerique-ami-sn" TargetMode="External"/><Relationship Id="rId4" Type="http://schemas.openxmlformats.org/officeDocument/2006/relationships/hyperlink" Target="https://forms.sbc33.com/5a5873edb85b530da84d23f7/SUAGkYYbSzKl-pHmpyaZxQ/PRv5D1T6T3WECFVnKSjDvw/form.html" TargetMode="External"/><Relationship Id="rId9" Type="http://schemas.openxmlformats.org/officeDocument/2006/relationships/hyperlink" Target="https://esante.gouv.fr/segur/sentinell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hyperlink" Target="https://esante.gouv.fr/segur/sentinelle" TargetMode="External"/><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8" Type="http://schemas.openxmlformats.org/officeDocument/2006/relationships/hyperlink" Target="https://esante.gouv.fr/sites/default/files/media_entity/documents/affiches_ins_2023-exe_03_bleu-medecine-ville.pdf" TargetMode="External"/><Relationship Id="rId13" Type="http://schemas.openxmlformats.org/officeDocument/2006/relationships/hyperlink" Target="https://esante.gouv.fr/sites/default/files/media_entity/documents/psl_comment-mettre-en-place-les-usages-mes-_.pptx-%281%29.pdf" TargetMode="External"/><Relationship Id="rId3" Type="http://schemas.openxmlformats.org/officeDocument/2006/relationships/hyperlink" Target="https://esante.gouv.fr/media/10853" TargetMode="External"/><Relationship Id="rId7" Type="http://schemas.openxmlformats.org/officeDocument/2006/relationships/hyperlink" Target="https://esante.gouv.fr/media/10857" TargetMode="External"/><Relationship Id="rId12" Type="http://schemas.openxmlformats.org/officeDocument/2006/relationships/hyperlink" Target="https://esante.gouv.fr/sites/default/files/media_entity/documents/pourquoi-alimenter-systematiquement-mon-espace-sante.pdf" TargetMode="External"/><Relationship Id="rId2" Type="http://schemas.openxmlformats.org/officeDocument/2006/relationships/notesSlide" Target="../notesSlides/notesSlide33.xml"/><Relationship Id="rId1" Type="http://schemas.openxmlformats.org/officeDocument/2006/relationships/slideLayout" Target="../slideLayouts/slideLayout51.xml"/><Relationship Id="rId6" Type="http://schemas.openxmlformats.org/officeDocument/2006/relationships/hyperlink" Target="https://esante.gouv.fr/media/10849" TargetMode="External"/><Relationship Id="rId11" Type="http://schemas.openxmlformats.org/officeDocument/2006/relationships/hyperlink" Target="https://esante.gouv.fr/sites/default/files/media_entity/documents/mes_top-15-questions-ps_20230327.pdf" TargetMode="External"/><Relationship Id="rId5" Type="http://schemas.openxmlformats.org/officeDocument/2006/relationships/hyperlink" Target="https://esante.gouv.fr/media/10663" TargetMode="External"/><Relationship Id="rId15" Type="http://schemas.openxmlformats.org/officeDocument/2006/relationships/hyperlink" Target="https://esante.gouv.fr/sites/default/files/media_entity/documents/M%C3%A9mo_Synth%C3%A8se%20des%20droits%20et%20r%C3%A8gles%20d%27acc%C3%A8s%20%C3%A0%20Monespacesant%C3%A9_DMP.pdf" TargetMode="External"/><Relationship Id="rId10" Type="http://schemas.openxmlformats.org/officeDocument/2006/relationships/hyperlink" Target="https://esante.gouv.fr/sites/default/files/media_entity/documents/fiche-pratique_mon-espace-sante-et-mes-donnees-personnelles.pptx-%281%29.pdf" TargetMode="External"/><Relationship Id="rId4" Type="http://schemas.openxmlformats.org/officeDocument/2006/relationships/hyperlink" Target="https://esante.gouv.fr/media/10851" TargetMode="External"/><Relationship Id="rId9" Type="http://schemas.openxmlformats.org/officeDocument/2006/relationships/hyperlink" Target="https://esante.gouv.fr/sites/default/files/media_entity/documents/fiche-info-mon-espace-sante-questions_bdstdc.pdf" TargetMode="External"/><Relationship Id="rId14" Type="http://schemas.openxmlformats.org/officeDocument/2006/relationships/hyperlink" Target="https://esante.gouv.fr/sites/default/files/media_entity/documents/Mode%20d%E2%80%99emploi%20des%20%C3%A9changes%20MSSant%C3%A9%20et%20messagerie%20de%20Mon%20espace%20sant%C3%A9%20.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hyperlink" Target="https://www.coorpacademy.com/esante-formatio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ans-monespacesante@esante.gouv.fr" TargetMode="External"/><Relationship Id="rId3" Type="http://schemas.openxmlformats.org/officeDocument/2006/relationships/hyperlink" Target="https://forms.sbc33.com/5a5873edb85b530da84d23f7/SUAGkYYbSzKl-pHmpyaZxQ/PRv5D1T6T3WECFVnKSjDvw/form.html" TargetMode="External"/><Relationship Id="rId7" Type="http://schemas.openxmlformats.org/officeDocument/2006/relationships/hyperlink" Target="https://esante.gouv.fr/strategie-nationale/mon-espace-sante/ambassadeur" TargetMode="External"/><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hyperlink" Target="https://monespacesante.evalandgo.com/s/index.php?id=JTk5byU5M3ElOUElQUU%3D&amp;a=JTk4ayU5MnAlOTglQUI%3D" TargetMode="External"/><Relationship Id="rId5" Type="http://schemas.openxmlformats.org/officeDocument/2006/relationships/hyperlink" Target="https://forms.office.com/e/3QTNx6UnVT" TargetMode="External"/><Relationship Id="rId4" Type="http://schemas.openxmlformats.org/officeDocument/2006/relationships/hyperlink" Target="https://esante.gouv.fr/webinaires?field_webinar_statut_value=1&amp;field_categorie_target_id=571&amp;field_cible_target_id=All&amp;sort_by=field_date_tri_webinaire_value&amp;sort_order=ASC"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600B6-0036-FBEE-E9C2-1371978B16ED}"/>
              </a:ext>
            </a:extLst>
          </p:cNvPr>
          <p:cNvSpPr>
            <a:spLocks noGrp="1"/>
          </p:cNvSpPr>
          <p:nvPr>
            <p:ph type="title"/>
          </p:nvPr>
        </p:nvSpPr>
        <p:spPr>
          <a:xfrm>
            <a:off x="794901" y="2025265"/>
            <a:ext cx="8210875" cy="1263055"/>
          </a:xfrm>
        </p:spPr>
        <p:txBody>
          <a:bodyPr/>
          <a:lstStyle/>
          <a:p>
            <a:br>
              <a:rPr lang="fr-FR"/>
            </a:br>
            <a:r>
              <a:rPr lang="fr-FR" sz="3200">
                <a:latin typeface="Trebuchet MS" panose="020B0603020202020204" pitchFamily="34" charset="0"/>
              </a:rPr>
              <a:t>Expérimentation secteur libéral</a:t>
            </a:r>
            <a:endParaRPr lang="fr-FR">
              <a:latin typeface="Trebuchet MS" panose="020B0603020202020204" pitchFamily="34" charset="0"/>
            </a:endParaRPr>
          </a:p>
        </p:txBody>
      </p:sp>
      <p:sp>
        <p:nvSpPr>
          <p:cNvPr id="3" name="Espace réservé du texte 2">
            <a:extLst>
              <a:ext uri="{FF2B5EF4-FFF2-40B4-BE49-F238E27FC236}">
                <a16:creationId xmlns:a16="http://schemas.microsoft.com/office/drawing/2014/main" id="{762F4550-EE8E-63F8-4647-7A74B312110A}"/>
              </a:ext>
            </a:extLst>
          </p:cNvPr>
          <p:cNvSpPr>
            <a:spLocks noGrp="1"/>
          </p:cNvSpPr>
          <p:nvPr>
            <p:ph type="body" sz="quarter" idx="22"/>
          </p:nvPr>
        </p:nvSpPr>
        <p:spPr>
          <a:xfrm>
            <a:off x="798106" y="3625097"/>
            <a:ext cx="3441648" cy="379591"/>
          </a:xfrm>
        </p:spPr>
        <p:txBody>
          <a:bodyPr/>
          <a:lstStyle/>
          <a:p>
            <a:r>
              <a:rPr lang="fr-FR" sz="1800">
                <a:latin typeface="Trebuchet MS"/>
              </a:rPr>
              <a:t>Bilan final du 26 avril 2024</a:t>
            </a:r>
          </a:p>
        </p:txBody>
      </p:sp>
    </p:spTree>
    <p:extLst>
      <p:ext uri="{BB962C8B-B14F-4D97-AF65-F5344CB8AC3E}">
        <p14:creationId xmlns:p14="http://schemas.microsoft.com/office/powerpoint/2010/main" val="19733649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L’impact des usages sur l’organisation  des structures</a:t>
            </a:r>
            <a:endParaRPr lang="fr-FR" sz="3200">
              <a:solidFill>
                <a:schemeClr val="tx1"/>
              </a:solidFill>
              <a:latin typeface="Trebuchet MS" panose="020B0603020202020204" pitchFamily="34" charset="0"/>
            </a:endParaRP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738" name="ZoneTexte 737"/>
          <p:cNvSpPr txBox="1"/>
          <p:nvPr/>
        </p:nvSpPr>
        <p:spPr>
          <a:xfrm>
            <a:off x="1408307" y="2392699"/>
            <a:ext cx="9375387" cy="2687915"/>
          </a:xfrm>
          <a:prstGeom prst="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sz="1200">
                <a:solidFill>
                  <a:srgbClr val="00B050"/>
                </a:solidFill>
                <a:latin typeface="Trebuchet MS"/>
              </a:rPr>
              <a:t>✅ </a:t>
            </a:r>
            <a:r>
              <a:rPr lang="fr-FR" sz="1200">
                <a:solidFill>
                  <a:srgbClr val="5E5E5E"/>
                </a:solidFill>
                <a:latin typeface="Trebuchet MS"/>
              </a:rPr>
              <a:t>Tous les pilotes soulignent la facilité des usages avec les mises à jour Ségur. </a:t>
            </a:r>
            <a:r>
              <a:rPr lang="fr-FR" sz="1200" b="1">
                <a:solidFill>
                  <a:srgbClr val="DF2680"/>
                </a:solidFill>
                <a:latin typeface="Trebuchet MS"/>
              </a:rPr>
              <a:t>Les usages </a:t>
            </a:r>
            <a:r>
              <a:rPr lang="fr-FR" sz="1200" b="1">
                <a:solidFill>
                  <a:srgbClr val="DF2680"/>
                </a:solidFill>
                <a:latin typeface="Trebuchet MS"/>
                <a:sym typeface="Helvetica Neue"/>
              </a:rPr>
              <a:t>sont de plus en plus intégrés et transparents</a:t>
            </a:r>
            <a:r>
              <a:rPr lang="fr-FR" sz="1200">
                <a:solidFill>
                  <a:srgbClr val="5E5E5E"/>
                </a:solidFill>
                <a:latin typeface="Trebuchet MS"/>
                <a:sym typeface="Helvetica Neue"/>
              </a:rPr>
              <a:t> pour les professionnels de santé : notamment pour la qualification de l’INS et l’alimentation de Mon espace santé. Certains professionnels accèdent également à la consultation du dossier médical lorsqu’elle est déjà intégrée dans le logiciel métier. </a:t>
            </a:r>
            <a:endParaRPr lang="fr-FR" sz="1200">
              <a:solidFill>
                <a:srgbClr val="5E5E5E"/>
              </a:solidFill>
              <a:latin typeface="Trebuchet MS" panose="020B0603020202020204" pitchFamily="34" charset="0"/>
              <a:sym typeface="Helvetica Neue"/>
            </a:endParaRPr>
          </a:p>
          <a:p>
            <a:pPr defTabSz="2438338" hangingPunct="0"/>
            <a:endParaRPr kumimoji="0" lang="fr-FR" sz="12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200">
                <a:solidFill>
                  <a:srgbClr val="00B050"/>
                </a:solidFill>
                <a:latin typeface="Trebuchet MS"/>
              </a:rPr>
              <a:t>✅ </a:t>
            </a:r>
            <a:r>
              <a:rPr lang="fr-FR" sz="1200">
                <a:solidFill>
                  <a:srgbClr val="5E5E5E"/>
                </a:solidFill>
                <a:latin typeface="Trebuchet MS"/>
                <a:sym typeface="Helvetica Neue"/>
              </a:rPr>
              <a:t>La </a:t>
            </a:r>
            <a:r>
              <a:rPr lang="fr-FR" sz="1200" b="1">
                <a:solidFill>
                  <a:srgbClr val="DF2680"/>
                </a:solidFill>
                <a:latin typeface="Trebuchet MS"/>
                <a:sym typeface="Helvetica Neue"/>
              </a:rPr>
              <a:t>délégation de la qualification de l’INS et l’alimentation du dossier médical par le secrétariat</a:t>
            </a:r>
            <a:r>
              <a:rPr lang="fr-FR" sz="1200">
                <a:solidFill>
                  <a:srgbClr val="5E5E5E"/>
                </a:solidFill>
                <a:latin typeface="Trebuchet MS"/>
                <a:sym typeface="Helvetica Neue"/>
              </a:rPr>
              <a:t> se déroulent de manière fluide sur l’outil . Hormis pour une structure qui a des problèmes de cartes de professionnels de santé nominatives (investigation en cours)</a:t>
            </a:r>
            <a:endParaRPr lang="fr-FR" sz="1200" b="0" i="0" u="none" strike="noStrike" cap="none" spc="0" normalizeH="0" baseline="0">
              <a:ln>
                <a:noFill/>
              </a:ln>
              <a:solidFill>
                <a:srgbClr val="5E5E5E"/>
              </a:solidFill>
              <a:effectLst/>
              <a:uFillTx/>
              <a:latin typeface="Trebuchet MS"/>
            </a:endParaRPr>
          </a:p>
          <a:p>
            <a:pPr defTabSz="2438338" hangingPunct="0"/>
            <a:endParaRPr kumimoji="0" lang="fr-FR" sz="12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200" b="1">
                <a:solidFill>
                  <a:schemeClr val="accent4"/>
                </a:solidFill>
              </a:rPr>
              <a:t>⚠</a:t>
            </a:r>
            <a:r>
              <a:rPr lang="fr-FR" sz="1200">
                <a:solidFill>
                  <a:srgbClr val="00B050"/>
                </a:solidFill>
                <a:latin typeface="Trebuchet MS"/>
              </a:rPr>
              <a:t> </a:t>
            </a:r>
            <a:r>
              <a:rPr lang="fr-FR" sz="1200">
                <a:solidFill>
                  <a:srgbClr val="5E5E5E"/>
                </a:solidFill>
                <a:latin typeface="Trebuchet MS"/>
              </a:rPr>
              <a:t>Les usages nécessite </a:t>
            </a:r>
            <a:r>
              <a:rPr lang="fr-FR" sz="1200" b="1">
                <a:solidFill>
                  <a:srgbClr val="DF2680"/>
                </a:solidFill>
                <a:latin typeface="Trebuchet MS"/>
              </a:rPr>
              <a:t>d’intégrer une sensibilisation des patients à propos de l’INS et de Mon espace santé</a:t>
            </a:r>
            <a:r>
              <a:rPr lang="fr-FR" sz="1200">
                <a:solidFill>
                  <a:srgbClr val="5E5E5E"/>
                </a:solidFill>
                <a:latin typeface="Trebuchet MS"/>
              </a:rPr>
              <a:t>. </a:t>
            </a:r>
            <a:endParaRPr lang="fr-FR" sz="1200">
              <a:solidFill>
                <a:srgbClr val="5E5E5E"/>
              </a:solidFill>
              <a:latin typeface="Trebuchet MS" panose="020B0603020202020204" pitchFamily="34" charset="0"/>
            </a:endParaRPr>
          </a:p>
          <a:p>
            <a:pPr marL="742950" lvl="1" indent="-285750" defTabSz="2438338" hangingPunct="0">
              <a:buFont typeface="Arial" panose="020B0604020202020204" pitchFamily="34" charset="0"/>
              <a:buChar char="•"/>
            </a:pPr>
            <a:r>
              <a:rPr lang="fr-FR" sz="1200">
                <a:solidFill>
                  <a:srgbClr val="5E5E5E"/>
                </a:solidFill>
                <a:latin typeface="Trebuchet MS"/>
                <a:sym typeface="Helvetica Neue"/>
              </a:rPr>
              <a:t>Il faut veiller à ce que l’ensemble des collaborateurs disposent des </a:t>
            </a:r>
            <a:r>
              <a:rPr lang="fr-FR" sz="1200" b="1">
                <a:solidFill>
                  <a:srgbClr val="2F75B5"/>
                </a:solidFill>
                <a:latin typeface="Trebuchet MS"/>
                <a:sym typeface="Helvetica Neue"/>
              </a:rPr>
              <a:t>bons éléments de langage et une cohésion dans la communication</a:t>
            </a:r>
            <a:r>
              <a:rPr lang="fr-FR" sz="1200">
                <a:solidFill>
                  <a:srgbClr val="5E5E5E"/>
                </a:solidFill>
                <a:latin typeface="Trebuchet MS"/>
                <a:sym typeface="Helvetica Neue"/>
              </a:rPr>
              <a:t>.</a:t>
            </a:r>
            <a:endParaRPr lang="fr-FR" sz="1200">
              <a:solidFill>
                <a:srgbClr val="5E5E5E"/>
              </a:solidFill>
              <a:latin typeface="Trebuchet MS"/>
            </a:endParaRPr>
          </a:p>
          <a:p>
            <a:pPr marL="742950" lvl="1" indent="-285750" defTabSz="2438338" hangingPunct="0">
              <a:buFont typeface="Arial" panose="020B0604020202020204" pitchFamily="34" charset="0"/>
              <a:buChar char="•"/>
            </a:pPr>
            <a:r>
              <a:rPr lang="fr-FR" sz="1200">
                <a:solidFill>
                  <a:srgbClr val="5E5E5E"/>
                </a:solidFill>
                <a:latin typeface="Trebuchet MS"/>
              </a:rPr>
              <a:t>Cette information est à communiquer pour chaque patient, ce qui est </a:t>
            </a:r>
            <a:r>
              <a:rPr lang="fr-FR" sz="1200" b="1">
                <a:solidFill>
                  <a:srgbClr val="2F75B5"/>
                </a:solidFill>
                <a:latin typeface="Trebuchet MS"/>
              </a:rPr>
              <a:t>chronophage et prend du temps médical </a:t>
            </a:r>
            <a:r>
              <a:rPr lang="fr-FR" sz="1200">
                <a:solidFill>
                  <a:srgbClr val="5E5E5E"/>
                </a:solidFill>
                <a:latin typeface="Trebuchet MS"/>
              </a:rPr>
              <a:t>qui est déjà limité. </a:t>
            </a:r>
            <a:endParaRPr lang="fr-FR" sz="1200">
              <a:solidFill>
                <a:srgbClr val="5E5E5E"/>
              </a:solidFill>
              <a:latin typeface="Trebuchet MS" panose="020B0603020202020204" pitchFamily="34" charset="0"/>
            </a:endParaRPr>
          </a:p>
          <a:p>
            <a:pPr marL="742950" lvl="1" indent="-285750" defTabSz="2438338" hangingPunct="0">
              <a:buFont typeface="Arial" panose="020B0604020202020204" pitchFamily="34" charset="0"/>
              <a:buChar char="•"/>
            </a:pPr>
            <a:r>
              <a:rPr lang="fr-FR" sz="1200">
                <a:solidFill>
                  <a:srgbClr val="5E5E5E"/>
                </a:solidFill>
                <a:latin typeface="Trebuchet MS"/>
              </a:rPr>
              <a:t>Les équipes peuvent être </a:t>
            </a:r>
            <a:r>
              <a:rPr lang="fr-FR" sz="1200" b="1">
                <a:solidFill>
                  <a:srgbClr val="2F75B5"/>
                </a:solidFill>
                <a:latin typeface="Trebuchet MS"/>
              </a:rPr>
              <a:t>réticentes à informer à propos de la qualification de l’INS </a:t>
            </a:r>
            <a:r>
              <a:rPr lang="fr-FR" sz="1200">
                <a:solidFill>
                  <a:srgbClr val="5E5E5E"/>
                </a:solidFill>
                <a:latin typeface="Trebuchet MS"/>
              </a:rPr>
              <a:t>et demander la pièce justificative d’identité aux patients, jugeant que cela ne fait pas partie de leur travail. </a:t>
            </a:r>
            <a:endParaRPr lang="fr-FR" sz="1200">
              <a:solidFill>
                <a:srgbClr val="5E5E5E"/>
              </a:solidFill>
              <a:latin typeface="Trebuchet MS" panose="020B0603020202020204" pitchFamily="34" charset="0"/>
            </a:endParaRPr>
          </a:p>
        </p:txBody>
      </p:sp>
      <p:grpSp>
        <p:nvGrpSpPr>
          <p:cNvPr id="28" name="Groupe 27">
            <a:extLst>
              <a:ext uri="{FF2B5EF4-FFF2-40B4-BE49-F238E27FC236}">
                <a16:creationId xmlns:a16="http://schemas.microsoft.com/office/drawing/2014/main" id="{7D6FA8B2-5970-592A-DE4E-AD78C35C288C}"/>
              </a:ext>
            </a:extLst>
          </p:cNvPr>
          <p:cNvGrpSpPr/>
          <p:nvPr/>
        </p:nvGrpSpPr>
        <p:grpSpPr>
          <a:xfrm>
            <a:off x="456330" y="2392699"/>
            <a:ext cx="638156" cy="531016"/>
            <a:chOff x="523005" y="1801947"/>
            <a:chExt cx="638156" cy="531016"/>
          </a:xfrm>
        </p:grpSpPr>
        <p:sp>
          <p:nvSpPr>
            <p:cNvPr id="27" name="Rectangle à coins arrondis 1356">
              <a:extLst>
                <a:ext uri="{FF2B5EF4-FFF2-40B4-BE49-F238E27FC236}">
                  <a16:creationId xmlns:a16="http://schemas.microsoft.com/office/drawing/2014/main" id="{A8537E37-CCFE-04E7-CB53-8706308FE77E}"/>
                </a:ext>
              </a:extLst>
            </p:cNvPr>
            <p:cNvSpPr/>
            <p:nvPr/>
          </p:nvSpPr>
          <p:spPr>
            <a:xfrm rot="19248328">
              <a:off x="523005" y="1814151"/>
              <a:ext cx="638156" cy="518812"/>
            </a:xfrm>
            <a:prstGeom prst="roundRect">
              <a:avLst/>
            </a:prstGeom>
            <a:solidFill>
              <a:srgbClr val="F7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5" name="Groupe 14">
              <a:extLst>
                <a:ext uri="{FF2B5EF4-FFF2-40B4-BE49-F238E27FC236}">
                  <a16:creationId xmlns:a16="http://schemas.microsoft.com/office/drawing/2014/main" id="{639DA9A7-7288-4A8A-C0BF-586FEC0125BA}"/>
                </a:ext>
              </a:extLst>
            </p:cNvPr>
            <p:cNvGrpSpPr/>
            <p:nvPr/>
          </p:nvGrpSpPr>
          <p:grpSpPr>
            <a:xfrm>
              <a:off x="637759" y="1801947"/>
              <a:ext cx="432000" cy="438353"/>
              <a:chOff x="7017294" y="4810173"/>
              <a:chExt cx="432000" cy="438353"/>
            </a:xfrm>
          </p:grpSpPr>
          <p:sp>
            <p:nvSpPr>
              <p:cNvPr id="16" name="Freeform 206">
                <a:extLst>
                  <a:ext uri="{FF2B5EF4-FFF2-40B4-BE49-F238E27FC236}">
                    <a16:creationId xmlns:a16="http://schemas.microsoft.com/office/drawing/2014/main" id="{E957C7B4-43AF-D38E-8F36-D6B7AA4D1BB1}"/>
                  </a:ext>
                </a:extLst>
              </p:cNvPr>
              <p:cNvSpPr>
                <a:spLocks noEditPoints="1"/>
              </p:cNvSpPr>
              <p:nvPr/>
            </p:nvSpPr>
            <p:spPr bwMode="auto">
              <a:xfrm>
                <a:off x="7017294" y="5016644"/>
                <a:ext cx="136588" cy="231882"/>
              </a:xfrm>
              <a:custGeom>
                <a:avLst/>
                <a:gdLst>
                  <a:gd name="T0" fmla="*/ 334 w 478"/>
                  <a:gd name="T1" fmla="*/ 544 h 815"/>
                  <a:gd name="T2" fmla="*/ 334 w 478"/>
                  <a:gd name="T3" fmla="*/ 497 h 815"/>
                  <a:gd name="T4" fmla="*/ 430 w 478"/>
                  <a:gd name="T5" fmla="*/ 287 h 815"/>
                  <a:gd name="T6" fmla="*/ 358 w 478"/>
                  <a:gd name="T7" fmla="*/ 107 h 815"/>
                  <a:gd name="T8" fmla="*/ 120 w 478"/>
                  <a:gd name="T9" fmla="*/ 107 h 815"/>
                  <a:gd name="T10" fmla="*/ 48 w 478"/>
                  <a:gd name="T11" fmla="*/ 287 h 815"/>
                  <a:gd name="T12" fmla="*/ 144 w 478"/>
                  <a:gd name="T13" fmla="*/ 497 h 815"/>
                  <a:gd name="T14" fmla="*/ 143 w 478"/>
                  <a:gd name="T15" fmla="*/ 544 h 815"/>
                  <a:gd name="T16" fmla="*/ 0 w 478"/>
                  <a:gd name="T17" fmla="*/ 674 h 815"/>
                  <a:gd name="T18" fmla="*/ 23 w 478"/>
                  <a:gd name="T19" fmla="*/ 815 h 815"/>
                  <a:gd name="T20" fmla="*/ 45 w 478"/>
                  <a:gd name="T21" fmla="*/ 674 h 815"/>
                  <a:gd name="T22" fmla="*/ 148 w 478"/>
                  <a:gd name="T23" fmla="*/ 592 h 815"/>
                  <a:gd name="T24" fmla="*/ 216 w 478"/>
                  <a:gd name="T25" fmla="*/ 793 h 815"/>
                  <a:gd name="T26" fmla="*/ 261 w 478"/>
                  <a:gd name="T27" fmla="*/ 793 h 815"/>
                  <a:gd name="T28" fmla="*/ 330 w 478"/>
                  <a:gd name="T29" fmla="*/ 592 h 815"/>
                  <a:gd name="T30" fmla="*/ 433 w 478"/>
                  <a:gd name="T31" fmla="*/ 674 h 815"/>
                  <a:gd name="T32" fmla="*/ 455 w 478"/>
                  <a:gd name="T33" fmla="*/ 815 h 815"/>
                  <a:gd name="T34" fmla="*/ 478 w 478"/>
                  <a:gd name="T35" fmla="*/ 674 h 815"/>
                  <a:gd name="T36" fmla="*/ 239 w 478"/>
                  <a:gd name="T37" fmla="*/ 45 h 815"/>
                  <a:gd name="T38" fmla="*/ 312 w 478"/>
                  <a:gd name="T39" fmla="*/ 111 h 815"/>
                  <a:gd name="T40" fmla="*/ 165 w 478"/>
                  <a:gd name="T41" fmla="*/ 111 h 815"/>
                  <a:gd name="T42" fmla="*/ 239 w 478"/>
                  <a:gd name="T43" fmla="*/ 45 h 815"/>
                  <a:gd name="T44" fmla="*/ 184 w 478"/>
                  <a:gd name="T45" fmla="*/ 565 h 815"/>
                  <a:gd name="T46" fmla="*/ 189 w 478"/>
                  <a:gd name="T47" fmla="*/ 519 h 815"/>
                  <a:gd name="T48" fmla="*/ 289 w 478"/>
                  <a:gd name="T49" fmla="*/ 519 h 815"/>
                  <a:gd name="T50" fmla="*/ 294 w 478"/>
                  <a:gd name="T51" fmla="*/ 565 h 815"/>
                  <a:gd name="T52" fmla="*/ 239 w 478"/>
                  <a:gd name="T53" fmla="*/ 481 h 815"/>
                  <a:gd name="T54" fmla="*/ 115 w 478"/>
                  <a:gd name="T55" fmla="*/ 364 h 815"/>
                  <a:gd name="T56" fmla="*/ 239 w 478"/>
                  <a:gd name="T57" fmla="*/ 142 h 815"/>
                  <a:gd name="T58" fmla="*/ 377 w 478"/>
                  <a:gd name="T59" fmla="*/ 333 h 815"/>
                  <a:gd name="T60" fmla="*/ 176 w 478"/>
                  <a:gd name="T61" fmla="*/ 246 h 815"/>
                  <a:gd name="T62" fmla="*/ 151 w 478"/>
                  <a:gd name="T63" fmla="*/ 296 h 815"/>
                  <a:gd name="T64" fmla="*/ 183 w 478"/>
                  <a:gd name="T65" fmla="*/ 327 h 815"/>
                  <a:gd name="T66" fmla="*/ 359 w 478"/>
                  <a:gd name="T67" fmla="*/ 381 h 815"/>
                  <a:gd name="T68" fmla="*/ 239 w 478"/>
                  <a:gd name="T69" fmla="*/ 48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815">
                    <a:moveTo>
                      <a:pt x="426" y="590"/>
                    </a:moveTo>
                    <a:cubicBezTo>
                      <a:pt x="334" y="544"/>
                      <a:pt x="334" y="544"/>
                      <a:pt x="334" y="544"/>
                    </a:cubicBezTo>
                    <a:cubicBezTo>
                      <a:pt x="334" y="544"/>
                      <a:pt x="334" y="543"/>
                      <a:pt x="334" y="543"/>
                    </a:cubicBezTo>
                    <a:cubicBezTo>
                      <a:pt x="334" y="497"/>
                      <a:pt x="334" y="497"/>
                      <a:pt x="334" y="497"/>
                    </a:cubicBezTo>
                    <a:cubicBezTo>
                      <a:pt x="371" y="471"/>
                      <a:pt x="397" y="431"/>
                      <a:pt x="404" y="383"/>
                    </a:cubicBezTo>
                    <a:cubicBezTo>
                      <a:pt x="421" y="354"/>
                      <a:pt x="430" y="321"/>
                      <a:pt x="430" y="287"/>
                    </a:cubicBezTo>
                    <a:cubicBezTo>
                      <a:pt x="430" y="225"/>
                      <a:pt x="400" y="170"/>
                      <a:pt x="354" y="135"/>
                    </a:cubicBezTo>
                    <a:cubicBezTo>
                      <a:pt x="356" y="126"/>
                      <a:pt x="358" y="117"/>
                      <a:pt x="358" y="107"/>
                    </a:cubicBezTo>
                    <a:cubicBezTo>
                      <a:pt x="358" y="48"/>
                      <a:pt x="304" y="0"/>
                      <a:pt x="239" y="0"/>
                    </a:cubicBezTo>
                    <a:cubicBezTo>
                      <a:pt x="173" y="0"/>
                      <a:pt x="120" y="48"/>
                      <a:pt x="120" y="107"/>
                    </a:cubicBezTo>
                    <a:cubicBezTo>
                      <a:pt x="120" y="117"/>
                      <a:pt x="122" y="126"/>
                      <a:pt x="124" y="135"/>
                    </a:cubicBezTo>
                    <a:cubicBezTo>
                      <a:pt x="78" y="170"/>
                      <a:pt x="48" y="225"/>
                      <a:pt x="48" y="287"/>
                    </a:cubicBezTo>
                    <a:cubicBezTo>
                      <a:pt x="48" y="321"/>
                      <a:pt x="57" y="354"/>
                      <a:pt x="74" y="383"/>
                    </a:cubicBezTo>
                    <a:cubicBezTo>
                      <a:pt x="80" y="431"/>
                      <a:pt x="107" y="471"/>
                      <a:pt x="144" y="497"/>
                    </a:cubicBezTo>
                    <a:cubicBezTo>
                      <a:pt x="144" y="543"/>
                      <a:pt x="144" y="543"/>
                      <a:pt x="144" y="543"/>
                    </a:cubicBezTo>
                    <a:cubicBezTo>
                      <a:pt x="144" y="543"/>
                      <a:pt x="144" y="544"/>
                      <a:pt x="143" y="544"/>
                    </a:cubicBezTo>
                    <a:cubicBezTo>
                      <a:pt x="52" y="590"/>
                      <a:pt x="52" y="590"/>
                      <a:pt x="52" y="590"/>
                    </a:cubicBezTo>
                    <a:cubicBezTo>
                      <a:pt x="20" y="606"/>
                      <a:pt x="0" y="638"/>
                      <a:pt x="0" y="674"/>
                    </a:cubicBezTo>
                    <a:cubicBezTo>
                      <a:pt x="0" y="793"/>
                      <a:pt x="0" y="793"/>
                      <a:pt x="0" y="793"/>
                    </a:cubicBezTo>
                    <a:cubicBezTo>
                      <a:pt x="0" y="805"/>
                      <a:pt x="10" y="815"/>
                      <a:pt x="23" y="815"/>
                    </a:cubicBezTo>
                    <a:cubicBezTo>
                      <a:pt x="35" y="815"/>
                      <a:pt x="45" y="805"/>
                      <a:pt x="45" y="793"/>
                    </a:cubicBezTo>
                    <a:cubicBezTo>
                      <a:pt x="45" y="674"/>
                      <a:pt x="45" y="674"/>
                      <a:pt x="45" y="674"/>
                    </a:cubicBezTo>
                    <a:cubicBezTo>
                      <a:pt x="45" y="655"/>
                      <a:pt x="56" y="638"/>
                      <a:pt x="72" y="630"/>
                    </a:cubicBezTo>
                    <a:cubicBezTo>
                      <a:pt x="148" y="592"/>
                      <a:pt x="148" y="592"/>
                      <a:pt x="148" y="592"/>
                    </a:cubicBezTo>
                    <a:cubicBezTo>
                      <a:pt x="216" y="658"/>
                      <a:pt x="216" y="658"/>
                      <a:pt x="216" y="658"/>
                    </a:cubicBezTo>
                    <a:cubicBezTo>
                      <a:pt x="216" y="793"/>
                      <a:pt x="216" y="793"/>
                      <a:pt x="216" y="793"/>
                    </a:cubicBezTo>
                    <a:cubicBezTo>
                      <a:pt x="216" y="805"/>
                      <a:pt x="227" y="815"/>
                      <a:pt x="239" y="815"/>
                    </a:cubicBezTo>
                    <a:cubicBezTo>
                      <a:pt x="251" y="815"/>
                      <a:pt x="261" y="805"/>
                      <a:pt x="261" y="793"/>
                    </a:cubicBezTo>
                    <a:cubicBezTo>
                      <a:pt x="261" y="658"/>
                      <a:pt x="261" y="658"/>
                      <a:pt x="261" y="658"/>
                    </a:cubicBezTo>
                    <a:cubicBezTo>
                      <a:pt x="330" y="592"/>
                      <a:pt x="330" y="592"/>
                      <a:pt x="330" y="592"/>
                    </a:cubicBezTo>
                    <a:cubicBezTo>
                      <a:pt x="405" y="630"/>
                      <a:pt x="405" y="630"/>
                      <a:pt x="405" y="630"/>
                    </a:cubicBezTo>
                    <a:cubicBezTo>
                      <a:pt x="422" y="638"/>
                      <a:pt x="433" y="655"/>
                      <a:pt x="433" y="674"/>
                    </a:cubicBezTo>
                    <a:cubicBezTo>
                      <a:pt x="433" y="793"/>
                      <a:pt x="433" y="793"/>
                      <a:pt x="433" y="793"/>
                    </a:cubicBezTo>
                    <a:cubicBezTo>
                      <a:pt x="433" y="805"/>
                      <a:pt x="443" y="815"/>
                      <a:pt x="455" y="815"/>
                    </a:cubicBezTo>
                    <a:cubicBezTo>
                      <a:pt x="468" y="815"/>
                      <a:pt x="478" y="805"/>
                      <a:pt x="478" y="793"/>
                    </a:cubicBezTo>
                    <a:cubicBezTo>
                      <a:pt x="478" y="674"/>
                      <a:pt x="478" y="674"/>
                      <a:pt x="478" y="674"/>
                    </a:cubicBezTo>
                    <a:cubicBezTo>
                      <a:pt x="478" y="638"/>
                      <a:pt x="458" y="606"/>
                      <a:pt x="426" y="590"/>
                    </a:cubicBezTo>
                    <a:close/>
                    <a:moveTo>
                      <a:pt x="239" y="45"/>
                    </a:moveTo>
                    <a:cubicBezTo>
                      <a:pt x="280" y="45"/>
                      <a:pt x="313" y="73"/>
                      <a:pt x="313" y="107"/>
                    </a:cubicBezTo>
                    <a:cubicBezTo>
                      <a:pt x="313" y="109"/>
                      <a:pt x="313" y="110"/>
                      <a:pt x="312" y="111"/>
                    </a:cubicBezTo>
                    <a:cubicBezTo>
                      <a:pt x="290" y="102"/>
                      <a:pt x="265" y="97"/>
                      <a:pt x="239" y="97"/>
                    </a:cubicBezTo>
                    <a:cubicBezTo>
                      <a:pt x="213" y="97"/>
                      <a:pt x="188" y="102"/>
                      <a:pt x="165" y="111"/>
                    </a:cubicBezTo>
                    <a:cubicBezTo>
                      <a:pt x="165" y="110"/>
                      <a:pt x="165" y="109"/>
                      <a:pt x="165" y="107"/>
                    </a:cubicBezTo>
                    <a:cubicBezTo>
                      <a:pt x="165" y="73"/>
                      <a:pt x="198" y="45"/>
                      <a:pt x="239" y="45"/>
                    </a:cubicBezTo>
                    <a:close/>
                    <a:moveTo>
                      <a:pt x="239" y="617"/>
                    </a:moveTo>
                    <a:cubicBezTo>
                      <a:pt x="184" y="565"/>
                      <a:pt x="184" y="565"/>
                      <a:pt x="184" y="565"/>
                    </a:cubicBezTo>
                    <a:cubicBezTo>
                      <a:pt x="187" y="558"/>
                      <a:pt x="189" y="551"/>
                      <a:pt x="189" y="543"/>
                    </a:cubicBezTo>
                    <a:cubicBezTo>
                      <a:pt x="189" y="519"/>
                      <a:pt x="189" y="519"/>
                      <a:pt x="189" y="519"/>
                    </a:cubicBezTo>
                    <a:cubicBezTo>
                      <a:pt x="205" y="524"/>
                      <a:pt x="222" y="526"/>
                      <a:pt x="239" y="526"/>
                    </a:cubicBezTo>
                    <a:cubicBezTo>
                      <a:pt x="256" y="526"/>
                      <a:pt x="273" y="524"/>
                      <a:pt x="289" y="519"/>
                    </a:cubicBezTo>
                    <a:cubicBezTo>
                      <a:pt x="289" y="543"/>
                      <a:pt x="289" y="543"/>
                      <a:pt x="289" y="543"/>
                    </a:cubicBezTo>
                    <a:cubicBezTo>
                      <a:pt x="289" y="551"/>
                      <a:pt x="291" y="558"/>
                      <a:pt x="294" y="565"/>
                    </a:cubicBezTo>
                    <a:lnTo>
                      <a:pt x="239" y="617"/>
                    </a:lnTo>
                    <a:close/>
                    <a:moveTo>
                      <a:pt x="239" y="481"/>
                    </a:moveTo>
                    <a:cubicBezTo>
                      <a:pt x="177" y="481"/>
                      <a:pt x="125" y="435"/>
                      <a:pt x="118" y="373"/>
                    </a:cubicBezTo>
                    <a:cubicBezTo>
                      <a:pt x="118" y="370"/>
                      <a:pt x="116" y="366"/>
                      <a:pt x="115" y="364"/>
                    </a:cubicBezTo>
                    <a:cubicBezTo>
                      <a:pt x="101" y="341"/>
                      <a:pt x="93" y="314"/>
                      <a:pt x="93" y="287"/>
                    </a:cubicBezTo>
                    <a:cubicBezTo>
                      <a:pt x="93" y="207"/>
                      <a:pt x="159" y="142"/>
                      <a:pt x="239" y="142"/>
                    </a:cubicBezTo>
                    <a:cubicBezTo>
                      <a:pt x="319" y="142"/>
                      <a:pt x="385" y="207"/>
                      <a:pt x="385" y="287"/>
                    </a:cubicBezTo>
                    <a:cubicBezTo>
                      <a:pt x="385" y="303"/>
                      <a:pt x="382" y="318"/>
                      <a:pt x="377" y="333"/>
                    </a:cubicBezTo>
                    <a:cubicBezTo>
                      <a:pt x="313" y="268"/>
                      <a:pt x="201" y="243"/>
                      <a:pt x="196" y="241"/>
                    </a:cubicBezTo>
                    <a:cubicBezTo>
                      <a:pt x="189" y="240"/>
                      <a:pt x="182" y="241"/>
                      <a:pt x="176" y="246"/>
                    </a:cubicBezTo>
                    <a:cubicBezTo>
                      <a:pt x="171" y="250"/>
                      <a:pt x="168" y="256"/>
                      <a:pt x="168" y="263"/>
                    </a:cubicBezTo>
                    <a:cubicBezTo>
                      <a:pt x="168" y="265"/>
                      <a:pt x="166" y="280"/>
                      <a:pt x="151" y="296"/>
                    </a:cubicBezTo>
                    <a:cubicBezTo>
                      <a:pt x="142" y="304"/>
                      <a:pt x="142" y="319"/>
                      <a:pt x="151" y="327"/>
                    </a:cubicBezTo>
                    <a:cubicBezTo>
                      <a:pt x="160" y="336"/>
                      <a:pt x="174" y="336"/>
                      <a:pt x="183" y="327"/>
                    </a:cubicBezTo>
                    <a:cubicBezTo>
                      <a:pt x="195" y="315"/>
                      <a:pt x="203" y="302"/>
                      <a:pt x="207" y="291"/>
                    </a:cubicBezTo>
                    <a:cubicBezTo>
                      <a:pt x="245" y="302"/>
                      <a:pt x="324" y="331"/>
                      <a:pt x="359" y="381"/>
                    </a:cubicBezTo>
                    <a:cubicBezTo>
                      <a:pt x="349" y="439"/>
                      <a:pt x="299" y="481"/>
                      <a:pt x="239" y="481"/>
                    </a:cubicBezTo>
                    <a:close/>
                    <a:moveTo>
                      <a:pt x="239" y="481"/>
                    </a:moveTo>
                    <a:cubicBezTo>
                      <a:pt x="239" y="481"/>
                      <a:pt x="239" y="481"/>
                      <a:pt x="239" y="48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207">
                <a:extLst>
                  <a:ext uri="{FF2B5EF4-FFF2-40B4-BE49-F238E27FC236}">
                    <a16:creationId xmlns:a16="http://schemas.microsoft.com/office/drawing/2014/main" id="{DE506A9F-3A0B-DF9B-F9D5-68938EF08105}"/>
                  </a:ext>
                </a:extLst>
              </p:cNvPr>
              <p:cNvSpPr>
                <a:spLocks noEditPoints="1"/>
              </p:cNvSpPr>
              <p:nvPr/>
            </p:nvSpPr>
            <p:spPr bwMode="auto">
              <a:xfrm>
                <a:off x="7044294" y="521676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208">
                <a:extLst>
                  <a:ext uri="{FF2B5EF4-FFF2-40B4-BE49-F238E27FC236}">
                    <a16:creationId xmlns:a16="http://schemas.microsoft.com/office/drawing/2014/main" id="{960F13B7-D1E1-7AD2-D66B-8B4D1ABED8FF}"/>
                  </a:ext>
                </a:extLst>
              </p:cNvPr>
              <p:cNvSpPr>
                <a:spLocks noEditPoints="1"/>
              </p:cNvSpPr>
              <p:nvPr/>
            </p:nvSpPr>
            <p:spPr bwMode="auto">
              <a:xfrm>
                <a:off x="7114176" y="5216761"/>
                <a:ext cx="12706"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209">
                <a:extLst>
                  <a:ext uri="{FF2B5EF4-FFF2-40B4-BE49-F238E27FC236}">
                    <a16:creationId xmlns:a16="http://schemas.microsoft.com/office/drawing/2014/main" id="{036D467C-E218-3AD2-7954-10FD35B8171F}"/>
                  </a:ext>
                </a:extLst>
              </p:cNvPr>
              <p:cNvSpPr>
                <a:spLocks noEditPoints="1"/>
              </p:cNvSpPr>
              <p:nvPr/>
            </p:nvSpPr>
            <p:spPr bwMode="auto">
              <a:xfrm>
                <a:off x="7147529" y="5029350"/>
                <a:ext cx="165176" cy="138176"/>
              </a:xfrm>
              <a:custGeom>
                <a:avLst/>
                <a:gdLst>
                  <a:gd name="T0" fmla="*/ 567 w 580"/>
                  <a:gd name="T1" fmla="*/ 436 h 481"/>
                  <a:gd name="T2" fmla="*/ 312 w 580"/>
                  <a:gd name="T3" fmla="*/ 274 h 481"/>
                  <a:gd name="T4" fmla="*/ 312 w 580"/>
                  <a:gd name="T5" fmla="*/ 22 h 481"/>
                  <a:gd name="T6" fmla="*/ 290 w 580"/>
                  <a:gd name="T7" fmla="*/ 0 h 481"/>
                  <a:gd name="T8" fmla="*/ 267 w 580"/>
                  <a:gd name="T9" fmla="*/ 22 h 481"/>
                  <a:gd name="T10" fmla="*/ 267 w 580"/>
                  <a:gd name="T11" fmla="*/ 274 h 481"/>
                  <a:gd name="T12" fmla="*/ 13 w 580"/>
                  <a:gd name="T13" fmla="*/ 436 h 481"/>
                  <a:gd name="T14" fmla="*/ 6 w 580"/>
                  <a:gd name="T15" fmla="*/ 467 h 481"/>
                  <a:gd name="T16" fmla="*/ 25 w 580"/>
                  <a:gd name="T17" fmla="*/ 477 h 481"/>
                  <a:gd name="T18" fmla="*/ 38 w 580"/>
                  <a:gd name="T19" fmla="*/ 474 h 481"/>
                  <a:gd name="T20" fmla="*/ 290 w 580"/>
                  <a:gd name="T21" fmla="*/ 313 h 481"/>
                  <a:gd name="T22" fmla="*/ 542 w 580"/>
                  <a:gd name="T23" fmla="*/ 474 h 481"/>
                  <a:gd name="T24" fmla="*/ 573 w 580"/>
                  <a:gd name="T25" fmla="*/ 467 h 481"/>
                  <a:gd name="T26" fmla="*/ 567 w 580"/>
                  <a:gd name="T27" fmla="*/ 436 h 481"/>
                  <a:gd name="T28" fmla="*/ 567 w 580"/>
                  <a:gd name="T29" fmla="*/ 436 h 481"/>
                  <a:gd name="T30" fmla="*/ 567 w 580"/>
                  <a:gd name="T31" fmla="*/ 43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0" h="481">
                    <a:moveTo>
                      <a:pt x="567" y="436"/>
                    </a:moveTo>
                    <a:cubicBezTo>
                      <a:pt x="312" y="274"/>
                      <a:pt x="312" y="274"/>
                      <a:pt x="312" y="274"/>
                    </a:cubicBezTo>
                    <a:cubicBezTo>
                      <a:pt x="312" y="22"/>
                      <a:pt x="312" y="22"/>
                      <a:pt x="312" y="22"/>
                    </a:cubicBezTo>
                    <a:cubicBezTo>
                      <a:pt x="312" y="10"/>
                      <a:pt x="302" y="0"/>
                      <a:pt x="290" y="0"/>
                    </a:cubicBezTo>
                    <a:cubicBezTo>
                      <a:pt x="278" y="0"/>
                      <a:pt x="267" y="10"/>
                      <a:pt x="267" y="22"/>
                    </a:cubicBezTo>
                    <a:cubicBezTo>
                      <a:pt x="267" y="274"/>
                      <a:pt x="267" y="274"/>
                      <a:pt x="267" y="274"/>
                    </a:cubicBezTo>
                    <a:cubicBezTo>
                      <a:pt x="13" y="436"/>
                      <a:pt x="13" y="436"/>
                      <a:pt x="13" y="436"/>
                    </a:cubicBezTo>
                    <a:cubicBezTo>
                      <a:pt x="3" y="443"/>
                      <a:pt x="0" y="457"/>
                      <a:pt x="6" y="467"/>
                    </a:cubicBezTo>
                    <a:cubicBezTo>
                      <a:pt x="11" y="474"/>
                      <a:pt x="18" y="477"/>
                      <a:pt x="25" y="477"/>
                    </a:cubicBezTo>
                    <a:cubicBezTo>
                      <a:pt x="30" y="477"/>
                      <a:pt x="34" y="476"/>
                      <a:pt x="38" y="474"/>
                    </a:cubicBezTo>
                    <a:cubicBezTo>
                      <a:pt x="290" y="313"/>
                      <a:pt x="290" y="313"/>
                      <a:pt x="290" y="313"/>
                    </a:cubicBezTo>
                    <a:cubicBezTo>
                      <a:pt x="542" y="474"/>
                      <a:pt x="542" y="474"/>
                      <a:pt x="542" y="474"/>
                    </a:cubicBezTo>
                    <a:cubicBezTo>
                      <a:pt x="553" y="481"/>
                      <a:pt x="567" y="477"/>
                      <a:pt x="573" y="467"/>
                    </a:cubicBezTo>
                    <a:cubicBezTo>
                      <a:pt x="580" y="457"/>
                      <a:pt x="577" y="443"/>
                      <a:pt x="567" y="436"/>
                    </a:cubicBezTo>
                    <a:close/>
                    <a:moveTo>
                      <a:pt x="567" y="436"/>
                    </a:moveTo>
                    <a:cubicBezTo>
                      <a:pt x="567" y="436"/>
                      <a:pt x="567" y="436"/>
                      <a:pt x="567" y="436"/>
                    </a:cubicBezTo>
                  </a:path>
                </a:pathLst>
              </a:custGeom>
              <a:solidFill>
                <a:srgbClr val="2F75B5"/>
              </a:solidFill>
              <a:ln>
                <a:solidFill>
                  <a:srgbClr val="DF2680"/>
                </a:solidFill>
              </a:ln>
            </p:spPr>
            <p:txBody>
              <a:bodyPr vert="horz" wrap="square" lIns="91440" tIns="45720" rIns="91440" bIns="45720" numCol="1" anchor="t" anchorCtr="0" compatLnSpc="1">
                <a:prstTxWarp prst="textNoShape">
                  <a:avLst/>
                </a:prstTxWarp>
              </a:bodyPr>
              <a:lstStyle/>
              <a:p>
                <a:endParaRPr lang="fr-FR"/>
              </a:p>
            </p:txBody>
          </p:sp>
          <p:sp>
            <p:nvSpPr>
              <p:cNvPr id="20" name="Freeform 210">
                <a:extLst>
                  <a:ext uri="{FF2B5EF4-FFF2-40B4-BE49-F238E27FC236}">
                    <a16:creationId xmlns:a16="http://schemas.microsoft.com/office/drawing/2014/main" id="{BC8F3EF0-2ADD-0C47-3FDB-D9A092F9A54C}"/>
                  </a:ext>
                </a:extLst>
              </p:cNvPr>
              <p:cNvSpPr>
                <a:spLocks noEditPoints="1"/>
              </p:cNvSpPr>
              <p:nvPr/>
            </p:nvSpPr>
            <p:spPr bwMode="auto">
              <a:xfrm>
                <a:off x="7161823" y="4810173"/>
                <a:ext cx="136588" cy="204882"/>
              </a:xfrm>
              <a:custGeom>
                <a:avLst/>
                <a:gdLst>
                  <a:gd name="T0" fmla="*/ 367 w 478"/>
                  <a:gd name="T1" fmla="*/ 464 h 718"/>
                  <a:gd name="T2" fmla="*/ 468 w 478"/>
                  <a:gd name="T3" fmla="*/ 380 h 718"/>
                  <a:gd name="T4" fmla="*/ 239 w 478"/>
                  <a:gd name="T5" fmla="*/ 0 h 718"/>
                  <a:gd name="T6" fmla="*/ 10 w 478"/>
                  <a:gd name="T7" fmla="*/ 380 h 718"/>
                  <a:gd name="T8" fmla="*/ 110 w 478"/>
                  <a:gd name="T9" fmla="*/ 464 h 718"/>
                  <a:gd name="T10" fmla="*/ 0 w 478"/>
                  <a:gd name="T11" fmla="*/ 578 h 718"/>
                  <a:gd name="T12" fmla="*/ 23 w 478"/>
                  <a:gd name="T13" fmla="*/ 718 h 718"/>
                  <a:gd name="T14" fmla="*/ 45 w 478"/>
                  <a:gd name="T15" fmla="*/ 578 h 718"/>
                  <a:gd name="T16" fmla="*/ 148 w 478"/>
                  <a:gd name="T17" fmla="*/ 496 h 718"/>
                  <a:gd name="T18" fmla="*/ 239 w 478"/>
                  <a:gd name="T19" fmla="*/ 547 h 718"/>
                  <a:gd name="T20" fmla="*/ 330 w 478"/>
                  <a:gd name="T21" fmla="*/ 496 h 718"/>
                  <a:gd name="T22" fmla="*/ 433 w 478"/>
                  <a:gd name="T23" fmla="*/ 578 h 718"/>
                  <a:gd name="T24" fmla="*/ 455 w 478"/>
                  <a:gd name="T25" fmla="*/ 718 h 718"/>
                  <a:gd name="T26" fmla="*/ 478 w 478"/>
                  <a:gd name="T27" fmla="*/ 578 h 718"/>
                  <a:gd name="T28" fmla="*/ 144 w 478"/>
                  <a:gd name="T29" fmla="*/ 425 h 718"/>
                  <a:gd name="T30" fmla="*/ 52 w 478"/>
                  <a:gd name="T31" fmla="*/ 395 h 718"/>
                  <a:gd name="T32" fmla="*/ 144 w 478"/>
                  <a:gd name="T33" fmla="*/ 400 h 718"/>
                  <a:gd name="T34" fmla="*/ 273 w 478"/>
                  <a:gd name="T35" fmla="*/ 488 h 718"/>
                  <a:gd name="T36" fmla="*/ 184 w 478"/>
                  <a:gd name="T37" fmla="*/ 468 h 718"/>
                  <a:gd name="T38" fmla="*/ 189 w 478"/>
                  <a:gd name="T39" fmla="*/ 422 h 718"/>
                  <a:gd name="T40" fmla="*/ 289 w 478"/>
                  <a:gd name="T41" fmla="*/ 422 h 718"/>
                  <a:gd name="T42" fmla="*/ 294 w 478"/>
                  <a:gd name="T43" fmla="*/ 468 h 718"/>
                  <a:gd name="T44" fmla="*/ 239 w 478"/>
                  <a:gd name="T45" fmla="*/ 385 h 718"/>
                  <a:gd name="T46" fmla="*/ 95 w 478"/>
                  <a:gd name="T47" fmla="*/ 240 h 718"/>
                  <a:gd name="T48" fmla="*/ 93 w 478"/>
                  <a:gd name="T49" fmla="*/ 192 h 718"/>
                  <a:gd name="T50" fmla="*/ 239 w 478"/>
                  <a:gd name="T51" fmla="*/ 45 h 718"/>
                  <a:gd name="T52" fmla="*/ 385 w 478"/>
                  <a:gd name="T53" fmla="*/ 192 h 718"/>
                  <a:gd name="T54" fmla="*/ 276 w 478"/>
                  <a:gd name="T55" fmla="*/ 158 h 718"/>
                  <a:gd name="T56" fmla="*/ 175 w 478"/>
                  <a:gd name="T57" fmla="*/ 151 h 718"/>
                  <a:gd name="T58" fmla="*/ 135 w 478"/>
                  <a:gd name="T59" fmla="*/ 225 h 718"/>
                  <a:gd name="T60" fmla="*/ 200 w 478"/>
                  <a:gd name="T61" fmla="*/ 189 h 718"/>
                  <a:gd name="T62" fmla="*/ 359 w 478"/>
                  <a:gd name="T63" fmla="*/ 282 h 718"/>
                  <a:gd name="T64" fmla="*/ 334 w 478"/>
                  <a:gd name="T65" fmla="*/ 400 h 718"/>
                  <a:gd name="T66" fmla="*/ 426 w 478"/>
                  <a:gd name="T67" fmla="*/ 395 h 718"/>
                  <a:gd name="T68" fmla="*/ 334 w 478"/>
                  <a:gd name="T69" fmla="*/ 425 h 718"/>
                  <a:gd name="T70" fmla="*/ 334 w 478"/>
                  <a:gd name="T71" fmla="*/ 40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718">
                    <a:moveTo>
                      <a:pt x="426" y="493"/>
                    </a:moveTo>
                    <a:cubicBezTo>
                      <a:pt x="367" y="464"/>
                      <a:pt x="367" y="464"/>
                      <a:pt x="367" y="464"/>
                    </a:cubicBezTo>
                    <a:cubicBezTo>
                      <a:pt x="402" y="456"/>
                      <a:pt x="427" y="447"/>
                      <a:pt x="444" y="439"/>
                    </a:cubicBezTo>
                    <a:cubicBezTo>
                      <a:pt x="466" y="428"/>
                      <a:pt x="477" y="403"/>
                      <a:pt x="468" y="380"/>
                    </a:cubicBezTo>
                    <a:cubicBezTo>
                      <a:pt x="448" y="327"/>
                      <a:pt x="433" y="233"/>
                      <a:pt x="430" y="189"/>
                    </a:cubicBezTo>
                    <a:cubicBezTo>
                      <a:pt x="422" y="81"/>
                      <a:pt x="340" y="0"/>
                      <a:pt x="239" y="0"/>
                    </a:cubicBezTo>
                    <a:cubicBezTo>
                      <a:pt x="138" y="0"/>
                      <a:pt x="56" y="81"/>
                      <a:pt x="48" y="189"/>
                    </a:cubicBezTo>
                    <a:cubicBezTo>
                      <a:pt x="45" y="233"/>
                      <a:pt x="30" y="327"/>
                      <a:pt x="10" y="380"/>
                    </a:cubicBezTo>
                    <a:cubicBezTo>
                      <a:pt x="1" y="403"/>
                      <a:pt x="11" y="428"/>
                      <a:pt x="34" y="439"/>
                    </a:cubicBezTo>
                    <a:cubicBezTo>
                      <a:pt x="51" y="447"/>
                      <a:pt x="76" y="456"/>
                      <a:pt x="110" y="464"/>
                    </a:cubicBezTo>
                    <a:cubicBezTo>
                      <a:pt x="52" y="493"/>
                      <a:pt x="52" y="493"/>
                      <a:pt x="52" y="493"/>
                    </a:cubicBezTo>
                    <a:cubicBezTo>
                      <a:pt x="20" y="509"/>
                      <a:pt x="0" y="542"/>
                      <a:pt x="0" y="578"/>
                    </a:cubicBezTo>
                    <a:cubicBezTo>
                      <a:pt x="0" y="696"/>
                      <a:pt x="0" y="696"/>
                      <a:pt x="0" y="696"/>
                    </a:cubicBezTo>
                    <a:cubicBezTo>
                      <a:pt x="0" y="708"/>
                      <a:pt x="10" y="718"/>
                      <a:pt x="23" y="718"/>
                    </a:cubicBezTo>
                    <a:cubicBezTo>
                      <a:pt x="35" y="718"/>
                      <a:pt x="45" y="708"/>
                      <a:pt x="45" y="696"/>
                    </a:cubicBezTo>
                    <a:cubicBezTo>
                      <a:pt x="45" y="578"/>
                      <a:pt x="45" y="578"/>
                      <a:pt x="45" y="578"/>
                    </a:cubicBezTo>
                    <a:cubicBezTo>
                      <a:pt x="45" y="559"/>
                      <a:pt x="56" y="542"/>
                      <a:pt x="72" y="533"/>
                    </a:cubicBezTo>
                    <a:cubicBezTo>
                      <a:pt x="148" y="496"/>
                      <a:pt x="148" y="496"/>
                      <a:pt x="148" y="496"/>
                    </a:cubicBezTo>
                    <a:cubicBezTo>
                      <a:pt x="174" y="521"/>
                      <a:pt x="174" y="521"/>
                      <a:pt x="174" y="521"/>
                    </a:cubicBezTo>
                    <a:cubicBezTo>
                      <a:pt x="192" y="538"/>
                      <a:pt x="215" y="547"/>
                      <a:pt x="239" y="547"/>
                    </a:cubicBezTo>
                    <a:cubicBezTo>
                      <a:pt x="262" y="547"/>
                      <a:pt x="286" y="538"/>
                      <a:pt x="304" y="521"/>
                    </a:cubicBezTo>
                    <a:cubicBezTo>
                      <a:pt x="330" y="496"/>
                      <a:pt x="330" y="496"/>
                      <a:pt x="330" y="496"/>
                    </a:cubicBezTo>
                    <a:cubicBezTo>
                      <a:pt x="405" y="533"/>
                      <a:pt x="405" y="533"/>
                      <a:pt x="405" y="533"/>
                    </a:cubicBezTo>
                    <a:cubicBezTo>
                      <a:pt x="422" y="542"/>
                      <a:pt x="433" y="559"/>
                      <a:pt x="433" y="578"/>
                    </a:cubicBezTo>
                    <a:cubicBezTo>
                      <a:pt x="433" y="696"/>
                      <a:pt x="433" y="696"/>
                      <a:pt x="433" y="696"/>
                    </a:cubicBezTo>
                    <a:cubicBezTo>
                      <a:pt x="433" y="708"/>
                      <a:pt x="443" y="718"/>
                      <a:pt x="455" y="718"/>
                    </a:cubicBezTo>
                    <a:cubicBezTo>
                      <a:pt x="468" y="718"/>
                      <a:pt x="478" y="708"/>
                      <a:pt x="478" y="696"/>
                    </a:cubicBezTo>
                    <a:cubicBezTo>
                      <a:pt x="478" y="578"/>
                      <a:pt x="478" y="578"/>
                      <a:pt x="478" y="578"/>
                    </a:cubicBezTo>
                    <a:cubicBezTo>
                      <a:pt x="478" y="542"/>
                      <a:pt x="458" y="509"/>
                      <a:pt x="426" y="493"/>
                    </a:cubicBezTo>
                    <a:close/>
                    <a:moveTo>
                      <a:pt x="144" y="425"/>
                    </a:moveTo>
                    <a:cubicBezTo>
                      <a:pt x="102" y="418"/>
                      <a:pt x="71" y="406"/>
                      <a:pt x="53" y="398"/>
                    </a:cubicBezTo>
                    <a:cubicBezTo>
                      <a:pt x="51" y="397"/>
                      <a:pt x="52" y="396"/>
                      <a:pt x="52" y="395"/>
                    </a:cubicBezTo>
                    <a:cubicBezTo>
                      <a:pt x="62" y="370"/>
                      <a:pt x="70" y="336"/>
                      <a:pt x="77" y="302"/>
                    </a:cubicBezTo>
                    <a:cubicBezTo>
                      <a:pt x="87" y="343"/>
                      <a:pt x="111" y="377"/>
                      <a:pt x="144" y="400"/>
                    </a:cubicBezTo>
                    <a:lnTo>
                      <a:pt x="144" y="425"/>
                    </a:lnTo>
                    <a:close/>
                    <a:moveTo>
                      <a:pt x="273" y="488"/>
                    </a:moveTo>
                    <a:cubicBezTo>
                      <a:pt x="254" y="506"/>
                      <a:pt x="224" y="506"/>
                      <a:pt x="205" y="488"/>
                    </a:cubicBezTo>
                    <a:cubicBezTo>
                      <a:pt x="184" y="468"/>
                      <a:pt x="184" y="468"/>
                      <a:pt x="184" y="468"/>
                    </a:cubicBezTo>
                    <a:cubicBezTo>
                      <a:pt x="187" y="462"/>
                      <a:pt x="189" y="454"/>
                      <a:pt x="189" y="446"/>
                    </a:cubicBezTo>
                    <a:cubicBezTo>
                      <a:pt x="189" y="422"/>
                      <a:pt x="189" y="422"/>
                      <a:pt x="189" y="422"/>
                    </a:cubicBezTo>
                    <a:cubicBezTo>
                      <a:pt x="205" y="427"/>
                      <a:pt x="222" y="430"/>
                      <a:pt x="239" y="430"/>
                    </a:cubicBezTo>
                    <a:cubicBezTo>
                      <a:pt x="256" y="430"/>
                      <a:pt x="273" y="427"/>
                      <a:pt x="289" y="422"/>
                    </a:cubicBezTo>
                    <a:cubicBezTo>
                      <a:pt x="289" y="446"/>
                      <a:pt x="289" y="446"/>
                      <a:pt x="289" y="446"/>
                    </a:cubicBezTo>
                    <a:cubicBezTo>
                      <a:pt x="289" y="454"/>
                      <a:pt x="291" y="462"/>
                      <a:pt x="294" y="468"/>
                    </a:cubicBezTo>
                    <a:lnTo>
                      <a:pt x="273" y="488"/>
                    </a:lnTo>
                    <a:close/>
                    <a:moveTo>
                      <a:pt x="239" y="385"/>
                    </a:moveTo>
                    <a:cubicBezTo>
                      <a:pt x="172" y="385"/>
                      <a:pt x="117" y="330"/>
                      <a:pt x="117" y="263"/>
                    </a:cubicBezTo>
                    <a:cubicBezTo>
                      <a:pt x="117" y="251"/>
                      <a:pt x="107" y="240"/>
                      <a:pt x="95" y="240"/>
                    </a:cubicBezTo>
                    <a:cubicBezTo>
                      <a:pt x="92" y="240"/>
                      <a:pt x="90" y="241"/>
                      <a:pt x="87" y="242"/>
                    </a:cubicBezTo>
                    <a:cubicBezTo>
                      <a:pt x="90" y="223"/>
                      <a:pt x="92" y="206"/>
                      <a:pt x="93" y="192"/>
                    </a:cubicBezTo>
                    <a:cubicBezTo>
                      <a:pt x="96" y="152"/>
                      <a:pt x="112" y="115"/>
                      <a:pt x="139" y="88"/>
                    </a:cubicBezTo>
                    <a:cubicBezTo>
                      <a:pt x="165" y="60"/>
                      <a:pt x="201" y="45"/>
                      <a:pt x="239" y="45"/>
                    </a:cubicBezTo>
                    <a:cubicBezTo>
                      <a:pt x="277" y="45"/>
                      <a:pt x="313" y="60"/>
                      <a:pt x="339" y="88"/>
                    </a:cubicBezTo>
                    <a:cubicBezTo>
                      <a:pt x="366" y="115"/>
                      <a:pt x="382" y="152"/>
                      <a:pt x="385" y="192"/>
                    </a:cubicBezTo>
                    <a:cubicBezTo>
                      <a:pt x="386" y="207"/>
                      <a:pt x="388" y="225"/>
                      <a:pt x="391" y="246"/>
                    </a:cubicBezTo>
                    <a:cubicBezTo>
                      <a:pt x="367" y="205"/>
                      <a:pt x="328" y="174"/>
                      <a:pt x="276" y="158"/>
                    </a:cubicBezTo>
                    <a:cubicBezTo>
                      <a:pt x="231" y="143"/>
                      <a:pt x="192" y="144"/>
                      <a:pt x="190" y="144"/>
                    </a:cubicBezTo>
                    <a:cubicBezTo>
                      <a:pt x="184" y="144"/>
                      <a:pt x="179" y="147"/>
                      <a:pt x="175" y="151"/>
                    </a:cubicBezTo>
                    <a:cubicBezTo>
                      <a:pt x="134" y="193"/>
                      <a:pt x="134" y="193"/>
                      <a:pt x="134" y="193"/>
                    </a:cubicBezTo>
                    <a:cubicBezTo>
                      <a:pt x="125" y="202"/>
                      <a:pt x="126" y="216"/>
                      <a:pt x="135" y="225"/>
                    </a:cubicBezTo>
                    <a:cubicBezTo>
                      <a:pt x="144" y="234"/>
                      <a:pt x="158" y="233"/>
                      <a:pt x="166" y="224"/>
                    </a:cubicBezTo>
                    <a:cubicBezTo>
                      <a:pt x="200" y="189"/>
                      <a:pt x="200" y="189"/>
                      <a:pt x="200" y="189"/>
                    </a:cubicBezTo>
                    <a:cubicBezTo>
                      <a:pt x="213" y="190"/>
                      <a:pt x="237" y="192"/>
                      <a:pt x="263" y="201"/>
                    </a:cubicBezTo>
                    <a:cubicBezTo>
                      <a:pt x="310" y="216"/>
                      <a:pt x="342" y="243"/>
                      <a:pt x="359" y="282"/>
                    </a:cubicBezTo>
                    <a:cubicBezTo>
                      <a:pt x="350" y="341"/>
                      <a:pt x="299" y="385"/>
                      <a:pt x="239" y="385"/>
                    </a:cubicBezTo>
                    <a:close/>
                    <a:moveTo>
                      <a:pt x="334" y="400"/>
                    </a:moveTo>
                    <a:cubicBezTo>
                      <a:pt x="367" y="378"/>
                      <a:pt x="391" y="343"/>
                      <a:pt x="401" y="302"/>
                    </a:cubicBezTo>
                    <a:cubicBezTo>
                      <a:pt x="408" y="336"/>
                      <a:pt x="416" y="370"/>
                      <a:pt x="426" y="395"/>
                    </a:cubicBezTo>
                    <a:cubicBezTo>
                      <a:pt x="426" y="396"/>
                      <a:pt x="427" y="397"/>
                      <a:pt x="425" y="398"/>
                    </a:cubicBezTo>
                    <a:cubicBezTo>
                      <a:pt x="407" y="406"/>
                      <a:pt x="376" y="418"/>
                      <a:pt x="334" y="425"/>
                    </a:cubicBezTo>
                    <a:lnTo>
                      <a:pt x="334" y="400"/>
                    </a:lnTo>
                    <a:close/>
                    <a:moveTo>
                      <a:pt x="334" y="400"/>
                    </a:moveTo>
                    <a:cubicBezTo>
                      <a:pt x="334" y="400"/>
                      <a:pt x="334" y="400"/>
                      <a:pt x="334" y="40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211">
                <a:extLst>
                  <a:ext uri="{FF2B5EF4-FFF2-40B4-BE49-F238E27FC236}">
                    <a16:creationId xmlns:a16="http://schemas.microsoft.com/office/drawing/2014/main" id="{CE9F6FCD-6F9C-631C-9EE3-A03ADB335F33}"/>
                  </a:ext>
                </a:extLst>
              </p:cNvPr>
              <p:cNvSpPr>
                <a:spLocks noEditPoints="1"/>
              </p:cNvSpPr>
              <p:nvPr/>
            </p:nvSpPr>
            <p:spPr bwMode="auto">
              <a:xfrm>
                <a:off x="7188823" y="4983291"/>
                <a:ext cx="12706" cy="31765"/>
              </a:xfrm>
              <a:custGeom>
                <a:avLst/>
                <a:gdLst>
                  <a:gd name="T0" fmla="*/ 23 w 45"/>
                  <a:gd name="T1" fmla="*/ 0 h 111"/>
                  <a:gd name="T2" fmla="*/ 0 w 45"/>
                  <a:gd name="T3" fmla="*/ 22 h 111"/>
                  <a:gd name="T4" fmla="*/ 0 w 45"/>
                  <a:gd name="T5" fmla="*/ 89 h 111"/>
                  <a:gd name="T6" fmla="*/ 23 w 45"/>
                  <a:gd name="T7" fmla="*/ 111 h 111"/>
                  <a:gd name="T8" fmla="*/ 45 w 45"/>
                  <a:gd name="T9" fmla="*/ 89 h 111"/>
                  <a:gd name="T10" fmla="*/ 45 w 45"/>
                  <a:gd name="T11" fmla="*/ 22 h 111"/>
                  <a:gd name="T12" fmla="*/ 23 w 45"/>
                  <a:gd name="T13" fmla="*/ 0 h 111"/>
                  <a:gd name="T14" fmla="*/ 23 w 45"/>
                  <a:gd name="T15" fmla="*/ 0 h 111"/>
                  <a:gd name="T16" fmla="*/ 23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212">
                <a:extLst>
                  <a:ext uri="{FF2B5EF4-FFF2-40B4-BE49-F238E27FC236}">
                    <a16:creationId xmlns:a16="http://schemas.microsoft.com/office/drawing/2014/main" id="{F9B7BBCE-ACCE-16BF-2E2A-8BF9DCBBE6C7}"/>
                  </a:ext>
                </a:extLst>
              </p:cNvPr>
              <p:cNvSpPr>
                <a:spLocks noEditPoints="1"/>
              </p:cNvSpPr>
              <p:nvPr/>
            </p:nvSpPr>
            <p:spPr bwMode="auto">
              <a:xfrm>
                <a:off x="7257118" y="4983291"/>
                <a:ext cx="14294" cy="31765"/>
              </a:xfrm>
              <a:custGeom>
                <a:avLst/>
                <a:gdLst>
                  <a:gd name="T0" fmla="*/ 22 w 45"/>
                  <a:gd name="T1" fmla="*/ 0 h 111"/>
                  <a:gd name="T2" fmla="*/ 0 w 45"/>
                  <a:gd name="T3" fmla="*/ 22 h 111"/>
                  <a:gd name="T4" fmla="*/ 0 w 45"/>
                  <a:gd name="T5" fmla="*/ 89 h 111"/>
                  <a:gd name="T6" fmla="*/ 22 w 45"/>
                  <a:gd name="T7" fmla="*/ 111 h 111"/>
                  <a:gd name="T8" fmla="*/ 45 w 45"/>
                  <a:gd name="T9" fmla="*/ 89 h 111"/>
                  <a:gd name="T10" fmla="*/ 45 w 45"/>
                  <a:gd name="T11" fmla="*/ 22 h 111"/>
                  <a:gd name="T12" fmla="*/ 22 w 45"/>
                  <a:gd name="T13" fmla="*/ 0 h 111"/>
                  <a:gd name="T14" fmla="*/ 22 w 45"/>
                  <a:gd name="T15" fmla="*/ 0 h 111"/>
                  <a:gd name="T16" fmla="*/ 22 w 45"/>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1">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213">
                <a:extLst>
                  <a:ext uri="{FF2B5EF4-FFF2-40B4-BE49-F238E27FC236}">
                    <a16:creationId xmlns:a16="http://schemas.microsoft.com/office/drawing/2014/main" id="{4AB48CAD-A33F-74EB-4258-B6645B3E8689}"/>
                  </a:ext>
                </a:extLst>
              </p:cNvPr>
              <p:cNvSpPr>
                <a:spLocks noEditPoints="1"/>
              </p:cNvSpPr>
              <p:nvPr/>
            </p:nvSpPr>
            <p:spPr bwMode="auto">
              <a:xfrm>
                <a:off x="7347647" y="5078585"/>
                <a:ext cx="54000" cy="19059"/>
              </a:xfrm>
              <a:custGeom>
                <a:avLst/>
                <a:gdLst>
                  <a:gd name="T0" fmla="*/ 177 w 193"/>
                  <a:gd name="T1" fmla="*/ 26 h 69"/>
                  <a:gd name="T2" fmla="*/ 23 w 193"/>
                  <a:gd name="T3" fmla="*/ 0 h 69"/>
                  <a:gd name="T4" fmla="*/ 0 w 193"/>
                  <a:gd name="T5" fmla="*/ 22 h 69"/>
                  <a:gd name="T6" fmla="*/ 23 w 193"/>
                  <a:gd name="T7" fmla="*/ 45 h 69"/>
                  <a:gd name="T8" fmla="*/ 157 w 193"/>
                  <a:gd name="T9" fmla="*/ 67 h 69"/>
                  <a:gd name="T10" fmla="*/ 167 w 193"/>
                  <a:gd name="T11" fmla="*/ 69 h 69"/>
                  <a:gd name="T12" fmla="*/ 187 w 193"/>
                  <a:gd name="T13" fmla="*/ 56 h 69"/>
                  <a:gd name="T14" fmla="*/ 177 w 193"/>
                  <a:gd name="T15" fmla="*/ 26 h 69"/>
                  <a:gd name="T16" fmla="*/ 177 w 193"/>
                  <a:gd name="T17" fmla="*/ 26 h 69"/>
                  <a:gd name="T18" fmla="*/ 177 w 193"/>
                  <a:gd name="T1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69">
                    <a:moveTo>
                      <a:pt x="177" y="26"/>
                    </a:moveTo>
                    <a:cubicBezTo>
                      <a:pt x="125" y="0"/>
                      <a:pt x="27" y="0"/>
                      <a:pt x="23" y="0"/>
                    </a:cubicBezTo>
                    <a:cubicBezTo>
                      <a:pt x="10" y="0"/>
                      <a:pt x="0" y="10"/>
                      <a:pt x="0" y="22"/>
                    </a:cubicBezTo>
                    <a:cubicBezTo>
                      <a:pt x="0" y="35"/>
                      <a:pt x="10" y="45"/>
                      <a:pt x="23" y="45"/>
                    </a:cubicBezTo>
                    <a:cubicBezTo>
                      <a:pt x="48" y="45"/>
                      <a:pt x="122" y="49"/>
                      <a:pt x="157" y="67"/>
                    </a:cubicBezTo>
                    <a:cubicBezTo>
                      <a:pt x="160" y="68"/>
                      <a:pt x="164" y="69"/>
                      <a:pt x="167" y="69"/>
                    </a:cubicBezTo>
                    <a:cubicBezTo>
                      <a:pt x="175" y="69"/>
                      <a:pt x="183" y="64"/>
                      <a:pt x="187" y="56"/>
                    </a:cubicBezTo>
                    <a:cubicBezTo>
                      <a:pt x="193" y="45"/>
                      <a:pt x="188" y="32"/>
                      <a:pt x="177" y="26"/>
                    </a:cubicBezTo>
                    <a:close/>
                    <a:moveTo>
                      <a:pt x="177" y="26"/>
                    </a:moveTo>
                    <a:cubicBezTo>
                      <a:pt x="177" y="26"/>
                      <a:pt x="177" y="26"/>
                      <a:pt x="177" y="2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214">
                <a:extLst>
                  <a:ext uri="{FF2B5EF4-FFF2-40B4-BE49-F238E27FC236}">
                    <a16:creationId xmlns:a16="http://schemas.microsoft.com/office/drawing/2014/main" id="{70F01713-0192-DEAA-9485-F7BFF1BD9BB0}"/>
                  </a:ext>
                </a:extLst>
              </p:cNvPr>
              <p:cNvSpPr>
                <a:spLocks noEditPoints="1"/>
              </p:cNvSpPr>
              <p:nvPr/>
            </p:nvSpPr>
            <p:spPr bwMode="auto">
              <a:xfrm>
                <a:off x="7298412" y="5043644"/>
                <a:ext cx="150882" cy="204882"/>
              </a:xfrm>
              <a:custGeom>
                <a:avLst/>
                <a:gdLst>
                  <a:gd name="T0" fmla="*/ 376 w 526"/>
                  <a:gd name="T1" fmla="*/ 443 h 718"/>
                  <a:gd name="T2" fmla="*/ 358 w 526"/>
                  <a:gd name="T3" fmla="*/ 400 h 718"/>
                  <a:gd name="T4" fmla="*/ 430 w 526"/>
                  <a:gd name="T5" fmla="*/ 263 h 718"/>
                  <a:gd name="T6" fmla="*/ 439 w 526"/>
                  <a:gd name="T7" fmla="*/ 202 h 718"/>
                  <a:gd name="T8" fmla="*/ 454 w 526"/>
                  <a:gd name="T9" fmla="*/ 22 h 718"/>
                  <a:gd name="T10" fmla="*/ 215 w 526"/>
                  <a:gd name="T11" fmla="*/ 0 h 718"/>
                  <a:gd name="T12" fmla="*/ 72 w 526"/>
                  <a:gd name="T13" fmla="*/ 144 h 718"/>
                  <a:gd name="T14" fmla="*/ 96 w 526"/>
                  <a:gd name="T15" fmla="*/ 220 h 718"/>
                  <a:gd name="T16" fmla="*/ 168 w 526"/>
                  <a:gd name="T17" fmla="*/ 398 h 718"/>
                  <a:gd name="T18" fmla="*/ 150 w 526"/>
                  <a:gd name="T19" fmla="*/ 443 h 718"/>
                  <a:gd name="T20" fmla="*/ 0 w 526"/>
                  <a:gd name="T21" fmla="*/ 558 h 718"/>
                  <a:gd name="T22" fmla="*/ 22 w 526"/>
                  <a:gd name="T23" fmla="*/ 718 h 718"/>
                  <a:gd name="T24" fmla="*/ 45 w 526"/>
                  <a:gd name="T25" fmla="*/ 558 h 718"/>
                  <a:gd name="T26" fmla="*/ 162 w 526"/>
                  <a:gd name="T27" fmla="*/ 487 h 718"/>
                  <a:gd name="T28" fmla="*/ 196 w 526"/>
                  <a:gd name="T29" fmla="*/ 492 h 718"/>
                  <a:gd name="T30" fmla="*/ 330 w 526"/>
                  <a:gd name="T31" fmla="*/ 492 h 718"/>
                  <a:gd name="T32" fmla="*/ 364 w 526"/>
                  <a:gd name="T33" fmla="*/ 487 h 718"/>
                  <a:gd name="T34" fmla="*/ 481 w 526"/>
                  <a:gd name="T35" fmla="*/ 558 h 718"/>
                  <a:gd name="T36" fmla="*/ 503 w 526"/>
                  <a:gd name="T37" fmla="*/ 718 h 718"/>
                  <a:gd name="T38" fmla="*/ 526 w 526"/>
                  <a:gd name="T39" fmla="*/ 558 h 718"/>
                  <a:gd name="T40" fmla="*/ 298 w 526"/>
                  <a:gd name="T41" fmla="*/ 460 h 718"/>
                  <a:gd name="T42" fmla="*/ 209 w 526"/>
                  <a:gd name="T43" fmla="*/ 442 h 718"/>
                  <a:gd name="T44" fmla="*/ 258 w 526"/>
                  <a:gd name="T45" fmla="*/ 429 h 718"/>
                  <a:gd name="T46" fmla="*/ 313 w 526"/>
                  <a:gd name="T47" fmla="*/ 422 h 718"/>
                  <a:gd name="T48" fmla="*/ 298 w 526"/>
                  <a:gd name="T49" fmla="*/ 460 h 718"/>
                  <a:gd name="T50" fmla="*/ 141 w 526"/>
                  <a:gd name="T51" fmla="*/ 257 h 718"/>
                  <a:gd name="T52" fmla="*/ 139 w 526"/>
                  <a:gd name="T53" fmla="*/ 204 h 718"/>
                  <a:gd name="T54" fmla="*/ 117 w 526"/>
                  <a:gd name="T55" fmla="*/ 144 h 718"/>
                  <a:gd name="T56" fmla="*/ 215 w 526"/>
                  <a:gd name="T57" fmla="*/ 45 h 718"/>
                  <a:gd name="T58" fmla="*/ 409 w 526"/>
                  <a:gd name="T59" fmla="*/ 138 h 718"/>
                  <a:gd name="T60" fmla="*/ 387 w 526"/>
                  <a:gd name="T61" fmla="*/ 204 h 718"/>
                  <a:gd name="T62" fmla="*/ 385 w 526"/>
                  <a:gd name="T63" fmla="*/ 263 h 718"/>
                  <a:gd name="T64" fmla="*/ 259 w 526"/>
                  <a:gd name="T65" fmla="*/ 384 h 718"/>
                  <a:gd name="T66" fmla="*/ 259 w 526"/>
                  <a:gd name="T67" fmla="*/ 38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6" h="718">
                    <a:moveTo>
                      <a:pt x="457" y="467"/>
                    </a:moveTo>
                    <a:cubicBezTo>
                      <a:pt x="376" y="443"/>
                      <a:pt x="376" y="443"/>
                      <a:pt x="376" y="443"/>
                    </a:cubicBezTo>
                    <a:cubicBezTo>
                      <a:pt x="365" y="440"/>
                      <a:pt x="358" y="430"/>
                      <a:pt x="358" y="419"/>
                    </a:cubicBezTo>
                    <a:cubicBezTo>
                      <a:pt x="358" y="400"/>
                      <a:pt x="358" y="400"/>
                      <a:pt x="358" y="400"/>
                    </a:cubicBezTo>
                    <a:cubicBezTo>
                      <a:pt x="365" y="395"/>
                      <a:pt x="372" y="389"/>
                      <a:pt x="379" y="382"/>
                    </a:cubicBezTo>
                    <a:cubicBezTo>
                      <a:pt x="412" y="351"/>
                      <a:pt x="430" y="308"/>
                      <a:pt x="430" y="263"/>
                    </a:cubicBezTo>
                    <a:cubicBezTo>
                      <a:pt x="430" y="220"/>
                      <a:pt x="430" y="220"/>
                      <a:pt x="430" y="220"/>
                    </a:cubicBezTo>
                    <a:cubicBezTo>
                      <a:pt x="439" y="202"/>
                      <a:pt x="439" y="202"/>
                      <a:pt x="439" y="202"/>
                    </a:cubicBezTo>
                    <a:cubicBezTo>
                      <a:pt x="449" y="182"/>
                      <a:pt x="454" y="160"/>
                      <a:pt x="454" y="138"/>
                    </a:cubicBezTo>
                    <a:cubicBezTo>
                      <a:pt x="454" y="22"/>
                      <a:pt x="454" y="22"/>
                      <a:pt x="454" y="22"/>
                    </a:cubicBezTo>
                    <a:cubicBezTo>
                      <a:pt x="454" y="10"/>
                      <a:pt x="444" y="0"/>
                      <a:pt x="431" y="0"/>
                    </a:cubicBezTo>
                    <a:cubicBezTo>
                      <a:pt x="215" y="0"/>
                      <a:pt x="215" y="0"/>
                      <a:pt x="215" y="0"/>
                    </a:cubicBezTo>
                    <a:cubicBezTo>
                      <a:pt x="136" y="0"/>
                      <a:pt x="72" y="64"/>
                      <a:pt x="72" y="142"/>
                    </a:cubicBezTo>
                    <a:cubicBezTo>
                      <a:pt x="72" y="144"/>
                      <a:pt x="72" y="144"/>
                      <a:pt x="72" y="144"/>
                    </a:cubicBezTo>
                    <a:cubicBezTo>
                      <a:pt x="72" y="162"/>
                      <a:pt x="76" y="180"/>
                      <a:pt x="85" y="197"/>
                    </a:cubicBezTo>
                    <a:cubicBezTo>
                      <a:pt x="96" y="220"/>
                      <a:pt x="96" y="220"/>
                      <a:pt x="96" y="220"/>
                    </a:cubicBezTo>
                    <a:cubicBezTo>
                      <a:pt x="96" y="257"/>
                      <a:pt x="96" y="257"/>
                      <a:pt x="96" y="257"/>
                    </a:cubicBezTo>
                    <a:cubicBezTo>
                      <a:pt x="96" y="315"/>
                      <a:pt x="125" y="367"/>
                      <a:pt x="168" y="398"/>
                    </a:cubicBezTo>
                    <a:cubicBezTo>
                      <a:pt x="168" y="419"/>
                      <a:pt x="168" y="419"/>
                      <a:pt x="168" y="419"/>
                    </a:cubicBezTo>
                    <a:cubicBezTo>
                      <a:pt x="168" y="430"/>
                      <a:pt x="161" y="440"/>
                      <a:pt x="150" y="443"/>
                    </a:cubicBezTo>
                    <a:cubicBezTo>
                      <a:pt x="69" y="467"/>
                      <a:pt x="69" y="467"/>
                      <a:pt x="69" y="467"/>
                    </a:cubicBezTo>
                    <a:cubicBezTo>
                      <a:pt x="28" y="478"/>
                      <a:pt x="0" y="515"/>
                      <a:pt x="0" y="558"/>
                    </a:cubicBezTo>
                    <a:cubicBezTo>
                      <a:pt x="0" y="696"/>
                      <a:pt x="0" y="696"/>
                      <a:pt x="0" y="696"/>
                    </a:cubicBezTo>
                    <a:cubicBezTo>
                      <a:pt x="0" y="708"/>
                      <a:pt x="10" y="718"/>
                      <a:pt x="22" y="718"/>
                    </a:cubicBezTo>
                    <a:cubicBezTo>
                      <a:pt x="35" y="718"/>
                      <a:pt x="45" y="708"/>
                      <a:pt x="45" y="696"/>
                    </a:cubicBezTo>
                    <a:cubicBezTo>
                      <a:pt x="45" y="558"/>
                      <a:pt x="45" y="558"/>
                      <a:pt x="45" y="558"/>
                    </a:cubicBezTo>
                    <a:cubicBezTo>
                      <a:pt x="45" y="535"/>
                      <a:pt x="60" y="516"/>
                      <a:pt x="81" y="510"/>
                    </a:cubicBezTo>
                    <a:cubicBezTo>
                      <a:pt x="162" y="487"/>
                      <a:pt x="162" y="487"/>
                      <a:pt x="162" y="487"/>
                    </a:cubicBezTo>
                    <a:cubicBezTo>
                      <a:pt x="169" y="485"/>
                      <a:pt x="176" y="481"/>
                      <a:pt x="182" y="478"/>
                    </a:cubicBezTo>
                    <a:cubicBezTo>
                      <a:pt x="196" y="492"/>
                      <a:pt x="196" y="492"/>
                      <a:pt x="196" y="492"/>
                    </a:cubicBezTo>
                    <a:cubicBezTo>
                      <a:pt x="214" y="511"/>
                      <a:pt x="239" y="520"/>
                      <a:pt x="263" y="520"/>
                    </a:cubicBezTo>
                    <a:cubicBezTo>
                      <a:pt x="287" y="520"/>
                      <a:pt x="311" y="511"/>
                      <a:pt x="330" y="492"/>
                    </a:cubicBezTo>
                    <a:cubicBezTo>
                      <a:pt x="344" y="478"/>
                      <a:pt x="344" y="478"/>
                      <a:pt x="344" y="478"/>
                    </a:cubicBezTo>
                    <a:cubicBezTo>
                      <a:pt x="350" y="482"/>
                      <a:pt x="357" y="485"/>
                      <a:pt x="364" y="487"/>
                    </a:cubicBezTo>
                    <a:cubicBezTo>
                      <a:pt x="445" y="510"/>
                      <a:pt x="445" y="510"/>
                      <a:pt x="445" y="510"/>
                    </a:cubicBezTo>
                    <a:cubicBezTo>
                      <a:pt x="466" y="516"/>
                      <a:pt x="481" y="535"/>
                      <a:pt x="481" y="558"/>
                    </a:cubicBezTo>
                    <a:cubicBezTo>
                      <a:pt x="481" y="696"/>
                      <a:pt x="481" y="696"/>
                      <a:pt x="481" y="696"/>
                    </a:cubicBezTo>
                    <a:cubicBezTo>
                      <a:pt x="481" y="708"/>
                      <a:pt x="491" y="718"/>
                      <a:pt x="503" y="718"/>
                    </a:cubicBezTo>
                    <a:cubicBezTo>
                      <a:pt x="516" y="718"/>
                      <a:pt x="526" y="708"/>
                      <a:pt x="526" y="696"/>
                    </a:cubicBezTo>
                    <a:cubicBezTo>
                      <a:pt x="526" y="558"/>
                      <a:pt x="526" y="558"/>
                      <a:pt x="526" y="558"/>
                    </a:cubicBezTo>
                    <a:cubicBezTo>
                      <a:pt x="526" y="515"/>
                      <a:pt x="498" y="478"/>
                      <a:pt x="457" y="467"/>
                    </a:cubicBezTo>
                    <a:close/>
                    <a:moveTo>
                      <a:pt x="298" y="460"/>
                    </a:moveTo>
                    <a:cubicBezTo>
                      <a:pt x="279" y="480"/>
                      <a:pt x="247" y="480"/>
                      <a:pt x="228" y="460"/>
                    </a:cubicBezTo>
                    <a:cubicBezTo>
                      <a:pt x="209" y="442"/>
                      <a:pt x="209" y="442"/>
                      <a:pt x="209" y="442"/>
                    </a:cubicBezTo>
                    <a:cubicBezTo>
                      <a:pt x="212" y="435"/>
                      <a:pt x="213" y="428"/>
                      <a:pt x="213" y="421"/>
                    </a:cubicBezTo>
                    <a:cubicBezTo>
                      <a:pt x="227" y="426"/>
                      <a:pt x="242" y="429"/>
                      <a:pt x="258" y="429"/>
                    </a:cubicBezTo>
                    <a:cubicBezTo>
                      <a:pt x="260" y="429"/>
                      <a:pt x="261" y="429"/>
                      <a:pt x="263" y="429"/>
                    </a:cubicBezTo>
                    <a:cubicBezTo>
                      <a:pt x="280" y="429"/>
                      <a:pt x="297" y="427"/>
                      <a:pt x="313" y="422"/>
                    </a:cubicBezTo>
                    <a:cubicBezTo>
                      <a:pt x="313" y="429"/>
                      <a:pt x="314" y="435"/>
                      <a:pt x="317" y="442"/>
                    </a:cubicBezTo>
                    <a:lnTo>
                      <a:pt x="298" y="460"/>
                    </a:lnTo>
                    <a:close/>
                    <a:moveTo>
                      <a:pt x="259" y="384"/>
                    </a:moveTo>
                    <a:cubicBezTo>
                      <a:pt x="194" y="382"/>
                      <a:pt x="141" y="325"/>
                      <a:pt x="141" y="257"/>
                    </a:cubicBezTo>
                    <a:cubicBezTo>
                      <a:pt x="141" y="215"/>
                      <a:pt x="141" y="215"/>
                      <a:pt x="141" y="215"/>
                    </a:cubicBezTo>
                    <a:cubicBezTo>
                      <a:pt x="141" y="211"/>
                      <a:pt x="140" y="208"/>
                      <a:pt x="139" y="204"/>
                    </a:cubicBezTo>
                    <a:cubicBezTo>
                      <a:pt x="125" y="177"/>
                      <a:pt x="125" y="177"/>
                      <a:pt x="125" y="177"/>
                    </a:cubicBezTo>
                    <a:cubicBezTo>
                      <a:pt x="120" y="166"/>
                      <a:pt x="117" y="155"/>
                      <a:pt x="117" y="144"/>
                    </a:cubicBezTo>
                    <a:cubicBezTo>
                      <a:pt x="117" y="142"/>
                      <a:pt x="117" y="142"/>
                      <a:pt x="117" y="142"/>
                    </a:cubicBezTo>
                    <a:cubicBezTo>
                      <a:pt x="117" y="88"/>
                      <a:pt x="161" y="45"/>
                      <a:pt x="215" y="45"/>
                    </a:cubicBezTo>
                    <a:cubicBezTo>
                      <a:pt x="409" y="45"/>
                      <a:pt x="409" y="45"/>
                      <a:pt x="409" y="45"/>
                    </a:cubicBezTo>
                    <a:cubicBezTo>
                      <a:pt x="409" y="138"/>
                      <a:pt x="409" y="138"/>
                      <a:pt x="409" y="138"/>
                    </a:cubicBezTo>
                    <a:cubicBezTo>
                      <a:pt x="409" y="153"/>
                      <a:pt x="405" y="168"/>
                      <a:pt x="398" y="182"/>
                    </a:cubicBezTo>
                    <a:cubicBezTo>
                      <a:pt x="387" y="204"/>
                      <a:pt x="387" y="204"/>
                      <a:pt x="387" y="204"/>
                    </a:cubicBezTo>
                    <a:cubicBezTo>
                      <a:pt x="386" y="208"/>
                      <a:pt x="385" y="211"/>
                      <a:pt x="385" y="215"/>
                    </a:cubicBezTo>
                    <a:cubicBezTo>
                      <a:pt x="385" y="263"/>
                      <a:pt x="385" y="263"/>
                      <a:pt x="385" y="263"/>
                    </a:cubicBezTo>
                    <a:cubicBezTo>
                      <a:pt x="385" y="296"/>
                      <a:pt x="372" y="327"/>
                      <a:pt x="348" y="350"/>
                    </a:cubicBezTo>
                    <a:cubicBezTo>
                      <a:pt x="324" y="373"/>
                      <a:pt x="292" y="385"/>
                      <a:pt x="259" y="384"/>
                    </a:cubicBezTo>
                    <a:close/>
                    <a:moveTo>
                      <a:pt x="259" y="384"/>
                    </a:moveTo>
                    <a:cubicBezTo>
                      <a:pt x="259" y="384"/>
                      <a:pt x="259" y="384"/>
                      <a:pt x="259" y="38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215">
                <a:extLst>
                  <a:ext uri="{FF2B5EF4-FFF2-40B4-BE49-F238E27FC236}">
                    <a16:creationId xmlns:a16="http://schemas.microsoft.com/office/drawing/2014/main" id="{79823AD8-8130-326C-94C3-1C3FD48D0314}"/>
                  </a:ext>
                </a:extLst>
              </p:cNvPr>
              <p:cNvSpPr>
                <a:spLocks noEditPoints="1"/>
              </p:cNvSpPr>
              <p:nvPr/>
            </p:nvSpPr>
            <p:spPr bwMode="auto">
              <a:xfrm>
                <a:off x="7327000" y="5208820"/>
                <a:ext cx="12706" cy="39706"/>
              </a:xfrm>
              <a:custGeom>
                <a:avLst/>
                <a:gdLst>
                  <a:gd name="T0" fmla="*/ 23 w 45"/>
                  <a:gd name="T1" fmla="*/ 0 h 141"/>
                  <a:gd name="T2" fmla="*/ 0 w 45"/>
                  <a:gd name="T3" fmla="*/ 22 h 141"/>
                  <a:gd name="T4" fmla="*/ 0 w 45"/>
                  <a:gd name="T5" fmla="*/ 119 h 141"/>
                  <a:gd name="T6" fmla="*/ 23 w 45"/>
                  <a:gd name="T7" fmla="*/ 141 h 141"/>
                  <a:gd name="T8" fmla="*/ 45 w 45"/>
                  <a:gd name="T9" fmla="*/ 119 h 141"/>
                  <a:gd name="T10" fmla="*/ 45 w 45"/>
                  <a:gd name="T11" fmla="*/ 22 h 141"/>
                  <a:gd name="T12" fmla="*/ 23 w 45"/>
                  <a:gd name="T13" fmla="*/ 0 h 141"/>
                  <a:gd name="T14" fmla="*/ 23 w 45"/>
                  <a:gd name="T15" fmla="*/ 0 h 141"/>
                  <a:gd name="T16" fmla="*/ 23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3" y="0"/>
                    </a:moveTo>
                    <a:cubicBezTo>
                      <a:pt x="10" y="0"/>
                      <a:pt x="0" y="10"/>
                      <a:pt x="0" y="22"/>
                    </a:cubicBezTo>
                    <a:cubicBezTo>
                      <a:pt x="0" y="119"/>
                      <a:pt x="0" y="119"/>
                      <a:pt x="0" y="119"/>
                    </a:cubicBezTo>
                    <a:cubicBezTo>
                      <a:pt x="0" y="131"/>
                      <a:pt x="10" y="141"/>
                      <a:pt x="23" y="141"/>
                    </a:cubicBezTo>
                    <a:cubicBezTo>
                      <a:pt x="35" y="141"/>
                      <a:pt x="45" y="131"/>
                      <a:pt x="45" y="11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216">
                <a:extLst>
                  <a:ext uri="{FF2B5EF4-FFF2-40B4-BE49-F238E27FC236}">
                    <a16:creationId xmlns:a16="http://schemas.microsoft.com/office/drawing/2014/main" id="{BAFF8A75-3596-69FD-BE50-FCF33260B336}"/>
                  </a:ext>
                </a:extLst>
              </p:cNvPr>
              <p:cNvSpPr>
                <a:spLocks noEditPoints="1"/>
              </p:cNvSpPr>
              <p:nvPr/>
            </p:nvSpPr>
            <p:spPr bwMode="auto">
              <a:xfrm>
                <a:off x="7409588" y="5208820"/>
                <a:ext cx="12706" cy="39706"/>
              </a:xfrm>
              <a:custGeom>
                <a:avLst/>
                <a:gdLst>
                  <a:gd name="T0" fmla="*/ 22 w 45"/>
                  <a:gd name="T1" fmla="*/ 0 h 141"/>
                  <a:gd name="T2" fmla="*/ 0 w 45"/>
                  <a:gd name="T3" fmla="*/ 22 h 141"/>
                  <a:gd name="T4" fmla="*/ 0 w 45"/>
                  <a:gd name="T5" fmla="*/ 119 h 141"/>
                  <a:gd name="T6" fmla="*/ 22 w 45"/>
                  <a:gd name="T7" fmla="*/ 141 h 141"/>
                  <a:gd name="T8" fmla="*/ 45 w 45"/>
                  <a:gd name="T9" fmla="*/ 119 h 141"/>
                  <a:gd name="T10" fmla="*/ 45 w 45"/>
                  <a:gd name="T11" fmla="*/ 22 h 141"/>
                  <a:gd name="T12" fmla="*/ 22 w 45"/>
                  <a:gd name="T13" fmla="*/ 0 h 141"/>
                  <a:gd name="T14" fmla="*/ 22 w 45"/>
                  <a:gd name="T15" fmla="*/ 0 h 141"/>
                  <a:gd name="T16" fmla="*/ 22 w 45"/>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1">
                    <a:moveTo>
                      <a:pt x="22" y="0"/>
                    </a:moveTo>
                    <a:cubicBezTo>
                      <a:pt x="10" y="0"/>
                      <a:pt x="0" y="10"/>
                      <a:pt x="0" y="22"/>
                    </a:cubicBezTo>
                    <a:cubicBezTo>
                      <a:pt x="0" y="119"/>
                      <a:pt x="0" y="119"/>
                      <a:pt x="0" y="119"/>
                    </a:cubicBezTo>
                    <a:cubicBezTo>
                      <a:pt x="0" y="131"/>
                      <a:pt x="10" y="141"/>
                      <a:pt x="22" y="141"/>
                    </a:cubicBezTo>
                    <a:cubicBezTo>
                      <a:pt x="35" y="141"/>
                      <a:pt x="45" y="131"/>
                      <a:pt x="45" y="11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25695098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Des retours positifs sur les usages !</a:t>
            </a:r>
            <a:endParaRPr lang="fr-FR" sz="3200">
              <a:solidFill>
                <a:schemeClr val="tx1"/>
              </a:solidFill>
              <a:latin typeface="Trebuchet MS" panose="020B0603020202020204" pitchFamily="34" charset="0"/>
            </a:endParaRP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737" name="ZoneTexte 736"/>
          <p:cNvSpPr txBox="1"/>
          <p:nvPr/>
        </p:nvSpPr>
        <p:spPr>
          <a:xfrm>
            <a:off x="1447799" y="2812358"/>
            <a:ext cx="9177457" cy="1764586"/>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sz="1200">
                <a:solidFill>
                  <a:srgbClr val="00B050"/>
                </a:solidFill>
                <a:latin typeface="Trebuchet MS"/>
              </a:rPr>
              <a:t>✅ </a:t>
            </a:r>
            <a:r>
              <a:rPr lang="fr-FR" sz="1200" b="1">
                <a:solidFill>
                  <a:srgbClr val="DF2680"/>
                </a:solidFill>
                <a:effectLst/>
                <a:latin typeface="Trebuchet MS"/>
                <a:ea typeface="Calibri"/>
                <a:cs typeface="Times New Roman"/>
              </a:rPr>
              <a:t>Les patients sont réceptifs aux usages </a:t>
            </a:r>
            <a:r>
              <a:rPr lang="fr-FR" sz="1200">
                <a:effectLst/>
                <a:latin typeface="Trebuchet MS"/>
                <a:ea typeface="Calibri"/>
                <a:cs typeface="Times New Roman"/>
              </a:rPr>
              <a:t>et comprennent l’intérêt de disposer de </a:t>
            </a:r>
            <a:r>
              <a:rPr lang="fr-FR" sz="1200">
                <a:latin typeface="Trebuchet MS"/>
                <a:ea typeface="Calibri"/>
                <a:cs typeface="Times New Roman"/>
              </a:rPr>
              <a:t>leurs</a:t>
            </a:r>
            <a:r>
              <a:rPr lang="fr-FR" sz="1200">
                <a:effectLst/>
                <a:latin typeface="Trebuchet MS"/>
                <a:ea typeface="Calibri"/>
                <a:cs typeface="Times New Roman"/>
              </a:rPr>
              <a:t> </a:t>
            </a:r>
            <a:r>
              <a:rPr lang="fr-FR" sz="1200">
                <a:latin typeface="Trebuchet MS"/>
                <a:ea typeface="Calibri"/>
                <a:cs typeface="Times New Roman"/>
              </a:rPr>
              <a:t>documents</a:t>
            </a:r>
            <a:r>
              <a:rPr lang="fr-FR" sz="1200">
                <a:effectLst/>
                <a:latin typeface="Trebuchet MS"/>
                <a:ea typeface="Calibri"/>
                <a:cs typeface="Times New Roman"/>
              </a:rPr>
              <a:t> dans Mon espace santé.</a:t>
            </a:r>
          </a:p>
          <a:p>
            <a:pPr defTabSz="2438338" hangingPunct="0"/>
            <a:endParaRPr lang="fr-FR" sz="1200">
              <a:effectLst/>
              <a:latin typeface="Trebuchet MS" panose="020B0603020202020204" pitchFamily="34" charset="0"/>
              <a:ea typeface="Calibri" panose="020F0502020204030204" pitchFamily="34" charset="0"/>
              <a:cs typeface="Times New Roman" panose="02020603050405020304" pitchFamily="18" charset="0"/>
            </a:endParaRPr>
          </a:p>
          <a:p>
            <a:pPr defTabSz="2438338" hangingPunct="0"/>
            <a:r>
              <a:rPr lang="fr-FR" sz="1200">
                <a:solidFill>
                  <a:srgbClr val="00B050"/>
                </a:solidFill>
                <a:latin typeface="Trebuchet MS"/>
              </a:rPr>
              <a:t>✅ </a:t>
            </a:r>
            <a:r>
              <a:rPr lang="fr-FR" sz="1200">
                <a:latin typeface="Trebuchet MS"/>
                <a:cs typeface="Times New Roman"/>
                <a:sym typeface="Helvetica Neue"/>
              </a:rPr>
              <a:t>Dès lors que les bons éléments de langages sont communiqués au patient, </a:t>
            </a:r>
            <a:r>
              <a:rPr lang="fr-FR" sz="1200" b="1">
                <a:solidFill>
                  <a:srgbClr val="DF2680"/>
                </a:solidFill>
                <a:latin typeface="Trebuchet MS"/>
                <a:cs typeface="Times New Roman"/>
                <a:sym typeface="Helvetica Neue"/>
              </a:rPr>
              <a:t>la grande majorité d’entre eux comprennent pourquoi on leur demande leur pièce d’identité et </a:t>
            </a:r>
            <a:r>
              <a:rPr lang="fr-FR" sz="1200">
                <a:latin typeface="Trebuchet MS"/>
                <a:cs typeface="Times New Roman"/>
                <a:sym typeface="Helvetica Neue"/>
              </a:rPr>
              <a:t>l’accueillent positivement.</a:t>
            </a:r>
            <a:endParaRPr lang="fr-FR" sz="1200">
              <a:latin typeface="Trebuchet MS"/>
              <a:cs typeface="Times New Roman"/>
            </a:endParaRPr>
          </a:p>
          <a:p>
            <a:pPr defTabSz="2438338" hangingPunct="0"/>
            <a:endParaRPr lang="fr-FR" sz="1200">
              <a:latin typeface="Trebuchet MS" panose="020B0603020202020204" pitchFamily="34" charset="0"/>
              <a:cs typeface="Times New Roman" panose="02020603050405020304" pitchFamily="18" charset="0"/>
              <a:sym typeface="Helvetica Neue"/>
            </a:endParaRPr>
          </a:p>
          <a:p>
            <a:pPr defTabSz="2438338" hangingPunct="0"/>
            <a:r>
              <a:rPr lang="fr-FR" sz="1200">
                <a:solidFill>
                  <a:srgbClr val="00B050"/>
                </a:solidFill>
                <a:latin typeface="Trebuchet MS"/>
              </a:rPr>
              <a:t>✅ </a:t>
            </a:r>
            <a:r>
              <a:rPr kumimoji="0" lang="fr-FR" sz="1200" b="0" i="0" u="none" strike="noStrike" cap="none" spc="0" normalizeH="0" baseline="0">
                <a:ln>
                  <a:noFill/>
                </a:ln>
                <a:solidFill>
                  <a:srgbClr val="5E5E5E"/>
                </a:solidFill>
                <a:effectLst/>
                <a:uFillTx/>
                <a:latin typeface="Trebuchet MS"/>
                <a:cs typeface="Times New Roman"/>
                <a:sym typeface="Helvetica Neue"/>
              </a:rPr>
              <a:t>Les patients âgés voient les bénéfices de Mon espace santé et la mise à disposition des documents à leur cercle de soin pour les prises en charge multi professionnels</a:t>
            </a:r>
            <a:endParaRPr lang="fr-FR" sz="1200">
              <a:solidFill>
                <a:srgbClr val="5E5E5E"/>
              </a:solidFill>
              <a:latin typeface="Trebuchet MS"/>
              <a:cs typeface="Times New Roman"/>
              <a:sym typeface="Helvetica Neue"/>
            </a:endParaRPr>
          </a:p>
          <a:p>
            <a:pPr defTabSz="2438338" hangingPunct="0"/>
            <a:endParaRPr lang="fr-FR" sz="1200">
              <a:solidFill>
                <a:srgbClr val="5E5E5E"/>
              </a:solidFill>
              <a:latin typeface="Trebuchet MS" panose="020B0603020202020204" pitchFamily="34" charset="0"/>
              <a:cs typeface="Times New Roman" panose="02020603050405020304" pitchFamily="18" charset="0"/>
              <a:sym typeface="Helvetica Neue"/>
            </a:endParaRPr>
          </a:p>
          <a:p>
            <a:pPr defTabSz="2438338" hangingPunct="0"/>
            <a:r>
              <a:rPr lang="fr-FR" sz="1200">
                <a:solidFill>
                  <a:srgbClr val="00B050"/>
                </a:solidFill>
                <a:latin typeface="Trebuchet MS"/>
              </a:rPr>
              <a:t>✅ </a:t>
            </a:r>
            <a:r>
              <a:rPr lang="fr-FR" sz="1200" b="1">
                <a:solidFill>
                  <a:srgbClr val="DF2680"/>
                </a:solidFill>
                <a:latin typeface="Trebuchet MS"/>
                <a:cs typeface="Times New Roman"/>
              </a:rPr>
              <a:t>L’ensemble des pilotes sont convaincus des bénéfices apportés par Mon espace santé sur la qualité de la prise en charge.</a:t>
            </a:r>
            <a:endParaRPr lang="fr-FR" sz="1200">
              <a:solidFill>
                <a:srgbClr val="5E5E5E"/>
              </a:solidFill>
              <a:latin typeface="Trebuchet MS" panose="020B0603020202020204" pitchFamily="34" charset="0"/>
              <a:cs typeface="Times New Roman" panose="02020603050405020304" pitchFamily="18" charset="0"/>
              <a:sym typeface="Helvetica Neue"/>
            </a:endParaRPr>
          </a:p>
        </p:txBody>
      </p:sp>
      <p:grpSp>
        <p:nvGrpSpPr>
          <p:cNvPr id="8" name="Groupe 7">
            <a:extLst>
              <a:ext uri="{FF2B5EF4-FFF2-40B4-BE49-F238E27FC236}">
                <a16:creationId xmlns:a16="http://schemas.microsoft.com/office/drawing/2014/main" id="{AB6E5B6C-5455-F667-86FE-DCB46C429E36}"/>
              </a:ext>
            </a:extLst>
          </p:cNvPr>
          <p:cNvGrpSpPr>
            <a:grpSpLocks noChangeAspect="1"/>
          </p:cNvGrpSpPr>
          <p:nvPr/>
        </p:nvGrpSpPr>
        <p:grpSpPr>
          <a:xfrm>
            <a:off x="707454" y="2217939"/>
            <a:ext cx="580429" cy="576000"/>
            <a:chOff x="4956693" y="2651032"/>
            <a:chExt cx="431694" cy="428400"/>
          </a:xfrm>
        </p:grpSpPr>
        <p:sp>
          <p:nvSpPr>
            <p:cNvPr id="9" name="Freeform 5">
              <a:extLst>
                <a:ext uri="{FF2B5EF4-FFF2-40B4-BE49-F238E27FC236}">
                  <a16:creationId xmlns:a16="http://schemas.microsoft.com/office/drawing/2014/main" id="{3AB31F5C-07CC-21BB-A766-E1F2AB8A1584}"/>
                </a:ext>
              </a:extLst>
            </p:cNvPr>
            <p:cNvSpPr>
              <a:spLocks noEditPoints="1"/>
            </p:cNvSpPr>
            <p:nvPr/>
          </p:nvSpPr>
          <p:spPr bwMode="auto">
            <a:xfrm>
              <a:off x="5078622" y="2812506"/>
              <a:ext cx="46135" cy="59317"/>
            </a:xfrm>
            <a:custGeom>
              <a:avLst/>
              <a:gdLst>
                <a:gd name="T0" fmla="*/ 143 w 165"/>
                <a:gd name="T1" fmla="*/ 72 h 213"/>
                <a:gd name="T2" fmla="*/ 120 w 165"/>
                <a:gd name="T3" fmla="*/ 95 h 213"/>
                <a:gd name="T4" fmla="*/ 120 w 165"/>
                <a:gd name="T5" fmla="*/ 131 h 213"/>
                <a:gd name="T6" fmla="*/ 82 w 165"/>
                <a:gd name="T7" fmla="*/ 168 h 213"/>
                <a:gd name="T8" fmla="*/ 45 w 165"/>
                <a:gd name="T9" fmla="*/ 131 h 213"/>
                <a:gd name="T10" fmla="*/ 45 w 165"/>
                <a:gd name="T11" fmla="*/ 83 h 213"/>
                <a:gd name="T12" fmla="*/ 82 w 165"/>
                <a:gd name="T13" fmla="*/ 45 h 213"/>
                <a:gd name="T14" fmla="*/ 105 w 165"/>
                <a:gd name="T15" fmla="*/ 23 h 213"/>
                <a:gd name="T16" fmla="*/ 82 w 165"/>
                <a:gd name="T17" fmla="*/ 0 h 213"/>
                <a:gd name="T18" fmla="*/ 0 w 165"/>
                <a:gd name="T19" fmla="*/ 83 h 213"/>
                <a:gd name="T20" fmla="*/ 0 w 165"/>
                <a:gd name="T21" fmla="*/ 131 h 213"/>
                <a:gd name="T22" fmla="*/ 82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2" y="168"/>
                  </a:cubicBezTo>
                  <a:cubicBezTo>
                    <a:pt x="62" y="168"/>
                    <a:pt x="45" y="152"/>
                    <a:pt x="45" y="131"/>
                  </a:cubicBezTo>
                  <a:cubicBezTo>
                    <a:pt x="45" y="83"/>
                    <a:pt x="45" y="83"/>
                    <a:pt x="45" y="83"/>
                  </a:cubicBezTo>
                  <a:cubicBezTo>
                    <a:pt x="45" y="62"/>
                    <a:pt x="62" y="45"/>
                    <a:pt x="82" y="45"/>
                  </a:cubicBezTo>
                  <a:cubicBezTo>
                    <a:pt x="95" y="45"/>
                    <a:pt x="105" y="35"/>
                    <a:pt x="105" y="23"/>
                  </a:cubicBezTo>
                  <a:cubicBezTo>
                    <a:pt x="105" y="10"/>
                    <a:pt x="95" y="0"/>
                    <a:pt x="82" y="0"/>
                  </a:cubicBezTo>
                  <a:cubicBezTo>
                    <a:pt x="37" y="0"/>
                    <a:pt x="0" y="37"/>
                    <a:pt x="0" y="83"/>
                  </a:cubicBezTo>
                  <a:cubicBezTo>
                    <a:pt x="0" y="131"/>
                    <a:pt x="0" y="131"/>
                    <a:pt x="0" y="131"/>
                  </a:cubicBezTo>
                  <a:cubicBezTo>
                    <a:pt x="0" y="176"/>
                    <a:pt x="37" y="213"/>
                    <a:pt x="82"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8A6004D6-4A20-C5D4-6A0D-0775FB37E922}"/>
                </a:ext>
              </a:extLst>
            </p:cNvPr>
            <p:cNvSpPr>
              <a:spLocks noEditPoints="1"/>
            </p:cNvSpPr>
            <p:nvPr/>
          </p:nvSpPr>
          <p:spPr bwMode="auto">
            <a:xfrm>
              <a:off x="5220323" y="2812506"/>
              <a:ext cx="46135" cy="59317"/>
            </a:xfrm>
            <a:custGeom>
              <a:avLst/>
              <a:gdLst>
                <a:gd name="T0" fmla="*/ 143 w 165"/>
                <a:gd name="T1" fmla="*/ 72 h 213"/>
                <a:gd name="T2" fmla="*/ 120 w 165"/>
                <a:gd name="T3" fmla="*/ 95 h 213"/>
                <a:gd name="T4" fmla="*/ 120 w 165"/>
                <a:gd name="T5" fmla="*/ 131 h 213"/>
                <a:gd name="T6" fmla="*/ 83 w 165"/>
                <a:gd name="T7" fmla="*/ 168 h 213"/>
                <a:gd name="T8" fmla="*/ 45 w 165"/>
                <a:gd name="T9" fmla="*/ 131 h 213"/>
                <a:gd name="T10" fmla="*/ 45 w 165"/>
                <a:gd name="T11" fmla="*/ 83 h 213"/>
                <a:gd name="T12" fmla="*/ 83 w 165"/>
                <a:gd name="T13" fmla="*/ 45 h 213"/>
                <a:gd name="T14" fmla="*/ 105 w 165"/>
                <a:gd name="T15" fmla="*/ 23 h 213"/>
                <a:gd name="T16" fmla="*/ 83 w 165"/>
                <a:gd name="T17" fmla="*/ 0 h 213"/>
                <a:gd name="T18" fmla="*/ 0 w 165"/>
                <a:gd name="T19" fmla="*/ 83 h 213"/>
                <a:gd name="T20" fmla="*/ 0 w 165"/>
                <a:gd name="T21" fmla="*/ 131 h 213"/>
                <a:gd name="T22" fmla="*/ 83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3" y="168"/>
                  </a:cubicBezTo>
                  <a:cubicBezTo>
                    <a:pt x="62" y="168"/>
                    <a:pt x="45" y="152"/>
                    <a:pt x="45" y="131"/>
                  </a:cubicBezTo>
                  <a:cubicBezTo>
                    <a:pt x="45" y="83"/>
                    <a:pt x="45" y="83"/>
                    <a:pt x="45" y="83"/>
                  </a:cubicBezTo>
                  <a:cubicBezTo>
                    <a:pt x="45" y="62"/>
                    <a:pt x="62" y="45"/>
                    <a:pt x="83" y="45"/>
                  </a:cubicBezTo>
                  <a:cubicBezTo>
                    <a:pt x="95" y="45"/>
                    <a:pt x="105" y="35"/>
                    <a:pt x="105" y="23"/>
                  </a:cubicBezTo>
                  <a:cubicBezTo>
                    <a:pt x="105" y="10"/>
                    <a:pt x="95" y="0"/>
                    <a:pt x="83" y="0"/>
                  </a:cubicBezTo>
                  <a:cubicBezTo>
                    <a:pt x="37" y="0"/>
                    <a:pt x="0" y="37"/>
                    <a:pt x="0" y="83"/>
                  </a:cubicBezTo>
                  <a:cubicBezTo>
                    <a:pt x="0" y="131"/>
                    <a:pt x="0" y="131"/>
                    <a:pt x="0" y="131"/>
                  </a:cubicBezTo>
                  <a:cubicBezTo>
                    <a:pt x="0" y="176"/>
                    <a:pt x="37" y="213"/>
                    <a:pt x="83"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17E7798D-D5AE-35B1-679B-C840D5861A02}"/>
                </a:ext>
              </a:extLst>
            </p:cNvPr>
            <p:cNvSpPr>
              <a:spLocks noEditPoints="1"/>
            </p:cNvSpPr>
            <p:nvPr/>
          </p:nvSpPr>
          <p:spPr bwMode="auto">
            <a:xfrm>
              <a:off x="5098394" y="2926196"/>
              <a:ext cx="148292" cy="39545"/>
            </a:xfrm>
            <a:custGeom>
              <a:avLst/>
              <a:gdLst>
                <a:gd name="T0" fmla="*/ 521 w 530"/>
                <a:gd name="T1" fmla="*/ 8 h 143"/>
                <a:gd name="T2" fmla="*/ 489 w 530"/>
                <a:gd name="T3" fmla="*/ 9 h 143"/>
                <a:gd name="T4" fmla="*/ 265 w 530"/>
                <a:gd name="T5" fmla="*/ 98 h 143"/>
                <a:gd name="T6" fmla="*/ 41 w 530"/>
                <a:gd name="T7" fmla="*/ 9 h 143"/>
                <a:gd name="T8" fmla="*/ 9 w 530"/>
                <a:gd name="T9" fmla="*/ 8 h 143"/>
                <a:gd name="T10" fmla="*/ 8 w 530"/>
                <a:gd name="T11" fmla="*/ 40 h 143"/>
                <a:gd name="T12" fmla="*/ 265 w 530"/>
                <a:gd name="T13" fmla="*/ 143 h 143"/>
                <a:gd name="T14" fmla="*/ 522 w 530"/>
                <a:gd name="T15" fmla="*/ 40 h 143"/>
                <a:gd name="T16" fmla="*/ 521 w 530"/>
                <a:gd name="T17" fmla="*/ 8 h 143"/>
                <a:gd name="T18" fmla="*/ 521 w 530"/>
                <a:gd name="T19" fmla="*/ 8 h 143"/>
                <a:gd name="T20" fmla="*/ 521 w 530"/>
                <a:gd name="T2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143">
                  <a:moveTo>
                    <a:pt x="521" y="8"/>
                  </a:moveTo>
                  <a:cubicBezTo>
                    <a:pt x="512" y="0"/>
                    <a:pt x="497" y="0"/>
                    <a:pt x="489" y="9"/>
                  </a:cubicBezTo>
                  <a:cubicBezTo>
                    <a:pt x="438" y="65"/>
                    <a:pt x="354" y="98"/>
                    <a:pt x="265" y="98"/>
                  </a:cubicBezTo>
                  <a:cubicBezTo>
                    <a:pt x="176" y="98"/>
                    <a:pt x="92" y="65"/>
                    <a:pt x="41" y="9"/>
                  </a:cubicBezTo>
                  <a:cubicBezTo>
                    <a:pt x="33" y="0"/>
                    <a:pt x="18" y="0"/>
                    <a:pt x="9" y="8"/>
                  </a:cubicBezTo>
                  <a:cubicBezTo>
                    <a:pt x="0" y="16"/>
                    <a:pt x="0" y="31"/>
                    <a:pt x="8" y="40"/>
                  </a:cubicBezTo>
                  <a:cubicBezTo>
                    <a:pt x="68" y="105"/>
                    <a:pt x="164" y="143"/>
                    <a:pt x="265" y="143"/>
                  </a:cubicBezTo>
                  <a:cubicBezTo>
                    <a:pt x="366" y="143"/>
                    <a:pt x="462" y="105"/>
                    <a:pt x="522" y="40"/>
                  </a:cubicBezTo>
                  <a:cubicBezTo>
                    <a:pt x="530" y="31"/>
                    <a:pt x="530" y="16"/>
                    <a:pt x="521" y="8"/>
                  </a:cubicBezTo>
                  <a:close/>
                  <a:moveTo>
                    <a:pt x="521" y="8"/>
                  </a:moveTo>
                  <a:cubicBezTo>
                    <a:pt x="521" y="8"/>
                    <a:pt x="521" y="8"/>
                    <a:pt x="521" y="8"/>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FF0DFC27-A460-9932-D918-F716E02019CC}"/>
                </a:ext>
              </a:extLst>
            </p:cNvPr>
            <p:cNvSpPr>
              <a:spLocks noEditPoints="1"/>
            </p:cNvSpPr>
            <p:nvPr/>
          </p:nvSpPr>
          <p:spPr bwMode="auto">
            <a:xfrm>
              <a:off x="4956693" y="2651032"/>
              <a:ext cx="360844" cy="357549"/>
            </a:xfrm>
            <a:custGeom>
              <a:avLst/>
              <a:gdLst>
                <a:gd name="T0" fmla="*/ 1280 w 1290"/>
                <a:gd name="T1" fmla="*/ 196 h 1287"/>
                <a:gd name="T2" fmla="*/ 750 w 1290"/>
                <a:gd name="T3" fmla="*/ 5 h 1287"/>
                <a:gd name="T4" fmla="*/ 230 w 1290"/>
                <a:gd name="T5" fmla="*/ 230 h 1287"/>
                <a:gd name="T6" fmla="*/ 5 w 1290"/>
                <a:gd name="T7" fmla="*/ 750 h 1287"/>
                <a:gd name="T8" fmla="*/ 196 w 1290"/>
                <a:gd name="T9" fmla="*/ 1280 h 1287"/>
                <a:gd name="T10" fmla="*/ 213 w 1290"/>
                <a:gd name="T11" fmla="*/ 1287 h 1287"/>
                <a:gd name="T12" fmla="*/ 228 w 1290"/>
                <a:gd name="T13" fmla="*/ 1282 h 1287"/>
                <a:gd name="T14" fmla="*/ 230 w 1290"/>
                <a:gd name="T15" fmla="*/ 1250 h 1287"/>
                <a:gd name="T16" fmla="*/ 50 w 1290"/>
                <a:gd name="T17" fmla="*/ 751 h 1287"/>
                <a:gd name="T18" fmla="*/ 262 w 1290"/>
                <a:gd name="T19" fmla="*/ 262 h 1287"/>
                <a:gd name="T20" fmla="*/ 751 w 1290"/>
                <a:gd name="T21" fmla="*/ 50 h 1287"/>
                <a:gd name="T22" fmla="*/ 1250 w 1290"/>
                <a:gd name="T23" fmla="*/ 230 h 1287"/>
                <a:gd name="T24" fmla="*/ 1282 w 1290"/>
                <a:gd name="T25" fmla="*/ 228 h 1287"/>
                <a:gd name="T26" fmla="*/ 1280 w 1290"/>
                <a:gd name="T27" fmla="*/ 196 h 1287"/>
                <a:gd name="T28" fmla="*/ 1280 w 1290"/>
                <a:gd name="T29" fmla="*/ 196 h 1287"/>
                <a:gd name="T30" fmla="*/ 1280 w 1290"/>
                <a:gd name="T31" fmla="*/ 196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7">
                  <a:moveTo>
                    <a:pt x="1280" y="196"/>
                  </a:moveTo>
                  <a:cubicBezTo>
                    <a:pt x="1133" y="67"/>
                    <a:pt x="945" y="0"/>
                    <a:pt x="750" y="5"/>
                  </a:cubicBezTo>
                  <a:cubicBezTo>
                    <a:pt x="553" y="11"/>
                    <a:pt x="369" y="91"/>
                    <a:pt x="230" y="230"/>
                  </a:cubicBezTo>
                  <a:cubicBezTo>
                    <a:pt x="91" y="369"/>
                    <a:pt x="11" y="553"/>
                    <a:pt x="5" y="750"/>
                  </a:cubicBezTo>
                  <a:cubicBezTo>
                    <a:pt x="0" y="945"/>
                    <a:pt x="67" y="1133"/>
                    <a:pt x="196" y="1280"/>
                  </a:cubicBezTo>
                  <a:cubicBezTo>
                    <a:pt x="201" y="1285"/>
                    <a:pt x="207" y="1287"/>
                    <a:pt x="213" y="1287"/>
                  </a:cubicBezTo>
                  <a:cubicBezTo>
                    <a:pt x="218" y="1287"/>
                    <a:pt x="224" y="1286"/>
                    <a:pt x="228" y="1282"/>
                  </a:cubicBezTo>
                  <a:cubicBezTo>
                    <a:pt x="237" y="1274"/>
                    <a:pt x="238" y="1259"/>
                    <a:pt x="230" y="1250"/>
                  </a:cubicBezTo>
                  <a:cubicBezTo>
                    <a:pt x="109" y="1112"/>
                    <a:pt x="45" y="935"/>
                    <a:pt x="50" y="751"/>
                  </a:cubicBezTo>
                  <a:cubicBezTo>
                    <a:pt x="56" y="566"/>
                    <a:pt x="131" y="393"/>
                    <a:pt x="262" y="262"/>
                  </a:cubicBezTo>
                  <a:cubicBezTo>
                    <a:pt x="393" y="131"/>
                    <a:pt x="566" y="56"/>
                    <a:pt x="751" y="50"/>
                  </a:cubicBezTo>
                  <a:cubicBezTo>
                    <a:pt x="935" y="45"/>
                    <a:pt x="1112" y="109"/>
                    <a:pt x="1250" y="230"/>
                  </a:cubicBezTo>
                  <a:cubicBezTo>
                    <a:pt x="1259" y="238"/>
                    <a:pt x="1274" y="237"/>
                    <a:pt x="1282" y="228"/>
                  </a:cubicBezTo>
                  <a:cubicBezTo>
                    <a:pt x="1290" y="219"/>
                    <a:pt x="1289" y="204"/>
                    <a:pt x="1280" y="196"/>
                  </a:cubicBezTo>
                  <a:close/>
                  <a:moveTo>
                    <a:pt x="1280" y="196"/>
                  </a:moveTo>
                  <a:cubicBezTo>
                    <a:pt x="1280" y="196"/>
                    <a:pt x="1280" y="196"/>
                    <a:pt x="1280" y="19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B14E657A-0F36-E979-9D46-D87E1E9F5DA2}"/>
                </a:ext>
              </a:extLst>
            </p:cNvPr>
            <p:cNvSpPr>
              <a:spLocks noEditPoints="1"/>
            </p:cNvSpPr>
            <p:nvPr/>
          </p:nvSpPr>
          <p:spPr bwMode="auto">
            <a:xfrm>
              <a:off x="5027543" y="2721883"/>
              <a:ext cx="360844" cy="357549"/>
            </a:xfrm>
            <a:custGeom>
              <a:avLst/>
              <a:gdLst>
                <a:gd name="T0" fmla="*/ 1094 w 1290"/>
                <a:gd name="T1" fmla="*/ 10 h 1285"/>
                <a:gd name="T2" fmla="*/ 1062 w 1290"/>
                <a:gd name="T3" fmla="*/ 8 h 1285"/>
                <a:gd name="T4" fmla="*/ 1060 w 1290"/>
                <a:gd name="T5" fmla="*/ 40 h 1285"/>
                <a:gd name="T6" fmla="*/ 1240 w 1290"/>
                <a:gd name="T7" fmla="*/ 539 h 1285"/>
                <a:gd name="T8" fmla="*/ 1028 w 1290"/>
                <a:gd name="T9" fmla="*/ 1028 h 1285"/>
                <a:gd name="T10" fmla="*/ 539 w 1290"/>
                <a:gd name="T11" fmla="*/ 1240 h 1285"/>
                <a:gd name="T12" fmla="*/ 40 w 1290"/>
                <a:gd name="T13" fmla="*/ 1060 h 1285"/>
                <a:gd name="T14" fmla="*/ 8 w 1290"/>
                <a:gd name="T15" fmla="*/ 1062 h 1285"/>
                <a:gd name="T16" fmla="*/ 10 w 1290"/>
                <a:gd name="T17" fmla="*/ 1094 h 1285"/>
                <a:gd name="T18" fmla="*/ 517 w 1290"/>
                <a:gd name="T19" fmla="*/ 1285 h 1285"/>
                <a:gd name="T20" fmla="*/ 540 w 1290"/>
                <a:gd name="T21" fmla="*/ 1285 h 1285"/>
                <a:gd name="T22" fmla="*/ 1060 w 1290"/>
                <a:gd name="T23" fmla="*/ 1060 h 1285"/>
                <a:gd name="T24" fmla="*/ 1285 w 1290"/>
                <a:gd name="T25" fmla="*/ 540 h 1285"/>
                <a:gd name="T26" fmla="*/ 1094 w 1290"/>
                <a:gd name="T27" fmla="*/ 10 h 1285"/>
                <a:gd name="T28" fmla="*/ 1094 w 1290"/>
                <a:gd name="T29" fmla="*/ 10 h 1285"/>
                <a:gd name="T30" fmla="*/ 1094 w 1290"/>
                <a:gd name="T31" fmla="*/ 1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5">
                  <a:moveTo>
                    <a:pt x="1094" y="10"/>
                  </a:moveTo>
                  <a:cubicBezTo>
                    <a:pt x="1086" y="1"/>
                    <a:pt x="1071" y="0"/>
                    <a:pt x="1062" y="8"/>
                  </a:cubicBezTo>
                  <a:cubicBezTo>
                    <a:pt x="1053" y="16"/>
                    <a:pt x="1052" y="31"/>
                    <a:pt x="1060" y="40"/>
                  </a:cubicBezTo>
                  <a:cubicBezTo>
                    <a:pt x="1181" y="178"/>
                    <a:pt x="1245" y="355"/>
                    <a:pt x="1240" y="539"/>
                  </a:cubicBezTo>
                  <a:cubicBezTo>
                    <a:pt x="1234" y="724"/>
                    <a:pt x="1159" y="897"/>
                    <a:pt x="1028" y="1028"/>
                  </a:cubicBezTo>
                  <a:cubicBezTo>
                    <a:pt x="897" y="1159"/>
                    <a:pt x="724" y="1234"/>
                    <a:pt x="539" y="1240"/>
                  </a:cubicBezTo>
                  <a:cubicBezTo>
                    <a:pt x="355" y="1245"/>
                    <a:pt x="178" y="1181"/>
                    <a:pt x="40" y="1060"/>
                  </a:cubicBezTo>
                  <a:cubicBezTo>
                    <a:pt x="31" y="1052"/>
                    <a:pt x="16" y="1053"/>
                    <a:pt x="8" y="1062"/>
                  </a:cubicBezTo>
                  <a:cubicBezTo>
                    <a:pt x="0" y="1071"/>
                    <a:pt x="1" y="1086"/>
                    <a:pt x="10" y="1094"/>
                  </a:cubicBezTo>
                  <a:cubicBezTo>
                    <a:pt x="151" y="1218"/>
                    <a:pt x="330" y="1285"/>
                    <a:pt x="517" y="1285"/>
                  </a:cubicBezTo>
                  <a:cubicBezTo>
                    <a:pt x="525" y="1285"/>
                    <a:pt x="532" y="1285"/>
                    <a:pt x="540" y="1285"/>
                  </a:cubicBezTo>
                  <a:cubicBezTo>
                    <a:pt x="737" y="1279"/>
                    <a:pt x="921" y="1199"/>
                    <a:pt x="1060" y="1060"/>
                  </a:cubicBezTo>
                  <a:cubicBezTo>
                    <a:pt x="1199" y="921"/>
                    <a:pt x="1279" y="737"/>
                    <a:pt x="1285" y="540"/>
                  </a:cubicBezTo>
                  <a:cubicBezTo>
                    <a:pt x="1290" y="345"/>
                    <a:pt x="1223" y="157"/>
                    <a:pt x="1094" y="10"/>
                  </a:cubicBezTo>
                  <a:close/>
                  <a:moveTo>
                    <a:pt x="1094" y="10"/>
                  </a:moveTo>
                  <a:cubicBezTo>
                    <a:pt x="1094" y="10"/>
                    <a:pt x="1094" y="10"/>
                    <a:pt x="1094" y="1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571567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B13FB3-D34C-B744-505C-C5372739F625}"/>
              </a:ext>
            </a:extLst>
          </p:cNvPr>
          <p:cNvSpPr>
            <a:spLocks noGrp="1"/>
          </p:cNvSpPr>
          <p:nvPr>
            <p:ph type="body" sz="quarter" idx="22"/>
          </p:nvPr>
        </p:nvSpPr>
        <p:spPr>
          <a:xfrm>
            <a:off x="3450164" y="3303053"/>
            <a:ext cx="7609721" cy="1263055"/>
          </a:xfrm>
        </p:spPr>
        <p:txBody>
          <a:bodyPr/>
          <a:lstStyle/>
          <a:p>
            <a:r>
              <a:rPr lang="fr-FR">
                <a:latin typeface="Trebuchet MS"/>
              </a:rPr>
              <a:t>3. LES APPRENTISSAGES par couloir</a:t>
            </a:r>
          </a:p>
        </p:txBody>
      </p:sp>
      <p:sp>
        <p:nvSpPr>
          <p:cNvPr id="3" name="Espace réservé du numéro de diapositive 2">
            <a:extLst>
              <a:ext uri="{FF2B5EF4-FFF2-40B4-BE49-F238E27FC236}">
                <a16:creationId xmlns:a16="http://schemas.microsoft.com/office/drawing/2014/main" id="{3054C380-D670-40AA-6E7F-0529DE437C88}"/>
              </a:ext>
            </a:extLst>
          </p:cNvPr>
          <p:cNvSpPr>
            <a:spLocks noGrp="1"/>
          </p:cNvSpPr>
          <p:nvPr>
            <p:ph type="sldNum" sz="quarter" idx="23"/>
          </p:nvPr>
        </p:nvSpPr>
        <p:spPr/>
        <p:txBody>
          <a:bodyPr/>
          <a:lstStyle/>
          <a:p>
            <a:fld id="{86CB4B4D-7CA3-9044-876B-883B54F8677D}" type="slidenum">
              <a:rPr lang="fr-FR" smtClean="0"/>
              <a:pPr/>
              <a:t>11</a:t>
            </a:fld>
            <a:endParaRPr lang="fr-FR"/>
          </a:p>
        </p:txBody>
      </p:sp>
    </p:spTree>
    <p:extLst>
      <p:ext uri="{BB962C8B-B14F-4D97-AF65-F5344CB8AC3E}">
        <p14:creationId xmlns:p14="http://schemas.microsoft.com/office/powerpoint/2010/main" val="6267264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Médecins de ville - Généralistes</a:t>
            </a: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7" name="ZoneTexte 6">
            <a:extLst>
              <a:ext uri="{FF2B5EF4-FFF2-40B4-BE49-F238E27FC236}">
                <a16:creationId xmlns:a16="http://schemas.microsoft.com/office/drawing/2014/main" id="{3D7BD90F-AF60-450A-2F1D-5CB571AC78AA}"/>
              </a:ext>
            </a:extLst>
          </p:cNvPr>
          <p:cNvSpPr txBox="1"/>
          <p:nvPr/>
        </p:nvSpPr>
        <p:spPr>
          <a:xfrm>
            <a:off x="398872" y="1688348"/>
            <a:ext cx="5498183" cy="4411464"/>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kumimoji="0" lang="fr-FR" sz="1000" b="1" i="0" u="sng" strike="noStrike" cap="none" spc="0" normalizeH="0" baseline="0">
                <a:ln>
                  <a:noFill/>
                </a:ln>
                <a:solidFill>
                  <a:srgbClr val="5E5E5E"/>
                </a:solidFill>
                <a:effectLst/>
                <a:uFillTx/>
                <a:latin typeface="Trebuchet MS"/>
                <a:sym typeface="Helvetica Neue"/>
              </a:rPr>
              <a:t>Usages :</a:t>
            </a:r>
            <a:endParaRPr lang="fr-FR" sz="1000" b="1" i="0" u="sng" strike="noStrike" cap="none" spc="0" normalizeH="0" baseline="0">
              <a:ln>
                <a:noFill/>
              </a:ln>
              <a:solidFill>
                <a:srgbClr val="5E5E5E"/>
              </a:solidFill>
              <a:effectLst/>
              <a:uFillTx/>
              <a:latin typeface="Trebuchet MS"/>
            </a:endParaRPr>
          </a:p>
          <a:p>
            <a:pPr defTabSz="2438338" hangingPunct="0"/>
            <a:endParaRPr lang="fr-FR" sz="1000" b="0" i="0" u="none" strike="noStrike" cap="none" spc="0" normalizeH="0" baseline="0">
              <a:ln>
                <a:noFill/>
              </a:ln>
              <a:solidFill>
                <a:srgbClr val="5E5E5E"/>
              </a:solidFill>
              <a:effectLst/>
              <a:uFillTx/>
              <a:latin typeface="Trebuchet MS" panose="020B0603020202020204" pitchFamily="34" charset="0"/>
            </a:endParaRPr>
          </a:p>
          <a:p>
            <a:pPr algn="just" rtl="0" fontAlgn="base"/>
            <a:r>
              <a:rPr lang="fr-FR" sz="1000" b="0" i="0" u="none" strike="noStrike">
                <a:solidFill>
                  <a:srgbClr val="00B050"/>
                </a:solidFill>
                <a:effectLst/>
                <a:latin typeface="Trebuchet MS"/>
              </a:rPr>
              <a:t>✅</a:t>
            </a:r>
            <a:r>
              <a:rPr lang="fr-FR" sz="1000" b="1" i="0" u="none" strike="noStrike">
                <a:solidFill>
                  <a:srgbClr val="5E5E5E"/>
                </a:solidFill>
                <a:effectLst/>
                <a:latin typeface="Trebuchet MS"/>
              </a:rPr>
              <a:t>77%  des médecins généralistes alimentent le dossier médical </a:t>
            </a:r>
            <a:r>
              <a:rPr lang="fr-FR" sz="1000" b="0" i="0" u="none" strike="noStrike">
                <a:solidFill>
                  <a:srgbClr val="5E5E5E"/>
                </a:solidFill>
                <a:effectLst/>
                <a:latin typeface="Trebuchet MS"/>
              </a:rPr>
              <a:t>de leur patientèle systématiquement</a:t>
            </a:r>
          </a:p>
          <a:p>
            <a:pPr algn="just" rtl="0" fontAlgn="base"/>
            <a:endParaRPr lang="fr-FR" sz="1000" b="0" i="0">
              <a:solidFill>
                <a:srgbClr val="5E5E5E"/>
              </a:solidFill>
              <a:effectLst/>
              <a:latin typeface="Segoe UI" panose="020B0502040204020203" pitchFamily="34" charset="0"/>
            </a:endParaRPr>
          </a:p>
          <a:p>
            <a:pPr algn="just" rtl="0" fontAlgn="base"/>
            <a:r>
              <a:rPr lang="fr-FR" sz="1000" b="0" i="0" u="none" strike="noStrike">
                <a:solidFill>
                  <a:srgbClr val="00B050"/>
                </a:solidFill>
                <a:effectLst/>
                <a:latin typeface="Trebuchet MS"/>
              </a:rPr>
              <a:t>✅</a:t>
            </a:r>
            <a:r>
              <a:rPr lang="fr-FR" sz="1000" b="0" i="0" u="none" strike="noStrike">
                <a:solidFill>
                  <a:srgbClr val="5E5E5E"/>
                </a:solidFill>
                <a:effectLst/>
                <a:latin typeface="Trebuchet MS"/>
              </a:rPr>
              <a:t>Les documents alimentés dans le dossier médical sont les </a:t>
            </a:r>
            <a:r>
              <a:rPr lang="fr-FR" sz="1000" b="1" i="0" u="none" strike="noStrike">
                <a:solidFill>
                  <a:srgbClr val="5E5E5E"/>
                </a:solidFill>
                <a:effectLst/>
                <a:latin typeface="Trebuchet MS"/>
              </a:rPr>
              <a:t>vaccinations, les VSM, les ordonnances, les comptes-rendus. </a:t>
            </a:r>
            <a:r>
              <a:rPr lang="fr-FR" sz="1000" b="0" i="0" u="none" strike="noStrike">
                <a:solidFill>
                  <a:srgbClr val="5E5E5E"/>
                </a:solidFill>
                <a:effectLst/>
                <a:latin typeface="Trebuchet MS"/>
              </a:rPr>
              <a:t>Également : ECG, certificat; arrêt de travail, courrier spécialiste…</a:t>
            </a:r>
            <a:r>
              <a:rPr lang="fr-FR" sz="1000" b="0" i="0">
                <a:solidFill>
                  <a:srgbClr val="5E5E5E"/>
                </a:solidFill>
                <a:effectLst/>
                <a:latin typeface="Trebuchet MS"/>
              </a:rPr>
              <a:t>​</a:t>
            </a:r>
          </a:p>
          <a:p>
            <a:pPr algn="just" rtl="0" fontAlgn="base"/>
            <a:endParaRPr lang="fr-FR" sz="1000" b="0" i="0" u="none" strike="noStrike">
              <a:solidFill>
                <a:srgbClr val="00B050"/>
              </a:solidFill>
              <a:effectLst/>
              <a:latin typeface="Trebuchet MS" panose="020B0603020202020204" pitchFamily="34" charset="0"/>
            </a:endParaRPr>
          </a:p>
          <a:p>
            <a:pPr algn="just" rtl="0" fontAlgn="base"/>
            <a:r>
              <a:rPr lang="fr-FR" sz="1000" b="0" i="0" u="none" strike="noStrike">
                <a:solidFill>
                  <a:srgbClr val="00B050"/>
                </a:solidFill>
                <a:effectLst/>
                <a:latin typeface="Trebuchet MS"/>
              </a:rPr>
              <a:t>✅ </a:t>
            </a:r>
            <a:r>
              <a:rPr lang="fr-FR" sz="1000" b="0" i="0" u="none" strike="noStrike">
                <a:solidFill>
                  <a:srgbClr val="464646"/>
                </a:solidFill>
                <a:effectLst/>
                <a:latin typeface="Trebuchet MS"/>
              </a:rPr>
              <a:t>L’ensemble </a:t>
            </a:r>
            <a:r>
              <a:rPr lang="fr-FR" sz="1000" b="0" i="0" u="none" strike="noStrike">
                <a:solidFill>
                  <a:srgbClr val="5E5E5E"/>
                </a:solidFill>
                <a:effectLst/>
                <a:latin typeface="Trebuchet MS"/>
              </a:rPr>
              <a:t>des médecins généralistes ont indiqué </a:t>
            </a:r>
            <a:r>
              <a:rPr lang="fr-FR" sz="1000" b="1" i="0" u="none" strike="noStrike">
                <a:solidFill>
                  <a:srgbClr val="5E5E5E"/>
                </a:solidFill>
                <a:effectLst/>
                <a:latin typeface="Trebuchet MS"/>
              </a:rPr>
              <a:t>consulter occasionnellement le dossier médical</a:t>
            </a:r>
            <a:r>
              <a:rPr lang="fr-FR" sz="1000" b="0" i="0" u="none" strike="noStrike">
                <a:solidFill>
                  <a:srgbClr val="5E5E5E"/>
                </a:solidFill>
                <a:effectLst/>
                <a:latin typeface="Trebuchet MS"/>
              </a:rPr>
              <a:t>. Il est consulté via le logiciel métier majoritairement, ou par Web PS DMP. Il est consulté dans le cadre d’un </a:t>
            </a:r>
            <a:r>
              <a:rPr lang="fr-FR" sz="1000" b="1" i="0" u="none" strike="noStrike">
                <a:solidFill>
                  <a:srgbClr val="5E5E5E"/>
                </a:solidFill>
                <a:effectLst/>
                <a:latin typeface="Trebuchet MS"/>
              </a:rPr>
              <a:t>renouvellement d’ordonnance</a:t>
            </a:r>
            <a:r>
              <a:rPr lang="fr-FR" sz="1000" b="0" i="0" u="none" strike="noStrike">
                <a:solidFill>
                  <a:srgbClr val="5E5E5E"/>
                </a:solidFill>
                <a:effectLst/>
                <a:latin typeface="Trebuchet MS"/>
              </a:rPr>
              <a:t>, d’un </a:t>
            </a:r>
            <a:r>
              <a:rPr lang="fr-FR" sz="1000" b="1" i="0" u="none" strike="noStrike">
                <a:solidFill>
                  <a:srgbClr val="5E5E5E"/>
                </a:solidFill>
                <a:effectLst/>
                <a:latin typeface="Trebuchet MS"/>
              </a:rPr>
              <a:t>nouveau patient, </a:t>
            </a:r>
            <a:r>
              <a:rPr lang="fr-FR" sz="1000" b="0" i="0" u="none" strike="noStrike">
                <a:solidFill>
                  <a:srgbClr val="5E5E5E"/>
                </a:solidFill>
                <a:effectLst/>
                <a:latin typeface="Trebuchet MS"/>
              </a:rPr>
              <a:t>lors d’un </a:t>
            </a:r>
            <a:r>
              <a:rPr lang="fr-FR" sz="1000" b="1" i="0" u="none" strike="noStrike">
                <a:solidFill>
                  <a:srgbClr val="5E5E5E"/>
                </a:solidFill>
                <a:effectLst/>
                <a:latin typeface="Trebuchet MS"/>
              </a:rPr>
              <a:t>remplacement d'un confrère </a:t>
            </a:r>
            <a:r>
              <a:rPr lang="fr-FR" sz="1000" b="0" i="0" u="none" strike="noStrike">
                <a:solidFill>
                  <a:srgbClr val="5E5E5E"/>
                </a:solidFill>
                <a:effectLst/>
                <a:latin typeface="Trebuchet MS"/>
              </a:rPr>
              <a:t>ou d’un </a:t>
            </a:r>
            <a:r>
              <a:rPr lang="fr-FR" sz="1000" b="1" i="0" u="none" strike="noStrike">
                <a:solidFill>
                  <a:srgbClr val="5E5E5E"/>
                </a:solidFill>
                <a:effectLst/>
                <a:latin typeface="Trebuchet MS"/>
              </a:rPr>
              <a:t>patient polypathologique.</a:t>
            </a:r>
            <a:r>
              <a:rPr lang="fr-FR" sz="1000" b="0" i="0">
                <a:solidFill>
                  <a:srgbClr val="5E5E5E"/>
                </a:solidFill>
                <a:effectLst/>
                <a:latin typeface="Trebuchet MS"/>
              </a:rPr>
              <a:t>​</a:t>
            </a:r>
          </a:p>
          <a:p>
            <a:pPr algn="just" rtl="0" fontAlgn="base"/>
            <a:endParaRPr lang="fr-FR" sz="1000" b="0" i="0" u="none" strike="noStrike">
              <a:solidFill>
                <a:srgbClr val="00B050"/>
              </a:solidFill>
              <a:effectLst/>
              <a:latin typeface="Trebuchet MS" panose="020B0603020202020204" pitchFamily="34" charset="0"/>
            </a:endParaRPr>
          </a:p>
          <a:p>
            <a:pPr algn="just" rtl="0" fontAlgn="base"/>
            <a:r>
              <a:rPr lang="fr-FR" sz="1000" b="0" i="0" u="none" strike="noStrike">
                <a:solidFill>
                  <a:srgbClr val="00B050"/>
                </a:solidFill>
                <a:effectLst/>
                <a:latin typeface="Trebuchet MS"/>
              </a:rPr>
              <a:t>✅ </a:t>
            </a:r>
            <a:r>
              <a:rPr lang="fr-FR" sz="1000" b="0" i="0" u="none" strike="noStrike">
                <a:solidFill>
                  <a:srgbClr val="5E5E5E"/>
                </a:solidFill>
                <a:effectLst/>
                <a:latin typeface="Trebuchet MS"/>
              </a:rPr>
              <a:t>La délégation de la </a:t>
            </a:r>
            <a:r>
              <a:rPr lang="fr-FR" sz="1000" b="1" i="0" u="none" strike="noStrike">
                <a:solidFill>
                  <a:srgbClr val="5E5E5E"/>
                </a:solidFill>
                <a:effectLst/>
                <a:latin typeface="Trebuchet MS"/>
              </a:rPr>
              <a:t>consultation de Mon espace santé au secrétariat est envisagée pour 50% des médecins, avec une délégation limitée </a:t>
            </a:r>
            <a:r>
              <a:rPr lang="fr-FR" sz="1000" b="0" i="0" u="none" strike="noStrike">
                <a:solidFill>
                  <a:srgbClr val="5E5E5E"/>
                </a:solidFill>
                <a:effectLst/>
                <a:latin typeface="Trebuchet MS"/>
              </a:rPr>
              <a:t>(par exemple : récupération des données de suivi coordonnée, de dépistage, de vaccination)</a:t>
            </a:r>
            <a:r>
              <a:rPr lang="fr-FR" sz="1000" b="1" i="0" u="none" strike="noStrike">
                <a:solidFill>
                  <a:srgbClr val="5E5E5E"/>
                </a:solidFill>
                <a:effectLst/>
                <a:latin typeface="Trebuchet MS"/>
              </a:rPr>
              <a:t> </a:t>
            </a:r>
            <a:r>
              <a:rPr lang="fr-FR" sz="1000" b="0" i="0">
                <a:solidFill>
                  <a:srgbClr val="5E5E5E"/>
                </a:solidFill>
                <a:effectLst/>
                <a:latin typeface="Trebuchet MS"/>
              </a:rPr>
              <a:t>​</a:t>
            </a:r>
          </a:p>
          <a:p>
            <a:pPr algn="just" rtl="0" fontAlgn="base"/>
            <a:endParaRPr lang="fr-FR" sz="1000" b="0" i="0" u="none" strike="noStrike">
              <a:solidFill>
                <a:srgbClr val="00B050"/>
              </a:solidFill>
              <a:effectLst/>
              <a:latin typeface="Trebuchet MS" panose="020B0603020202020204" pitchFamily="34" charset="0"/>
            </a:endParaRPr>
          </a:p>
          <a:p>
            <a:pPr algn="just" rtl="0" fontAlgn="base"/>
            <a:r>
              <a:rPr lang="fr-FR" sz="1000" b="0" i="0" u="none" strike="noStrike">
                <a:solidFill>
                  <a:srgbClr val="00B050"/>
                </a:solidFill>
                <a:effectLst/>
                <a:latin typeface="Trebuchet MS"/>
              </a:rPr>
              <a:t>✅ </a:t>
            </a:r>
            <a:r>
              <a:rPr lang="fr-FR" sz="1000" b="1" i="0" u="none" strike="noStrike">
                <a:solidFill>
                  <a:srgbClr val="5E5E5E"/>
                </a:solidFill>
                <a:effectLst/>
                <a:latin typeface="Trebuchet MS"/>
              </a:rPr>
              <a:t>2/3 </a:t>
            </a:r>
            <a:r>
              <a:rPr lang="fr-FR" sz="1000" b="0" i="0" u="none" strike="noStrike">
                <a:solidFill>
                  <a:srgbClr val="5E5E5E"/>
                </a:solidFill>
                <a:effectLst/>
                <a:latin typeface="Trebuchet MS"/>
              </a:rPr>
              <a:t>des pilotes ont testé l’envoi de</a:t>
            </a:r>
            <a:r>
              <a:rPr lang="fr-FR" sz="1000" b="1" i="0" u="none" strike="noStrike">
                <a:solidFill>
                  <a:srgbClr val="5E5E5E"/>
                </a:solidFill>
                <a:effectLst/>
                <a:latin typeface="Trebuchet MS"/>
              </a:rPr>
              <a:t> messages depuis leur messagerie MSSanté vers la messagerie Mon espace santé de leurs patients</a:t>
            </a:r>
            <a:r>
              <a:rPr lang="fr-FR" sz="1000" b="0" i="0" u="none" strike="noStrike">
                <a:solidFill>
                  <a:srgbClr val="5E5E5E"/>
                </a:solidFill>
                <a:effectLst/>
                <a:latin typeface="Trebuchet MS"/>
              </a:rPr>
              <a:t>. Les messages concernent l’envoi d’ordonnance, la proposition de rendez-vous…</a:t>
            </a:r>
          </a:p>
          <a:p>
            <a:pPr algn="just" rtl="0" fontAlgn="base"/>
            <a:endParaRPr lang="fr-FR" sz="1000" b="0" i="0" u="none" strike="noStrike">
              <a:solidFill>
                <a:srgbClr val="00B050"/>
              </a:solidFill>
              <a:effectLst/>
              <a:latin typeface="Trebuchet MS" panose="020B0603020202020204" pitchFamily="34" charset="0"/>
            </a:endParaRPr>
          </a:p>
          <a:p>
            <a:pPr algn="just" rtl="0" fontAlgn="base"/>
            <a:r>
              <a:rPr lang="fr-FR" sz="1000" b="0" i="0" u="none" strike="noStrike">
                <a:solidFill>
                  <a:srgbClr val="00B050"/>
                </a:solidFill>
                <a:effectLst/>
                <a:latin typeface="Trebuchet MS"/>
              </a:rPr>
              <a:t>✅ </a:t>
            </a:r>
            <a:r>
              <a:rPr lang="fr-FR" sz="1000" b="0" i="0" u="none" strike="noStrike">
                <a:solidFill>
                  <a:srgbClr val="5E5E5E"/>
                </a:solidFill>
                <a:effectLst/>
                <a:latin typeface="Trebuchet MS"/>
              </a:rPr>
              <a:t>75 % ont mis </a:t>
            </a:r>
            <a:r>
              <a:rPr lang="fr-FR" sz="1000" b="1" i="0" u="none" strike="noStrike">
                <a:solidFill>
                  <a:srgbClr val="5E5E5E"/>
                </a:solidFill>
                <a:effectLst/>
                <a:latin typeface="Trebuchet MS"/>
              </a:rPr>
              <a:t>des flyers/mémos</a:t>
            </a:r>
            <a:r>
              <a:rPr lang="fr-FR" sz="1000" b="0" i="0" u="none" strike="noStrike">
                <a:solidFill>
                  <a:srgbClr val="5E5E5E"/>
                </a:solidFill>
                <a:effectLst/>
                <a:latin typeface="Trebuchet MS"/>
              </a:rPr>
              <a:t> à disposition des usagers afin de les familiariser avec Mon espace santé </a:t>
            </a:r>
            <a:r>
              <a:rPr lang="fr-FR" sz="1000" b="0" i="0">
                <a:solidFill>
                  <a:srgbClr val="5E5E5E"/>
                </a:solidFill>
                <a:effectLst/>
                <a:latin typeface="Trebuchet MS"/>
              </a:rPr>
              <a:t>​</a:t>
            </a:r>
          </a:p>
          <a:p>
            <a:pPr algn="just" rtl="0" fontAlgn="base"/>
            <a:endParaRPr lang="fr-FR" sz="1000" b="0" i="0" u="none" strike="noStrike">
              <a:solidFill>
                <a:srgbClr val="00B050"/>
              </a:solidFill>
              <a:effectLst/>
              <a:latin typeface="Trebuchet MS" panose="020B0603020202020204" pitchFamily="34" charset="0"/>
            </a:endParaRPr>
          </a:p>
          <a:p>
            <a:pPr algn="just" rtl="0" fontAlgn="base"/>
            <a:r>
              <a:rPr lang="fr-FR" sz="1000" b="0" i="0" u="none" strike="noStrike">
                <a:solidFill>
                  <a:srgbClr val="00B050"/>
                </a:solidFill>
                <a:effectLst/>
                <a:latin typeface="Trebuchet MS"/>
              </a:rPr>
              <a:t>✅</a:t>
            </a:r>
            <a:r>
              <a:rPr lang="fr-FR" sz="1000" b="0" i="0" u="none" strike="noStrike">
                <a:solidFill>
                  <a:srgbClr val="5E5E5E"/>
                </a:solidFill>
                <a:effectLst/>
                <a:latin typeface="Trebuchet MS"/>
              </a:rPr>
              <a:t>La </a:t>
            </a:r>
            <a:r>
              <a:rPr lang="fr-FR" sz="1000" b="1" i="0" u="none" strike="noStrike">
                <a:solidFill>
                  <a:srgbClr val="5E5E5E"/>
                </a:solidFill>
                <a:effectLst/>
                <a:latin typeface="Trebuchet MS"/>
              </a:rPr>
              <a:t>patientèle est informée des usages Mon espace santé </a:t>
            </a:r>
            <a:r>
              <a:rPr lang="fr-FR" sz="1000" b="0" i="0" u="none" strike="noStrike">
                <a:solidFill>
                  <a:srgbClr val="5E5E5E"/>
                </a:solidFill>
                <a:effectLst/>
                <a:latin typeface="Trebuchet MS"/>
              </a:rPr>
              <a:t>(alimentation et consultation du dossier médical, messagerie...) via des </a:t>
            </a:r>
            <a:r>
              <a:rPr lang="fr-FR" sz="1000" b="1" i="0" u="none" strike="noStrike">
                <a:solidFill>
                  <a:srgbClr val="5E5E5E"/>
                </a:solidFill>
                <a:effectLst/>
                <a:latin typeface="Trebuchet MS"/>
              </a:rPr>
              <a:t>éléments de langage à l’oral, de l’affichage, des flyers…</a:t>
            </a:r>
            <a:endParaRPr lang="fr-FR" sz="1000" b="0" i="0">
              <a:solidFill>
                <a:srgbClr val="5E5E5E"/>
              </a:solidFill>
              <a:effectLst/>
              <a:latin typeface="Trebuchet MS"/>
            </a:endParaRPr>
          </a:p>
        </p:txBody>
      </p:sp>
      <p:sp>
        <p:nvSpPr>
          <p:cNvPr id="2" name="ZoneTexte 1">
            <a:extLst>
              <a:ext uri="{FF2B5EF4-FFF2-40B4-BE49-F238E27FC236}">
                <a16:creationId xmlns:a16="http://schemas.microsoft.com/office/drawing/2014/main" id="{6F3F6097-D3AC-9D89-F678-9345CDD90817}"/>
              </a:ext>
            </a:extLst>
          </p:cNvPr>
          <p:cNvSpPr txBox="1"/>
          <p:nvPr/>
        </p:nvSpPr>
        <p:spPr>
          <a:xfrm>
            <a:off x="6294400" y="1688348"/>
            <a:ext cx="5497200" cy="3026470"/>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endParaRPr kumimoji="0" lang="fr-FR" sz="1000" b="0" i="0" u="none" strike="noStrike" cap="none" spc="0" normalizeH="0" baseline="0">
              <a:ln>
                <a:noFill/>
              </a:ln>
              <a:solidFill>
                <a:srgbClr val="5E5E5E"/>
              </a:solidFill>
              <a:effectLst/>
              <a:uFillTx/>
              <a:latin typeface="Trebuchet MS" panose="020B0603020202020204" pitchFamily="34" charset="0"/>
              <a:sym typeface="Helvetica Neue"/>
            </a:endParaRPr>
          </a:p>
          <a:p>
            <a:pPr algn="just" defTabSz="2438338" hangingPunct="0">
              <a:lnSpc>
                <a:spcPct val="120000"/>
              </a:lnSpc>
            </a:pPr>
            <a:r>
              <a:rPr lang="fr-FR" sz="1000" b="1">
                <a:solidFill>
                  <a:schemeClr val="accent4"/>
                </a:solidFill>
              </a:rPr>
              <a:t>⚠</a:t>
            </a:r>
            <a:r>
              <a:rPr lang="fr-FR" sz="1000">
                <a:solidFill>
                  <a:srgbClr val="00B050"/>
                </a:solidFill>
                <a:latin typeface="Trebuchet MS" panose="020B0603020202020204" pitchFamily="34" charset="0"/>
              </a:rPr>
              <a:t> </a:t>
            </a:r>
            <a:r>
              <a:rPr lang="fr-FR" sz="1000" b="1">
                <a:solidFill>
                  <a:srgbClr val="DF2680"/>
                </a:solidFill>
                <a:latin typeface="Trebuchet MS" panose="020B0603020202020204" pitchFamily="34" charset="0"/>
              </a:rPr>
              <a:t>Lenteur du téléservice </a:t>
            </a:r>
            <a:r>
              <a:rPr lang="fr-FR" sz="1000" b="1" err="1">
                <a:solidFill>
                  <a:srgbClr val="DF2680"/>
                </a:solidFill>
                <a:latin typeface="Trebuchet MS" panose="020B0603020202020204" pitchFamily="34" charset="0"/>
              </a:rPr>
              <a:t>INSi</a:t>
            </a:r>
            <a:r>
              <a:rPr lang="fr-FR" sz="1000">
                <a:solidFill>
                  <a:srgbClr val="5E5E5E"/>
                </a:solidFill>
                <a:latin typeface="Trebuchet MS" panose="020B0603020202020204" pitchFamily="34" charset="0"/>
              </a:rPr>
              <a:t>, procédure compliquée, trop de clics + messages d’erreurs qui empêchent la qualification de l’INS.</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a:solidFill>
                  <a:srgbClr val="5E5E5E"/>
                </a:solidFill>
                <a:latin typeface="Trebuchet MS" panose="020B0603020202020204" pitchFamily="34" charset="0"/>
              </a:rPr>
              <a:t>Les professionnels ne sont pas toujours à l’aise avec la </a:t>
            </a:r>
            <a:r>
              <a:rPr lang="fr-FR" sz="1000" b="1">
                <a:solidFill>
                  <a:srgbClr val="E73083"/>
                </a:solidFill>
                <a:latin typeface="Trebuchet MS" panose="020B0603020202020204" pitchFamily="34" charset="0"/>
              </a:rPr>
              <a:t>qualification de l’INS </a:t>
            </a:r>
            <a:r>
              <a:rPr lang="fr-FR" sz="1000">
                <a:solidFill>
                  <a:srgbClr val="5E5E5E"/>
                </a:solidFill>
                <a:latin typeface="Trebuchet MS" panose="020B0603020202020204" pitchFamily="34" charset="0"/>
              </a:rPr>
              <a:t>car celle-ci </a:t>
            </a:r>
            <a:r>
              <a:rPr lang="fr-FR" sz="1000" b="1">
                <a:solidFill>
                  <a:srgbClr val="E73083"/>
                </a:solidFill>
                <a:latin typeface="Trebuchet MS" panose="020B0603020202020204" pitchFamily="34" charset="0"/>
              </a:rPr>
              <a:t>prend du temps</a:t>
            </a:r>
            <a:r>
              <a:rPr lang="fr-FR" sz="1000">
                <a:solidFill>
                  <a:srgbClr val="5E5E5E"/>
                </a:solidFill>
                <a:latin typeface="Trebuchet MS" panose="020B0603020202020204" pitchFamily="34" charset="0"/>
              </a:rPr>
              <a:t>, au détriment de la prise en charge des patients, qui ne sont pas toujours sensibilisés à cette démarche.</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b="1">
                <a:solidFill>
                  <a:srgbClr val="DF2680"/>
                </a:solidFill>
                <a:latin typeface="Trebuchet MS" panose="020B0603020202020204" pitchFamily="34" charset="0"/>
              </a:rPr>
              <a:t>Manque de visibilité</a:t>
            </a:r>
            <a:r>
              <a:rPr lang="fr-FR" sz="1000">
                <a:solidFill>
                  <a:srgbClr val="5E5E5E"/>
                </a:solidFill>
                <a:latin typeface="Trebuchet MS" panose="020B0603020202020204" pitchFamily="34" charset="0"/>
              </a:rPr>
              <a:t> au niveau des </a:t>
            </a:r>
            <a:r>
              <a:rPr lang="fr-FR" sz="1000" b="1">
                <a:solidFill>
                  <a:srgbClr val="DF2680"/>
                </a:solidFill>
                <a:latin typeface="Trebuchet MS" panose="020B0603020202020204" pitchFamily="34" charset="0"/>
              </a:rPr>
              <a:t>affiches</a:t>
            </a:r>
            <a:r>
              <a:rPr lang="fr-FR" sz="1000">
                <a:solidFill>
                  <a:srgbClr val="5E5E5E"/>
                </a:solidFill>
                <a:latin typeface="Trebuchet MS" panose="020B0603020202020204" pitchFamily="34" charset="0"/>
              </a:rPr>
              <a:t> dans les cabinets car elles ne sont pas lues ou pas prioritaires par rapport à d’autres informations.</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a:solidFill>
                  <a:srgbClr val="5E5E5E"/>
                </a:solidFill>
                <a:latin typeface="Trebuchet MS" panose="020B0603020202020204" pitchFamily="34" charset="0"/>
              </a:rPr>
              <a:t>Des </a:t>
            </a:r>
            <a:r>
              <a:rPr lang="fr-FR" sz="1000" b="1">
                <a:solidFill>
                  <a:srgbClr val="DF2680"/>
                </a:solidFill>
                <a:latin typeface="Trebuchet MS" panose="020B0603020202020204" pitchFamily="34" charset="0"/>
              </a:rPr>
              <a:t>lenteurs logiciels </a:t>
            </a:r>
            <a:r>
              <a:rPr lang="fr-FR" sz="1000">
                <a:solidFill>
                  <a:srgbClr val="5E5E5E"/>
                </a:solidFill>
                <a:latin typeface="Trebuchet MS" panose="020B0603020202020204" pitchFamily="34" charset="0"/>
              </a:rPr>
              <a:t>existent.</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b="1">
                <a:solidFill>
                  <a:srgbClr val="DF2680"/>
                </a:solidFill>
                <a:latin typeface="Trebuchet MS" panose="020B0603020202020204" pitchFamily="34" charset="0"/>
              </a:rPr>
              <a:t>Impossibilité d’écraser les ordonnances </a:t>
            </a:r>
            <a:r>
              <a:rPr lang="fr-FR" sz="1000">
                <a:solidFill>
                  <a:srgbClr val="5E5E5E"/>
                </a:solidFill>
                <a:latin typeface="Trebuchet MS" panose="020B0603020202020204" pitchFamily="34" charset="0"/>
              </a:rPr>
              <a:t>(en cas d’erreurs notamment).</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b="1">
                <a:solidFill>
                  <a:srgbClr val="DF2680"/>
                </a:solidFill>
                <a:latin typeface="Trebuchet MS" panose="020B0603020202020204" pitchFamily="34" charset="0"/>
              </a:rPr>
              <a:t>Manque</a:t>
            </a:r>
            <a:r>
              <a:rPr lang="fr-FR" sz="1000">
                <a:solidFill>
                  <a:srgbClr val="5E5E5E"/>
                </a:solidFill>
                <a:latin typeface="Trebuchet MS" panose="020B0603020202020204" pitchFamily="34" charset="0"/>
              </a:rPr>
              <a:t> de </a:t>
            </a:r>
            <a:r>
              <a:rPr lang="fr-FR" sz="1000" b="1">
                <a:solidFill>
                  <a:srgbClr val="DF2680"/>
                </a:solidFill>
                <a:latin typeface="Trebuchet MS" panose="020B0603020202020204" pitchFamily="34" charset="0"/>
              </a:rPr>
              <a:t>contribution</a:t>
            </a:r>
            <a:r>
              <a:rPr lang="fr-FR" sz="1000">
                <a:solidFill>
                  <a:srgbClr val="5E5E5E"/>
                </a:solidFill>
                <a:latin typeface="Trebuchet MS" panose="020B0603020202020204" pitchFamily="34" charset="0"/>
              </a:rPr>
              <a:t> des médecins spécialistes aux dossiers des patients.</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a:solidFill>
                  <a:srgbClr val="5E5E5E"/>
                </a:solidFill>
                <a:latin typeface="Trebuchet MS" panose="020B0603020202020204" pitchFamily="34" charset="0"/>
              </a:rPr>
              <a:t>Les </a:t>
            </a:r>
            <a:r>
              <a:rPr lang="fr-FR" sz="1000" b="1">
                <a:solidFill>
                  <a:srgbClr val="DF2680"/>
                </a:solidFill>
                <a:latin typeface="Trebuchet MS" panose="020B0603020202020204" pitchFamily="34" charset="0"/>
              </a:rPr>
              <a:t>CH</a:t>
            </a:r>
            <a:r>
              <a:rPr lang="fr-FR" sz="1000">
                <a:solidFill>
                  <a:srgbClr val="5E5E5E"/>
                </a:solidFill>
                <a:latin typeface="Trebuchet MS" panose="020B0603020202020204" pitchFamily="34" charset="0"/>
              </a:rPr>
              <a:t> ajoutent des </a:t>
            </a:r>
            <a:r>
              <a:rPr lang="fr-FR" sz="1000" b="1">
                <a:solidFill>
                  <a:srgbClr val="DF2680"/>
                </a:solidFill>
                <a:latin typeface="Trebuchet MS" panose="020B0603020202020204" pitchFamily="34" charset="0"/>
              </a:rPr>
              <a:t>éléments</a:t>
            </a:r>
            <a:r>
              <a:rPr lang="fr-FR" sz="1000">
                <a:solidFill>
                  <a:srgbClr val="5E5E5E"/>
                </a:solidFill>
                <a:latin typeface="Trebuchet MS" panose="020B0603020202020204" pitchFamily="34" charset="0"/>
              </a:rPr>
              <a:t> qui ne </a:t>
            </a:r>
            <a:r>
              <a:rPr lang="fr-FR" sz="1000" b="1">
                <a:solidFill>
                  <a:srgbClr val="DF2680"/>
                </a:solidFill>
                <a:latin typeface="Trebuchet MS" panose="020B0603020202020204" pitchFamily="34" charset="0"/>
              </a:rPr>
              <a:t>sont pas toujours pertinents </a:t>
            </a:r>
            <a:r>
              <a:rPr lang="fr-FR" sz="1000">
                <a:solidFill>
                  <a:srgbClr val="5E5E5E"/>
                </a:solidFill>
                <a:latin typeface="Trebuchet MS" panose="020B0603020202020204" pitchFamily="34" charset="0"/>
                <a:sym typeface="Wingdings" panose="05000000000000000000" pitchFamily="2" charset="2"/>
              </a:rPr>
              <a:t> peur de surcharge des dossiers.</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b="1">
                <a:solidFill>
                  <a:srgbClr val="DF2680"/>
                </a:solidFill>
                <a:latin typeface="Trebuchet MS" panose="020B0603020202020204" pitchFamily="34" charset="0"/>
              </a:rPr>
              <a:t>Peu d’informations </a:t>
            </a:r>
            <a:r>
              <a:rPr lang="fr-FR" sz="1000">
                <a:solidFill>
                  <a:srgbClr val="5E5E5E"/>
                </a:solidFill>
                <a:latin typeface="Trebuchet MS" panose="020B0603020202020204" pitchFamily="34" charset="0"/>
              </a:rPr>
              <a:t>sur les espaces santé des nouveaux patients.</a:t>
            </a:r>
          </a:p>
          <a:p>
            <a:pPr algn="just" defTabSz="2438338" hangingPunct="0">
              <a:lnSpc>
                <a:spcPct val="120000"/>
              </a:lnSpc>
            </a:pPr>
            <a:r>
              <a:rPr lang="fr-FR" sz="1000" b="1">
                <a:solidFill>
                  <a:schemeClr val="accent4"/>
                </a:solidFill>
              </a:rPr>
              <a:t>⚠</a:t>
            </a:r>
            <a:r>
              <a:rPr lang="fr-FR" sz="1000">
                <a:solidFill>
                  <a:schemeClr val="accent4"/>
                </a:solidFill>
              </a:rPr>
              <a:t> </a:t>
            </a:r>
            <a:r>
              <a:rPr lang="fr-FR" sz="1000">
                <a:solidFill>
                  <a:srgbClr val="5E5E5E"/>
                </a:solidFill>
                <a:latin typeface="Trebuchet MS" panose="020B0603020202020204" pitchFamily="34" charset="0"/>
              </a:rPr>
              <a:t>Problèmes au niveau de l’utilisation </a:t>
            </a:r>
            <a:r>
              <a:rPr lang="fr-FR" sz="1000" b="1">
                <a:solidFill>
                  <a:srgbClr val="DF2680"/>
                </a:solidFill>
                <a:latin typeface="Trebuchet MS" panose="020B0603020202020204" pitchFamily="34" charset="0"/>
              </a:rPr>
              <a:t>MSSanté</a:t>
            </a:r>
            <a:r>
              <a:rPr lang="fr-FR" sz="1000">
                <a:solidFill>
                  <a:srgbClr val="5E5E5E"/>
                </a:solidFill>
                <a:latin typeface="Trebuchet MS" panose="020B0603020202020204" pitchFamily="34" charset="0"/>
              </a:rPr>
              <a:t>, pas assez intégrée au logiciel métier, méconnaissance des patients…</a:t>
            </a:r>
          </a:p>
        </p:txBody>
      </p:sp>
      <p:sp>
        <p:nvSpPr>
          <p:cNvPr id="10" name="ZoneTexte 9">
            <a:extLst>
              <a:ext uri="{FF2B5EF4-FFF2-40B4-BE49-F238E27FC236}">
                <a16:creationId xmlns:a16="http://schemas.microsoft.com/office/drawing/2014/main" id="{9AA7F90F-055A-79D7-3B86-30A084CAB527}"/>
              </a:ext>
            </a:extLst>
          </p:cNvPr>
          <p:cNvSpPr txBox="1"/>
          <p:nvPr/>
        </p:nvSpPr>
        <p:spPr>
          <a:xfrm>
            <a:off x="7992529" y="1703444"/>
            <a:ext cx="210094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50" b="1" u="sng">
                <a:solidFill>
                  <a:srgbClr val="5E5E5E"/>
                </a:solidFill>
                <a:latin typeface="Trebuchet MS" panose="020B0603020202020204" pitchFamily="34" charset="0"/>
                <a:sym typeface="Helvetica Neue"/>
              </a:rPr>
              <a:t>Freins :</a:t>
            </a:r>
            <a:endParaRPr kumimoji="0" lang="fr-FR" sz="1050" b="1" i="0" u="sng"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6" name="ZoneTexte 5">
            <a:extLst>
              <a:ext uri="{FF2B5EF4-FFF2-40B4-BE49-F238E27FC236}">
                <a16:creationId xmlns:a16="http://schemas.microsoft.com/office/drawing/2014/main" id="{D97A1694-2F5A-2F70-A27C-BA0FAD435FD3}"/>
              </a:ext>
            </a:extLst>
          </p:cNvPr>
          <p:cNvSpPr txBox="1"/>
          <p:nvPr/>
        </p:nvSpPr>
        <p:spPr>
          <a:xfrm>
            <a:off x="6294400" y="4892996"/>
            <a:ext cx="5497200" cy="814197"/>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lnSpc>
                <a:spcPct val="120000"/>
              </a:lnSpc>
            </a:pPr>
            <a:r>
              <a:rPr lang="fr-FR" sz="1000" b="1" u="sng">
                <a:solidFill>
                  <a:srgbClr val="5E5E5E"/>
                </a:solidFill>
                <a:latin typeface="Trebuchet MS" panose="020B0603020202020204" pitchFamily="34" charset="0"/>
              </a:rPr>
              <a:t>Recommandations et pistes d’amélioration : </a:t>
            </a:r>
          </a:p>
          <a:p>
            <a:pPr algn="just" defTabSz="2438338" hangingPunct="0">
              <a:lnSpc>
                <a:spcPct val="120000"/>
              </a:lnSpc>
            </a:pPr>
            <a:endParaRPr lang="fr-FR" sz="1000" b="1">
              <a:solidFill>
                <a:srgbClr val="5E5E5E"/>
              </a:solidFill>
              <a:latin typeface="Trebuchet MS" panose="020B0603020202020204" pitchFamily="34" charset="0"/>
            </a:endParaRPr>
          </a:p>
          <a:p>
            <a:pPr algn="just" defTabSz="2438338" hangingPunct="0">
              <a:lnSpc>
                <a:spcPct val="120000"/>
              </a:lnSpc>
            </a:pPr>
            <a:r>
              <a:rPr lang="fr-FR" sz="1000">
                <a:solidFill>
                  <a:srgbClr val="5E5E5E"/>
                </a:solidFill>
                <a:latin typeface="Trebuchet MS" panose="020B0603020202020204" pitchFamily="34" charset="0"/>
              </a:rPr>
              <a:t>💡</a:t>
            </a:r>
            <a:r>
              <a:rPr lang="fr-FR" sz="1000" b="1">
                <a:solidFill>
                  <a:srgbClr val="DF2680"/>
                </a:solidFill>
                <a:latin typeface="Trebuchet MS" panose="020B0603020202020204" pitchFamily="34" charset="0"/>
              </a:rPr>
              <a:t>Encourager la formation </a:t>
            </a:r>
            <a:r>
              <a:rPr lang="fr-FR" sz="1000">
                <a:solidFill>
                  <a:srgbClr val="5E5E5E"/>
                </a:solidFill>
                <a:latin typeface="Trebuchet MS" panose="020B0603020202020204" pitchFamily="34" charset="0"/>
              </a:rPr>
              <a:t>aux usages numériques dans les formations médicales</a:t>
            </a:r>
          </a:p>
          <a:p>
            <a:pPr algn="just" defTabSz="2438338" hangingPunct="0">
              <a:lnSpc>
                <a:spcPct val="120000"/>
              </a:lnSpc>
            </a:pPr>
            <a:r>
              <a:rPr lang="fr-FR" sz="1000">
                <a:solidFill>
                  <a:srgbClr val="5E5E5E"/>
                </a:solidFill>
                <a:latin typeface="Trebuchet MS" panose="020B0603020202020204" pitchFamily="34" charset="0"/>
              </a:rPr>
              <a:t>💡</a:t>
            </a:r>
            <a:r>
              <a:rPr lang="fr-FR" sz="1000" b="1">
                <a:solidFill>
                  <a:srgbClr val="DF2680"/>
                </a:solidFill>
                <a:latin typeface="Trebuchet MS" panose="020B0603020202020204" pitchFamily="34" charset="0"/>
              </a:rPr>
              <a:t>Appeler les éditeurs </a:t>
            </a:r>
            <a:r>
              <a:rPr lang="fr-FR" sz="1000">
                <a:solidFill>
                  <a:srgbClr val="5E5E5E"/>
                </a:solidFill>
                <a:latin typeface="Trebuchet MS" panose="020B0603020202020204" pitchFamily="34" charset="0"/>
              </a:rPr>
              <a:t>pour aider à la formation</a:t>
            </a:r>
          </a:p>
        </p:txBody>
      </p:sp>
    </p:spTree>
    <p:extLst>
      <p:ext uri="{BB962C8B-B14F-4D97-AF65-F5344CB8AC3E}">
        <p14:creationId xmlns:p14="http://schemas.microsoft.com/office/powerpoint/2010/main" val="1025211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6" name="ZoneTexte 5">
            <a:extLst>
              <a:ext uri="{FF2B5EF4-FFF2-40B4-BE49-F238E27FC236}">
                <a16:creationId xmlns:a16="http://schemas.microsoft.com/office/drawing/2014/main" id="{CE1490D8-014E-FEDD-E06E-018AB6F1B7F3}"/>
              </a:ext>
            </a:extLst>
          </p:cNvPr>
          <p:cNvSpPr txBox="1"/>
          <p:nvPr/>
        </p:nvSpPr>
        <p:spPr>
          <a:xfrm>
            <a:off x="6294400" y="2043546"/>
            <a:ext cx="5497200" cy="1287532"/>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algn="just" defTabSz="2438338" hangingPunct="0"/>
            <a:r>
              <a:rPr lang="fr-FR" sz="1100" b="1">
                <a:solidFill>
                  <a:schemeClr val="accent4"/>
                </a:solidFill>
              </a:rPr>
              <a:t>⚠</a:t>
            </a:r>
            <a:r>
              <a:rPr lang="fr-FR" sz="1100">
                <a:solidFill>
                  <a:schemeClr val="accent4"/>
                </a:solidFill>
              </a:rPr>
              <a:t> </a:t>
            </a:r>
            <a:r>
              <a:rPr lang="fr-FR" sz="1100">
                <a:solidFill>
                  <a:srgbClr val="5E5E5E"/>
                </a:solidFill>
                <a:latin typeface="Trebuchet MS" panose="020B0603020202020204" pitchFamily="34" charset="0"/>
              </a:rPr>
              <a:t>Les professionnels ne sont pas toujours à l’aise avec la </a:t>
            </a:r>
            <a:r>
              <a:rPr lang="fr-FR" sz="1100" b="1">
                <a:solidFill>
                  <a:srgbClr val="E73083"/>
                </a:solidFill>
                <a:latin typeface="Trebuchet MS" panose="020B0603020202020204" pitchFamily="34" charset="0"/>
              </a:rPr>
              <a:t>qualification de l’INS </a:t>
            </a:r>
            <a:r>
              <a:rPr lang="fr-FR" sz="1100">
                <a:solidFill>
                  <a:srgbClr val="5E5E5E"/>
                </a:solidFill>
                <a:latin typeface="Trebuchet MS" panose="020B0603020202020204" pitchFamily="34" charset="0"/>
              </a:rPr>
              <a:t>car celle-ci </a:t>
            </a:r>
            <a:r>
              <a:rPr lang="fr-FR" sz="1100" b="1">
                <a:solidFill>
                  <a:srgbClr val="E73083"/>
                </a:solidFill>
                <a:latin typeface="Trebuchet MS" panose="020B0603020202020204" pitchFamily="34" charset="0"/>
              </a:rPr>
              <a:t>prend du temps</a:t>
            </a:r>
            <a:r>
              <a:rPr lang="fr-FR" sz="1100">
                <a:solidFill>
                  <a:srgbClr val="5E5E5E"/>
                </a:solidFill>
                <a:latin typeface="Trebuchet MS" panose="020B0603020202020204" pitchFamily="34" charset="0"/>
              </a:rPr>
              <a:t>, au détriment de la prise en charge des patients, qui ne sont pas toujours sensibilisés à cette démarche.</a:t>
            </a:r>
          </a:p>
          <a:p>
            <a:pPr algn="just" defTabSz="2438338" hangingPunct="0"/>
            <a:endParaRPr lang="fr-FR" sz="1100">
              <a:solidFill>
                <a:srgbClr val="5E5E5E"/>
              </a:solidFill>
              <a:latin typeface="Trebuchet MS" panose="020B0603020202020204" pitchFamily="34" charset="0"/>
            </a:endParaRPr>
          </a:p>
          <a:p>
            <a:pPr algn="just" defTabSz="2438338" hangingPunct="0"/>
            <a:r>
              <a:rPr lang="fr-FR" sz="1100" b="1">
                <a:solidFill>
                  <a:schemeClr val="accent4"/>
                </a:solidFill>
              </a:rPr>
              <a:t>⚠</a:t>
            </a:r>
            <a:r>
              <a:rPr lang="fr-FR" sz="1100">
                <a:solidFill>
                  <a:schemeClr val="accent4"/>
                </a:solidFill>
              </a:rPr>
              <a:t> </a:t>
            </a:r>
            <a:r>
              <a:rPr lang="fr-FR" sz="1100">
                <a:solidFill>
                  <a:srgbClr val="5E5E5E"/>
                </a:solidFill>
                <a:latin typeface="Trebuchet MS" panose="020B0603020202020204" pitchFamily="34" charset="0"/>
              </a:rPr>
              <a:t>Certaines informations recherchées dans le dossier médical ne sont pas trouvées </a:t>
            </a:r>
            <a:r>
              <a:rPr lang="fr-FR" sz="1100">
                <a:solidFill>
                  <a:srgbClr val="5E5E5E"/>
                </a:solidFill>
                <a:latin typeface="Trebuchet MS" panose="020B0603020202020204" pitchFamily="34" charset="0"/>
                <a:sym typeface="Wingdings" panose="05000000000000000000" pitchFamily="2" charset="2"/>
              </a:rPr>
              <a:t> effet décourageant.</a:t>
            </a:r>
            <a:endParaRPr lang="fr-FR" sz="1100">
              <a:solidFill>
                <a:srgbClr val="5E5E5E"/>
              </a:solidFill>
              <a:latin typeface="Trebuchet MS" panose="020B0603020202020204" pitchFamily="34" charset="0"/>
            </a:endParaRPr>
          </a:p>
        </p:txBody>
      </p:sp>
      <p:sp>
        <p:nvSpPr>
          <p:cNvPr id="10" name="Titre 2">
            <a:extLst>
              <a:ext uri="{FF2B5EF4-FFF2-40B4-BE49-F238E27FC236}">
                <a16:creationId xmlns:a16="http://schemas.microsoft.com/office/drawing/2014/main" id="{4BB6681B-DA14-1665-59C0-3C7F03D4160A}"/>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Médecins de ville - Spécialistes</a:t>
            </a:r>
          </a:p>
        </p:txBody>
      </p:sp>
      <p:sp>
        <p:nvSpPr>
          <p:cNvPr id="11" name="ZoneTexte 10">
            <a:extLst>
              <a:ext uri="{FF2B5EF4-FFF2-40B4-BE49-F238E27FC236}">
                <a16:creationId xmlns:a16="http://schemas.microsoft.com/office/drawing/2014/main" id="{883725C7-2735-85EB-24AE-12A92B3F89BF}"/>
              </a:ext>
            </a:extLst>
          </p:cNvPr>
          <p:cNvSpPr txBox="1"/>
          <p:nvPr/>
        </p:nvSpPr>
        <p:spPr>
          <a:xfrm>
            <a:off x="400400" y="2043546"/>
            <a:ext cx="5497200" cy="3672000"/>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438338" hangingPunct="0"/>
            <a:r>
              <a:rPr kumimoji="0" lang="fr-FR" sz="1100" b="1" i="0" u="sng" strike="noStrike" cap="none" spc="0" normalizeH="0" baseline="0">
                <a:ln>
                  <a:noFill/>
                </a:ln>
                <a:solidFill>
                  <a:srgbClr val="5E5E5E"/>
                </a:solidFill>
                <a:effectLst/>
                <a:uFillTx/>
                <a:latin typeface="Trebuchet MS"/>
                <a:sym typeface="Helvetica Neue"/>
              </a:rPr>
              <a:t>Usages :</a:t>
            </a:r>
            <a:r>
              <a:rPr lang="fr-FR" sz="1100" b="1" u="sng">
                <a:solidFill>
                  <a:srgbClr val="5E5E5E"/>
                </a:solidFill>
                <a:latin typeface="Trebuchet MS"/>
                <a:sym typeface="Helvetica Neue"/>
              </a:rPr>
              <a:t> </a:t>
            </a:r>
            <a:endParaRPr kumimoji="0" lang="fr-FR" sz="1100" b="1" i="0" u="sng"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algn="just" rtl="0" fontAlgn="base"/>
            <a:r>
              <a:rPr lang="fr-FR" sz="1100" b="0" i="0" u="none" strike="noStrike">
                <a:solidFill>
                  <a:srgbClr val="00B050"/>
                </a:solidFill>
                <a:effectLst/>
                <a:latin typeface="Trebuchet MS"/>
              </a:rPr>
              <a:t>✅</a:t>
            </a:r>
            <a:r>
              <a:rPr lang="fr-FR" sz="1100" b="1" i="0" u="none" strike="noStrike">
                <a:solidFill>
                  <a:srgbClr val="5E5E5E"/>
                </a:solidFill>
                <a:effectLst/>
                <a:latin typeface="Trebuchet MS"/>
              </a:rPr>
              <a:t>Le dossier médical  </a:t>
            </a:r>
            <a:r>
              <a:rPr lang="fr-FR" sz="1100" b="0" i="0" u="none" strike="noStrike">
                <a:solidFill>
                  <a:srgbClr val="5E5E5E"/>
                </a:solidFill>
                <a:effectLst/>
                <a:latin typeface="Trebuchet MS"/>
              </a:rPr>
              <a:t>de la patientèle est alimenté systématiquement, </a:t>
            </a:r>
            <a:r>
              <a:rPr lang="en-US" sz="1100" b="0" i="0">
                <a:solidFill>
                  <a:srgbClr val="5E5E5E"/>
                </a:solidFill>
                <a:effectLst/>
                <a:latin typeface="Trebuchet MS"/>
              </a:rPr>
              <a:t>​</a:t>
            </a:r>
          </a:p>
          <a:p>
            <a:pPr algn="just" rtl="0" fontAlgn="base"/>
            <a:endParaRPr lang="fr-FR" sz="1100" b="0" i="0" u="none" strike="noStrike">
              <a:solidFill>
                <a:srgbClr val="00B050"/>
              </a:solidFill>
              <a:effectLst/>
              <a:latin typeface="Trebuchet MS" panose="020B0603020202020204" pitchFamily="34" charset="0"/>
            </a:endParaRPr>
          </a:p>
          <a:p>
            <a:pPr algn="just" rtl="0" fontAlgn="base"/>
            <a:r>
              <a:rPr lang="fr-FR" sz="1100" b="0" i="0" u="none" strike="noStrike">
                <a:solidFill>
                  <a:srgbClr val="00B050"/>
                </a:solidFill>
                <a:effectLst/>
                <a:latin typeface="Trebuchet MS"/>
              </a:rPr>
              <a:t>✅</a:t>
            </a:r>
            <a:r>
              <a:rPr lang="fr-FR" sz="1100" b="0" i="0" u="none" strike="noStrike">
                <a:solidFill>
                  <a:srgbClr val="5E5E5E"/>
                </a:solidFill>
                <a:effectLst/>
                <a:latin typeface="Trebuchet MS"/>
              </a:rPr>
              <a:t>Les documents alimentés dans le dossier médical sont les </a:t>
            </a:r>
            <a:r>
              <a:rPr lang="fr-FR" sz="1100" b="1" i="0" u="none" strike="noStrike">
                <a:solidFill>
                  <a:srgbClr val="5E5E5E"/>
                </a:solidFill>
                <a:effectLst/>
                <a:latin typeface="Trebuchet MS"/>
              </a:rPr>
              <a:t>comptes-rendus.</a:t>
            </a:r>
            <a:r>
              <a:rPr lang="fr-FR" sz="1100" b="0" i="0" u="none" strike="noStrike">
                <a:solidFill>
                  <a:srgbClr val="00B050"/>
                </a:solidFill>
                <a:effectLst/>
                <a:latin typeface="Trebuchet MS"/>
              </a:rPr>
              <a:t> </a:t>
            </a:r>
            <a:r>
              <a:rPr lang="en-US" sz="1100" b="0" i="0">
                <a:solidFill>
                  <a:srgbClr val="00B050"/>
                </a:solidFill>
                <a:effectLst/>
                <a:latin typeface="Trebuchet MS"/>
              </a:rPr>
              <a:t>​</a:t>
            </a:r>
            <a:endParaRPr lang="en-US" sz="1100" b="0" i="0">
              <a:solidFill>
                <a:srgbClr val="5E5E5E"/>
              </a:solidFill>
              <a:effectLst/>
              <a:latin typeface="Trebuchet MS"/>
            </a:endParaRPr>
          </a:p>
          <a:p>
            <a:pPr algn="just" rtl="0" fontAlgn="base"/>
            <a:endParaRPr lang="fr-FR" sz="1100" b="0" i="0" u="none" strike="noStrike">
              <a:solidFill>
                <a:srgbClr val="00B050"/>
              </a:solidFill>
              <a:effectLst/>
              <a:latin typeface="Trebuchet MS" panose="020B0603020202020204" pitchFamily="34" charset="0"/>
            </a:endParaRPr>
          </a:p>
          <a:p>
            <a:pPr algn="just" rtl="0" fontAlgn="base"/>
            <a:r>
              <a:rPr lang="fr-FR" sz="1100" b="0" i="0" u="none" strike="noStrike">
                <a:solidFill>
                  <a:srgbClr val="00B050"/>
                </a:solidFill>
                <a:effectLst/>
                <a:latin typeface="Trebuchet MS"/>
              </a:rPr>
              <a:t>✅</a:t>
            </a:r>
            <a:r>
              <a:rPr lang="fr-FR" sz="1100" b="1" i="0" u="none" strike="noStrike">
                <a:solidFill>
                  <a:srgbClr val="464646"/>
                </a:solidFill>
                <a:effectLst/>
                <a:latin typeface="Trebuchet MS"/>
              </a:rPr>
              <a:t>L</a:t>
            </a:r>
            <a:r>
              <a:rPr lang="fr-FR" sz="1100" b="1" i="0" u="none" strike="noStrike">
                <a:solidFill>
                  <a:srgbClr val="5E5E5E"/>
                </a:solidFill>
                <a:effectLst/>
                <a:latin typeface="Trebuchet MS"/>
              </a:rPr>
              <a:t>e dossier médical est consulté régulièrement. </a:t>
            </a:r>
            <a:r>
              <a:rPr lang="fr-FR" sz="1100" b="0" i="0">
                <a:solidFill>
                  <a:srgbClr val="5E5E5E"/>
                </a:solidFill>
                <a:effectLst/>
                <a:latin typeface="Trebuchet MS"/>
              </a:rPr>
              <a:t>​</a:t>
            </a:r>
          </a:p>
          <a:p>
            <a:pPr algn="just" rtl="0" fontAlgn="base"/>
            <a:endParaRPr lang="fr-FR" sz="1100" b="0" i="0" u="none" strike="noStrike">
              <a:solidFill>
                <a:srgbClr val="00B050"/>
              </a:solidFill>
              <a:effectLst/>
              <a:latin typeface="Trebuchet MS" panose="020B0603020202020204" pitchFamily="34" charset="0"/>
            </a:endParaRPr>
          </a:p>
          <a:p>
            <a:pPr algn="just" rtl="0" fontAlgn="base"/>
            <a:r>
              <a:rPr lang="fr-FR" sz="1100" b="0" i="0" u="none" strike="noStrike">
                <a:solidFill>
                  <a:srgbClr val="00B050"/>
                </a:solidFill>
                <a:effectLst/>
                <a:latin typeface="Trebuchet MS"/>
              </a:rPr>
              <a:t>✅</a:t>
            </a:r>
            <a:r>
              <a:rPr lang="fr-FR" sz="1100" b="0" i="0" u="none" strike="noStrike">
                <a:solidFill>
                  <a:srgbClr val="5E5E5E"/>
                </a:solidFill>
                <a:effectLst/>
                <a:latin typeface="Trebuchet MS"/>
              </a:rPr>
              <a:t>La délégation de la </a:t>
            </a:r>
            <a:r>
              <a:rPr lang="fr-FR" sz="1100" b="1" i="0" u="none" strike="noStrike">
                <a:solidFill>
                  <a:srgbClr val="5E5E5E"/>
                </a:solidFill>
                <a:effectLst/>
                <a:latin typeface="Trebuchet MS"/>
              </a:rPr>
              <a:t>consultation de Mon espace santé au secrétariat est envisagée</a:t>
            </a:r>
            <a:r>
              <a:rPr lang="en-US" sz="1100" b="0" i="0">
                <a:solidFill>
                  <a:srgbClr val="5E5E5E"/>
                </a:solidFill>
                <a:effectLst/>
                <a:latin typeface="Trebuchet MS"/>
              </a:rPr>
              <a:t>​</a:t>
            </a:r>
          </a:p>
          <a:p>
            <a:pPr algn="just" rtl="0" fontAlgn="base"/>
            <a:endParaRPr lang="fr-FR" sz="1100" b="0" i="0" u="none" strike="noStrike">
              <a:solidFill>
                <a:srgbClr val="00B050"/>
              </a:solidFill>
              <a:effectLst/>
              <a:latin typeface="Trebuchet MS" panose="020B0603020202020204" pitchFamily="34" charset="0"/>
            </a:endParaRPr>
          </a:p>
          <a:p>
            <a:pPr algn="just" fontAlgn="base"/>
            <a:r>
              <a:rPr lang="fr-FR" sz="1100" b="0" i="0" u="none" strike="noStrike">
                <a:solidFill>
                  <a:srgbClr val="00B050"/>
                </a:solidFill>
                <a:effectLst/>
                <a:latin typeface="Trebuchet MS"/>
              </a:rPr>
              <a:t>✅</a:t>
            </a:r>
            <a:r>
              <a:rPr lang="fr-FR" sz="1100" b="0" i="0" u="none" strike="noStrike">
                <a:solidFill>
                  <a:srgbClr val="5E5E5E"/>
                </a:solidFill>
                <a:effectLst/>
                <a:latin typeface="Trebuchet MS"/>
              </a:rPr>
              <a:t>Des messages ont été </a:t>
            </a:r>
            <a:r>
              <a:rPr lang="fr-FR" sz="1100">
                <a:solidFill>
                  <a:srgbClr val="5E5E5E"/>
                </a:solidFill>
                <a:latin typeface="Trebuchet MS"/>
              </a:rPr>
              <a:t>envoyés </a:t>
            </a:r>
            <a:r>
              <a:rPr lang="fr-FR" sz="1100" b="1" i="0" u="none" strike="noStrike">
                <a:solidFill>
                  <a:srgbClr val="5E5E5E"/>
                </a:solidFill>
                <a:effectLst/>
                <a:latin typeface="Trebuchet MS"/>
              </a:rPr>
              <a:t>depuis la messagerie MSSanté vers la messagerie Mon espace santé des patients</a:t>
            </a:r>
            <a:r>
              <a:rPr lang="fr-FR" sz="1100" b="0" i="0" u="none" strike="noStrike">
                <a:solidFill>
                  <a:srgbClr val="5E5E5E"/>
                </a:solidFill>
                <a:effectLst/>
                <a:latin typeface="Trebuchet MS"/>
              </a:rPr>
              <a:t>. Plus spécifiquement des comptes-rendus d’imagerie.</a:t>
            </a:r>
          </a:p>
          <a:p>
            <a:pPr algn="just" rtl="0" fontAlgn="base"/>
            <a:endParaRPr lang="fr-FR" sz="1100" b="0" i="0" u="none" strike="noStrike">
              <a:solidFill>
                <a:srgbClr val="00B050"/>
              </a:solidFill>
              <a:effectLst/>
              <a:latin typeface="Trebuchet MS" panose="020B0603020202020204" pitchFamily="34" charset="0"/>
            </a:endParaRPr>
          </a:p>
          <a:p>
            <a:pPr algn="just" rtl="0" fontAlgn="base"/>
            <a:r>
              <a:rPr lang="fr-FR" sz="1100" b="0" i="0" u="none" strike="noStrike">
                <a:solidFill>
                  <a:srgbClr val="00B050"/>
                </a:solidFill>
                <a:effectLst/>
                <a:latin typeface="Trebuchet MS"/>
              </a:rPr>
              <a:t>✅ </a:t>
            </a:r>
            <a:r>
              <a:rPr lang="fr-FR" sz="1100" b="0" i="0" u="none" strike="noStrike">
                <a:solidFill>
                  <a:srgbClr val="5E5E5E"/>
                </a:solidFill>
                <a:effectLst/>
                <a:latin typeface="Trebuchet MS"/>
              </a:rPr>
              <a:t>De l’</a:t>
            </a:r>
            <a:r>
              <a:rPr lang="fr-FR" sz="1100" b="1" i="0" u="none" strike="noStrike">
                <a:solidFill>
                  <a:srgbClr val="5E5E5E"/>
                </a:solidFill>
                <a:effectLst/>
                <a:latin typeface="Trebuchet MS"/>
              </a:rPr>
              <a:t>affichage</a:t>
            </a:r>
            <a:r>
              <a:rPr lang="fr-FR" sz="1100" b="0" i="0" u="none" strike="noStrike">
                <a:solidFill>
                  <a:srgbClr val="5E5E5E"/>
                </a:solidFill>
                <a:effectLst/>
                <a:latin typeface="Trebuchet MS"/>
              </a:rPr>
              <a:t> est installé au sein de la structure et </a:t>
            </a:r>
            <a:r>
              <a:rPr lang="fr-FR" sz="1100" b="1" i="0" u="none" strike="noStrike">
                <a:solidFill>
                  <a:srgbClr val="5E5E5E"/>
                </a:solidFill>
                <a:effectLst/>
                <a:latin typeface="Trebuchet MS"/>
              </a:rPr>
              <a:t>des flyers/mémo</a:t>
            </a:r>
            <a:r>
              <a:rPr lang="fr-FR" sz="1100" b="0" i="0" u="none" strike="noStrike">
                <a:solidFill>
                  <a:srgbClr val="5E5E5E"/>
                </a:solidFill>
                <a:effectLst/>
                <a:latin typeface="Trebuchet MS"/>
              </a:rPr>
              <a:t> sont mis à disposition des usagers afin de les familiariser avec Mon espace santé </a:t>
            </a:r>
            <a:r>
              <a:rPr lang="en-US" sz="1100" b="0" i="0">
                <a:solidFill>
                  <a:srgbClr val="5E5E5E"/>
                </a:solidFill>
                <a:effectLst/>
                <a:latin typeface="Trebuchet MS"/>
              </a:rPr>
              <a:t>​</a:t>
            </a:r>
          </a:p>
          <a:p>
            <a:pPr algn="just" rtl="0" fontAlgn="base"/>
            <a:endParaRPr lang="fr-FR" sz="1100" b="0" i="0" u="none" strike="noStrike">
              <a:solidFill>
                <a:srgbClr val="00B050"/>
              </a:solidFill>
              <a:effectLst/>
              <a:latin typeface="Trebuchet MS" panose="020B0603020202020204" pitchFamily="34" charset="0"/>
            </a:endParaRPr>
          </a:p>
          <a:p>
            <a:pPr algn="just" rtl="0" fontAlgn="base"/>
            <a:r>
              <a:rPr lang="fr-FR" sz="1100" b="0" i="0" u="none" strike="noStrike">
                <a:solidFill>
                  <a:srgbClr val="00B050"/>
                </a:solidFill>
                <a:effectLst/>
                <a:latin typeface="Trebuchet MS"/>
              </a:rPr>
              <a:t>✅ </a:t>
            </a:r>
            <a:r>
              <a:rPr lang="fr-FR" sz="1100" b="0" i="0" u="none" strike="noStrike">
                <a:solidFill>
                  <a:srgbClr val="5E5E5E"/>
                </a:solidFill>
                <a:effectLst/>
                <a:latin typeface="Trebuchet MS"/>
              </a:rPr>
              <a:t>Dans la plupart des cas, </a:t>
            </a:r>
            <a:r>
              <a:rPr lang="fr-FR" sz="1100" b="1" i="0" u="none" strike="noStrike">
                <a:solidFill>
                  <a:srgbClr val="5E5E5E"/>
                </a:solidFill>
                <a:effectLst/>
                <a:latin typeface="Trebuchet MS"/>
              </a:rPr>
              <a:t>la patientèle est informée des usages Mon espace santé </a:t>
            </a:r>
            <a:r>
              <a:rPr lang="fr-FR" sz="1100" b="0" i="0" u="none" strike="noStrike">
                <a:solidFill>
                  <a:srgbClr val="5E5E5E"/>
                </a:solidFill>
                <a:effectLst/>
                <a:latin typeface="Trebuchet MS"/>
              </a:rPr>
              <a:t>(alimentation et consultation du dossier médical, messagerie...) via des </a:t>
            </a:r>
            <a:r>
              <a:rPr lang="fr-FR" sz="1100" b="1" i="0" u="none" strike="noStrike">
                <a:solidFill>
                  <a:srgbClr val="5E5E5E"/>
                </a:solidFill>
                <a:effectLst/>
                <a:latin typeface="Trebuchet MS"/>
              </a:rPr>
              <a:t>éléments de langage à l’oral, de l’affichage, des flyers…</a:t>
            </a:r>
            <a:endParaRPr lang="en-US" sz="1100" b="0" i="0">
              <a:solidFill>
                <a:srgbClr val="5E5E5E"/>
              </a:solidFill>
              <a:effectLst/>
              <a:latin typeface="Trebuchet MS"/>
            </a:endParaRPr>
          </a:p>
        </p:txBody>
      </p:sp>
      <p:sp>
        <p:nvSpPr>
          <p:cNvPr id="14" name="ZoneTexte 13">
            <a:extLst>
              <a:ext uri="{FF2B5EF4-FFF2-40B4-BE49-F238E27FC236}">
                <a16:creationId xmlns:a16="http://schemas.microsoft.com/office/drawing/2014/main" id="{F7F2251E-126D-7C61-C751-DA6C32918E70}"/>
              </a:ext>
            </a:extLst>
          </p:cNvPr>
          <p:cNvSpPr txBox="1"/>
          <p:nvPr/>
        </p:nvSpPr>
        <p:spPr>
          <a:xfrm>
            <a:off x="7992528" y="2043546"/>
            <a:ext cx="2100943"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50" b="1" u="sng">
                <a:solidFill>
                  <a:srgbClr val="5E5E5E"/>
                </a:solidFill>
                <a:latin typeface="Trebuchet MS" panose="020B0603020202020204" pitchFamily="34" charset="0"/>
                <a:sym typeface="Helvetica Neue"/>
              </a:rPr>
              <a:t>Freins :</a:t>
            </a:r>
            <a:endParaRPr kumimoji="0" lang="fr-FR" sz="1050" b="1" i="0" u="sng"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2" name="ZoneTexte 1">
            <a:extLst>
              <a:ext uri="{FF2B5EF4-FFF2-40B4-BE49-F238E27FC236}">
                <a16:creationId xmlns:a16="http://schemas.microsoft.com/office/drawing/2014/main" id="{FC916A34-6BAB-E7F5-B642-4AB970095257}"/>
              </a:ext>
            </a:extLst>
          </p:cNvPr>
          <p:cNvSpPr txBox="1"/>
          <p:nvPr/>
        </p:nvSpPr>
        <p:spPr>
          <a:xfrm>
            <a:off x="6294400" y="4086510"/>
            <a:ext cx="5497200" cy="1123384"/>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00" b="1" u="sng">
                <a:solidFill>
                  <a:srgbClr val="5E5E5E"/>
                </a:solidFill>
                <a:latin typeface="Trebuchet MS" panose="020B0603020202020204" pitchFamily="34" charset="0"/>
              </a:rPr>
              <a:t>Recommandations et pistes d’amélioration : </a:t>
            </a:r>
          </a:p>
          <a:p>
            <a:pPr algn="ctr" defTabSz="2438338" hangingPunct="0"/>
            <a:endParaRPr lang="fr-FR" sz="1000" b="1">
              <a:solidFill>
                <a:srgbClr val="5E5E5E"/>
              </a:solidFill>
              <a:latin typeface="Trebuchet MS" panose="020B0603020202020204" pitchFamily="34" charset="0"/>
            </a:endParaRPr>
          </a:p>
          <a:p>
            <a:pPr defTabSz="2438338" hangingPunct="0"/>
            <a:r>
              <a:rPr lang="fr-FR" sz="1000">
                <a:solidFill>
                  <a:srgbClr val="5E5E5E"/>
                </a:solidFill>
                <a:latin typeface="Trebuchet MS" panose="020B0603020202020204" pitchFamily="34" charset="0"/>
              </a:rPr>
              <a:t>💡Limiter / </a:t>
            </a:r>
            <a:r>
              <a:rPr lang="fr-FR" sz="1000" b="1">
                <a:solidFill>
                  <a:srgbClr val="DF2680"/>
                </a:solidFill>
                <a:latin typeface="Trebuchet MS" panose="020B0603020202020204" pitchFamily="34" charset="0"/>
              </a:rPr>
              <a:t>résoudre</a:t>
            </a:r>
            <a:r>
              <a:rPr lang="fr-FR" sz="1000">
                <a:solidFill>
                  <a:srgbClr val="5E5E5E"/>
                </a:solidFill>
                <a:latin typeface="Trebuchet MS" panose="020B0603020202020204" pitchFamily="34" charset="0"/>
              </a:rPr>
              <a:t> les problèmes d’</a:t>
            </a:r>
            <a:r>
              <a:rPr lang="fr-FR" sz="1000" b="1">
                <a:solidFill>
                  <a:srgbClr val="DF2680"/>
                </a:solidFill>
                <a:latin typeface="Trebuchet MS" panose="020B0603020202020204" pitchFamily="34" charset="0"/>
              </a:rPr>
              <a:t>accès</a:t>
            </a:r>
            <a:r>
              <a:rPr lang="fr-FR" sz="1000">
                <a:solidFill>
                  <a:srgbClr val="5E5E5E"/>
                </a:solidFill>
                <a:latin typeface="Trebuchet MS" panose="020B0603020202020204" pitchFamily="34" charset="0"/>
              </a:rPr>
              <a:t> au </a:t>
            </a:r>
            <a:r>
              <a:rPr lang="fr-FR" sz="1000" b="1">
                <a:solidFill>
                  <a:srgbClr val="DF2680"/>
                </a:solidFill>
                <a:latin typeface="Trebuchet MS" panose="020B0603020202020204" pitchFamily="34" charset="0"/>
              </a:rPr>
              <a:t>téléservice </a:t>
            </a:r>
            <a:r>
              <a:rPr lang="fr-FR" sz="1000" b="1" err="1">
                <a:solidFill>
                  <a:srgbClr val="DF2680"/>
                </a:solidFill>
                <a:latin typeface="Trebuchet MS" panose="020B0603020202020204" pitchFamily="34" charset="0"/>
              </a:rPr>
              <a:t>INSi</a:t>
            </a:r>
            <a:endParaRPr lang="fr-FR" sz="1000" b="1">
              <a:solidFill>
                <a:srgbClr val="DF2680"/>
              </a:solidFill>
              <a:latin typeface="Trebuchet MS" panose="020B0603020202020204" pitchFamily="34" charset="0"/>
            </a:endParaRPr>
          </a:p>
          <a:p>
            <a:pPr defTabSz="2438338" hangingPunct="0"/>
            <a:endParaRPr lang="fr-FR" sz="1000" b="1">
              <a:solidFill>
                <a:srgbClr val="DF2680"/>
              </a:solidFill>
              <a:latin typeface="Trebuchet MS" panose="020B0603020202020204" pitchFamily="34" charset="0"/>
            </a:endParaRPr>
          </a:p>
          <a:p>
            <a:pPr defTabSz="2438338" hangingPunct="0"/>
            <a:r>
              <a:rPr lang="fr-FR" sz="1000">
                <a:solidFill>
                  <a:srgbClr val="5E5E5E"/>
                </a:solidFill>
                <a:latin typeface="Trebuchet MS" panose="020B0603020202020204" pitchFamily="34" charset="0"/>
              </a:rPr>
              <a:t>💡Intégrer </a:t>
            </a:r>
            <a:r>
              <a:rPr lang="fr-FR" sz="1000" err="1">
                <a:solidFill>
                  <a:srgbClr val="5E5E5E"/>
                </a:solidFill>
                <a:latin typeface="Trebuchet MS" panose="020B0603020202020204" pitchFamily="34" charset="0"/>
              </a:rPr>
              <a:t>DRIMbox</a:t>
            </a:r>
            <a:r>
              <a:rPr lang="fr-FR" sz="1000">
                <a:solidFill>
                  <a:srgbClr val="5E5E5E"/>
                </a:solidFill>
                <a:latin typeface="Trebuchet MS" panose="020B0603020202020204" pitchFamily="34" charset="0"/>
              </a:rPr>
              <a:t>* dans Mon espace santé</a:t>
            </a:r>
          </a:p>
          <a:p>
            <a:pPr defTabSz="2438338" hangingPunct="0"/>
            <a:endParaRPr lang="fr-FR" sz="1000" b="1">
              <a:solidFill>
                <a:srgbClr val="5E5E5E"/>
              </a:solidFill>
              <a:latin typeface="Trebuchet MS" panose="020B0603020202020204" pitchFamily="34" charset="0"/>
            </a:endParaRPr>
          </a:p>
          <a:p>
            <a:pPr defTabSz="2438338" hangingPunct="0"/>
            <a:r>
              <a:rPr lang="fr-FR" sz="700" i="1">
                <a:solidFill>
                  <a:srgbClr val="5E5E5E"/>
                </a:solidFill>
                <a:latin typeface="Trebuchet MS" panose="020B0603020202020204" pitchFamily="34" charset="0"/>
              </a:rPr>
              <a:t>*</a:t>
            </a:r>
            <a:r>
              <a:rPr lang="fr-FR" sz="700" i="1">
                <a:solidFill>
                  <a:srgbClr val="5E5E5E"/>
                </a:solidFill>
                <a:latin typeface="Trebuchet MS" panose="020B0603020202020204" pitchFamily="34" charset="0"/>
                <a:hlinkClick r:id="rId3"/>
              </a:rPr>
              <a:t>Pour en savoir plus</a:t>
            </a:r>
            <a:endParaRPr lang="fr-FR" sz="700" i="1">
              <a:solidFill>
                <a:srgbClr val="DF2680"/>
              </a:solidFill>
              <a:latin typeface="Trebuchet MS" panose="020B0603020202020204" pitchFamily="34" charset="0"/>
            </a:endParaRPr>
          </a:p>
        </p:txBody>
      </p:sp>
    </p:spTree>
    <p:extLst>
      <p:ext uri="{BB962C8B-B14F-4D97-AF65-F5344CB8AC3E}">
        <p14:creationId xmlns:p14="http://schemas.microsoft.com/office/powerpoint/2010/main" val="28533361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D1A10-32FB-D369-5CC3-6C78248C1A5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71AFC64-D94A-9694-58DA-BCE6EC023FD5}"/>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Témoignages – Médecine de ville</a:t>
            </a:r>
          </a:p>
        </p:txBody>
      </p:sp>
      <p:sp>
        <p:nvSpPr>
          <p:cNvPr id="4" name="Espace réservé du numéro de diapositive 3">
            <a:extLst>
              <a:ext uri="{FF2B5EF4-FFF2-40B4-BE49-F238E27FC236}">
                <a16:creationId xmlns:a16="http://schemas.microsoft.com/office/drawing/2014/main" id="{3AB517EF-0156-580E-E74D-9ADEBC62C7B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5" name="ZoneTexte 4">
            <a:extLst>
              <a:ext uri="{FF2B5EF4-FFF2-40B4-BE49-F238E27FC236}">
                <a16:creationId xmlns:a16="http://schemas.microsoft.com/office/drawing/2014/main" id="{E63B699E-FA23-3B13-80CE-89E176EFEF14}"/>
              </a:ext>
            </a:extLst>
          </p:cNvPr>
          <p:cNvSpPr txBox="1"/>
          <p:nvPr/>
        </p:nvSpPr>
        <p:spPr>
          <a:xfrm>
            <a:off x="613121" y="2654543"/>
            <a:ext cx="3822192" cy="2349579"/>
          </a:xfrm>
          <a:prstGeom prst="wedgeRoundRectCallout">
            <a:avLst>
              <a:gd name="adj1" fmla="val -498"/>
              <a:gd name="adj2" fmla="val 73741"/>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2438338" hangingPunct="0"/>
            <a:r>
              <a:rPr lang="fr-FR" sz="1200" b="1">
                <a:solidFill>
                  <a:srgbClr val="5E5E5E"/>
                </a:solidFill>
                <a:latin typeface="Trebuchet MS" panose="020B0603020202020204" pitchFamily="34" charset="0"/>
              </a:rPr>
              <a:t>« </a:t>
            </a:r>
            <a:r>
              <a:rPr lang="fr-FR" sz="1200" i="1">
                <a:solidFill>
                  <a:srgbClr val="5E5E5E"/>
                </a:solidFill>
                <a:latin typeface="Trebuchet MS" panose="020B0603020202020204" pitchFamily="34" charset="0"/>
              </a:rPr>
              <a:t>Intervention de </a:t>
            </a:r>
            <a:r>
              <a:rPr lang="fr-FR" sz="1200" b="1" i="1">
                <a:solidFill>
                  <a:schemeClr val="accent1"/>
                </a:solidFill>
                <a:latin typeface="Trebuchet MS" panose="020B0603020202020204" pitchFamily="34" charset="0"/>
              </a:rPr>
              <a:t>sensibilisation</a:t>
            </a:r>
            <a:r>
              <a:rPr lang="fr-FR" sz="1200" i="1">
                <a:solidFill>
                  <a:srgbClr val="5E5E5E"/>
                </a:solidFill>
                <a:latin typeface="Trebuchet MS" panose="020B0603020202020204" pitchFamily="34" charset="0"/>
              </a:rPr>
              <a:t> ponctuelle pour les usagers au cabinet, cela a été bien reçu par les patients »</a:t>
            </a:r>
          </a:p>
          <a:p>
            <a:pPr algn="ctr" defTabSz="2438338" hangingPunct="0"/>
            <a:endParaRPr lang="fr-FR" sz="1200" i="1">
              <a:solidFill>
                <a:srgbClr val="5E5E5E"/>
              </a:solidFill>
              <a:latin typeface="Trebuchet MS" panose="020B0603020202020204" pitchFamily="34" charset="0"/>
            </a:endParaRPr>
          </a:p>
          <a:p>
            <a:pPr algn="ctr" defTabSz="2438338" hangingPunct="0"/>
            <a:r>
              <a:rPr lang="fr-FR" sz="1200" i="1">
                <a:solidFill>
                  <a:srgbClr val="5E5E5E"/>
                </a:solidFill>
                <a:latin typeface="Trebuchet MS" panose="020B0603020202020204" pitchFamily="34" charset="0"/>
              </a:rPr>
              <a:t>« Facilité pour contacter les autres professionnels de santé via la </a:t>
            </a:r>
            <a:r>
              <a:rPr lang="fr-FR" sz="1200" b="1" i="1">
                <a:solidFill>
                  <a:schemeClr val="accent1"/>
                </a:solidFill>
                <a:latin typeface="Trebuchet MS" panose="020B0603020202020204" pitchFamily="34" charset="0"/>
              </a:rPr>
              <a:t>messagerie sécurisée </a:t>
            </a:r>
            <a:r>
              <a:rPr lang="fr-FR" sz="1200" i="1">
                <a:solidFill>
                  <a:srgbClr val="5E5E5E"/>
                </a:solidFill>
                <a:latin typeface="Trebuchet MS" panose="020B0603020202020204" pitchFamily="34" charset="0"/>
              </a:rPr>
              <a:t>»</a:t>
            </a:r>
          </a:p>
          <a:p>
            <a:pPr algn="ctr" defTabSz="2438338" hangingPunct="0"/>
            <a:endParaRPr lang="fr-FR" sz="1200" i="1">
              <a:solidFill>
                <a:srgbClr val="5E5E5E"/>
              </a:solidFill>
              <a:latin typeface="Trebuchet MS" panose="020B0603020202020204" pitchFamily="34" charset="0"/>
            </a:endParaRPr>
          </a:p>
          <a:p>
            <a:pPr algn="ctr" defTabSz="2438338" hangingPunct="0"/>
            <a:r>
              <a:rPr lang="fr-FR" sz="1200" i="1">
                <a:solidFill>
                  <a:srgbClr val="5E5E5E"/>
                </a:solidFill>
                <a:latin typeface="Trebuchet MS" panose="020B0603020202020204" pitchFamily="34" charset="0"/>
              </a:rPr>
              <a:t> « L’utilisation de logiciel informatique/Mon espace santé nécessite une </a:t>
            </a:r>
            <a:r>
              <a:rPr lang="fr-FR" sz="1200" b="1" i="1">
                <a:solidFill>
                  <a:schemeClr val="accent1"/>
                </a:solidFill>
                <a:latin typeface="Trebuchet MS" panose="020B0603020202020204" pitchFamily="34" charset="0"/>
              </a:rPr>
              <a:t>formation</a:t>
            </a:r>
            <a:r>
              <a:rPr lang="fr-FR" sz="1200" i="1">
                <a:solidFill>
                  <a:srgbClr val="5E5E5E"/>
                </a:solidFill>
                <a:latin typeface="Trebuchet MS" panose="020B0603020202020204" pitchFamily="34" charset="0"/>
              </a:rPr>
              <a:t> pour que cela fonctionne  »</a:t>
            </a:r>
          </a:p>
        </p:txBody>
      </p:sp>
      <p:sp>
        <p:nvSpPr>
          <p:cNvPr id="6" name="ZoneTexte 5">
            <a:extLst>
              <a:ext uri="{FF2B5EF4-FFF2-40B4-BE49-F238E27FC236}">
                <a16:creationId xmlns:a16="http://schemas.microsoft.com/office/drawing/2014/main" id="{201F8BD1-D665-B431-A419-B408A702377C}"/>
              </a:ext>
            </a:extLst>
          </p:cNvPr>
          <p:cNvSpPr txBox="1"/>
          <p:nvPr/>
        </p:nvSpPr>
        <p:spPr>
          <a:xfrm>
            <a:off x="45817" y="1758868"/>
            <a:ext cx="495680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rgbClr val="5E5E5E"/>
                </a:solidFill>
                <a:latin typeface="Trebuchet MS" panose="020B0603020202020204" pitchFamily="34" charset="0"/>
                <a:sym typeface="Helvetica Neue"/>
              </a:rPr>
              <a:t>Témoignages lors du retour d’expérience de janvier :</a:t>
            </a:r>
            <a:endParaRPr kumimoji="0" lang="fr-FR" sz="1400" b="1" i="0" u="sng"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9" name="ZoneTexte 8">
            <a:extLst>
              <a:ext uri="{FF2B5EF4-FFF2-40B4-BE49-F238E27FC236}">
                <a16:creationId xmlns:a16="http://schemas.microsoft.com/office/drawing/2014/main" id="{B9FDAA18-EB30-F2A3-E4EE-3CDD5D7F62F2}"/>
              </a:ext>
            </a:extLst>
          </p:cNvPr>
          <p:cNvSpPr txBox="1"/>
          <p:nvPr/>
        </p:nvSpPr>
        <p:spPr>
          <a:xfrm>
            <a:off x="5949790" y="1758868"/>
            <a:ext cx="526487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rgbClr val="5E5E5E"/>
                </a:solidFill>
                <a:latin typeface="Trebuchet MS" panose="020B0603020202020204" pitchFamily="34" charset="0"/>
                <a:sym typeface="Helvetica Neue"/>
              </a:rPr>
              <a:t>Témoignage du Dr AIRAUD – Radiologue – Deux Sèvres (79) </a:t>
            </a:r>
            <a:endParaRPr kumimoji="0" lang="fr-FR" sz="1400" b="1" i="0" u="sng"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7" name="ZoneTexte 6">
            <a:extLst>
              <a:ext uri="{FF2B5EF4-FFF2-40B4-BE49-F238E27FC236}">
                <a16:creationId xmlns:a16="http://schemas.microsoft.com/office/drawing/2014/main" id="{69E55E82-E3CD-5FC6-6A38-A4B5E764226C}"/>
              </a:ext>
            </a:extLst>
          </p:cNvPr>
          <p:cNvSpPr txBox="1"/>
          <p:nvPr/>
        </p:nvSpPr>
        <p:spPr>
          <a:xfrm>
            <a:off x="6557389" y="5822831"/>
            <a:ext cx="4049676"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050">
                <a:hlinkClick r:id="rId4"/>
              </a:rPr>
              <a:t>Mon espace santé : témoignage du Dr AIRAUD (79) on </a:t>
            </a:r>
            <a:r>
              <a:rPr lang="fr-FR" sz="1050" err="1">
                <a:hlinkClick r:id="rId4"/>
              </a:rPr>
              <a:t>Vimeo</a:t>
            </a:r>
            <a:endParaRPr lang="fr-FR" sz="1050"/>
          </a:p>
        </p:txBody>
      </p:sp>
      <p:pic>
        <p:nvPicPr>
          <p:cNvPr id="2" name="Média en ligne 1" title="Mon espace santé : témoignage du Dr AIRAUD (79)">
            <a:hlinkClick r:id="" action="ppaction://media"/>
            <a:extLst>
              <a:ext uri="{FF2B5EF4-FFF2-40B4-BE49-F238E27FC236}">
                <a16:creationId xmlns:a16="http://schemas.microsoft.com/office/drawing/2014/main" id="{9E6AC147-1B5B-A855-14CE-0ECC03CAABAC}"/>
              </a:ext>
            </a:extLst>
          </p:cNvPr>
          <p:cNvPicPr>
            <a:picLocks noRot="1" noChangeAspect="1"/>
          </p:cNvPicPr>
          <p:nvPr>
            <a:videoFile r:link="rId1"/>
          </p:nvPr>
        </p:nvPicPr>
        <p:blipFill>
          <a:blip r:embed="rId5"/>
          <a:stretch>
            <a:fillRect/>
          </a:stretch>
        </p:blipFill>
        <p:spPr>
          <a:xfrm>
            <a:off x="5505462" y="2211349"/>
            <a:ext cx="6153531" cy="3466778"/>
          </a:xfrm>
          <a:prstGeom prst="rect">
            <a:avLst/>
          </a:prstGeom>
        </p:spPr>
      </p:pic>
    </p:spTree>
    <p:extLst>
      <p:ext uri="{BB962C8B-B14F-4D97-AF65-F5344CB8AC3E}">
        <p14:creationId xmlns:p14="http://schemas.microsoft.com/office/powerpoint/2010/main" val="476308182"/>
      </p:ext>
    </p:extLst>
  </p:cSld>
  <p:clrMapOvr>
    <a:masterClrMapping/>
  </p:clrMapOvr>
  <p:transition spd="med"/>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11620482" y="6202585"/>
            <a:ext cx="469918" cy="2410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2" name="ZoneTexte 1">
            <a:extLst>
              <a:ext uri="{FF2B5EF4-FFF2-40B4-BE49-F238E27FC236}">
                <a16:creationId xmlns:a16="http://schemas.microsoft.com/office/drawing/2014/main" id="{103F691C-DF2D-10E5-345D-A5641A3B993F}"/>
              </a:ext>
            </a:extLst>
          </p:cNvPr>
          <p:cNvSpPr txBox="1"/>
          <p:nvPr/>
        </p:nvSpPr>
        <p:spPr>
          <a:xfrm>
            <a:off x="404000" y="2026609"/>
            <a:ext cx="5490000" cy="2526333"/>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ctr" defTabSz="2438338" hangingPunct="0"/>
            <a:r>
              <a:rPr kumimoji="0" lang="fr-FR" sz="1050" b="1" i="0" u="sng" strike="noStrike" cap="none" spc="0" normalizeH="0" baseline="0">
                <a:ln>
                  <a:noFill/>
                </a:ln>
                <a:solidFill>
                  <a:srgbClr val="5E5E5E"/>
                </a:solidFill>
                <a:effectLst/>
                <a:uFillTx/>
                <a:latin typeface="Trebuchet MS" panose="020B0603020202020204" pitchFamily="34" charset="0"/>
                <a:sym typeface="Helvetica Neue"/>
              </a:rPr>
              <a:t>Usages : </a:t>
            </a:r>
          </a:p>
          <a:p>
            <a:pPr defTabSz="2438338" hangingPunct="0"/>
            <a:endParaRPr kumimoji="0" lang="fr-FR" sz="1050" b="0" i="0" u="none" strike="noStrike" cap="none" spc="0" normalizeH="0" baseline="0">
              <a:ln>
                <a:noFill/>
              </a:ln>
              <a:solidFill>
                <a:srgbClr val="5E5E5E"/>
              </a:solidFill>
              <a:effectLst/>
              <a:uFillTx/>
              <a:latin typeface="Trebuchet MS" panose="020B0603020202020204" pitchFamily="34" charset="0"/>
              <a:sym typeface="Helvetica Neue"/>
            </a:endParaRPr>
          </a:p>
          <a:p>
            <a:pPr algn="just" defTabSz="2438338" hangingPunct="0"/>
            <a:r>
              <a:rPr lang="fr-FR" sz="1050">
                <a:solidFill>
                  <a:srgbClr val="00B050"/>
                </a:solidFill>
                <a:latin typeface="Trebuchet MS"/>
              </a:rPr>
              <a:t>✅</a:t>
            </a:r>
            <a:r>
              <a:rPr lang="fr-FR" sz="1050" b="1">
                <a:latin typeface="Trebuchet MS"/>
                <a:cs typeface="Calibri"/>
                <a:sym typeface="Helvetica Neue"/>
              </a:rPr>
              <a:t>2/3 </a:t>
            </a:r>
            <a:r>
              <a:rPr lang="fr-FR" sz="1050" b="1">
                <a:solidFill>
                  <a:srgbClr val="5E5E5E"/>
                </a:solidFill>
                <a:latin typeface="Trebuchet MS"/>
                <a:cs typeface="Calibri"/>
                <a:sym typeface="Helvetica Neue"/>
              </a:rPr>
              <a:t>des pilotes ont indiqué alimenter le dossier médical </a:t>
            </a:r>
            <a:r>
              <a:rPr lang="fr-FR" sz="1050">
                <a:solidFill>
                  <a:srgbClr val="5E5E5E"/>
                </a:solidFill>
                <a:latin typeface="Trebuchet MS"/>
                <a:cs typeface="Calibri"/>
                <a:sym typeface="Helvetica Neue"/>
              </a:rPr>
              <a:t>de leur patientèle systématiquement </a:t>
            </a:r>
            <a:r>
              <a:rPr lang="fr-FR" sz="1050">
                <a:latin typeface="Trebuchet MS"/>
              </a:rPr>
              <a:t>notamment avec</a:t>
            </a:r>
            <a:r>
              <a:rPr lang="fr-FR" sz="1050">
                <a:latin typeface="Trebuchet MS"/>
                <a:cs typeface="Calibri"/>
                <a:sym typeface="Helvetica Neue"/>
              </a:rPr>
              <a:t> les </a:t>
            </a:r>
            <a:r>
              <a:rPr lang="fr-FR" sz="1050" b="1">
                <a:latin typeface="Trebuchet MS"/>
                <a:cs typeface="Calibri"/>
                <a:sym typeface="Helvetica Neue"/>
              </a:rPr>
              <a:t>vaccinations</a:t>
            </a:r>
          </a:p>
          <a:p>
            <a:pPr algn="just" defTabSz="2438338" hangingPunct="0"/>
            <a:r>
              <a:rPr lang="fr-FR" sz="1050" b="1">
                <a:latin typeface="Trebuchet MS"/>
                <a:cs typeface="Calibri"/>
                <a:sym typeface="Helvetica Neue"/>
              </a:rPr>
              <a:t> </a:t>
            </a:r>
            <a:endParaRPr lang="fr-FR" sz="1050">
              <a:solidFill>
                <a:srgbClr val="5E5E5E"/>
              </a:solidFill>
              <a:latin typeface="Trebuchet MS" panose="020B0603020202020204" pitchFamily="34" charset="0"/>
              <a:cs typeface="Calibri" panose="020F0502020204030204" pitchFamily="34" charset="0"/>
            </a:endParaRPr>
          </a:p>
          <a:p>
            <a:pPr algn="just" defTabSz="2438338"/>
            <a:r>
              <a:rPr lang="fr-FR" sz="1050">
                <a:solidFill>
                  <a:srgbClr val="00B050"/>
                </a:solidFill>
                <a:latin typeface="Trebuchet MS"/>
              </a:rPr>
              <a:t>✅</a:t>
            </a:r>
            <a:r>
              <a:rPr lang="fr-FR" sz="1050" b="0" i="0" u="none" strike="noStrike">
                <a:solidFill>
                  <a:srgbClr val="464646"/>
                </a:solidFill>
                <a:effectLst/>
                <a:latin typeface="Trebuchet MS"/>
                <a:cs typeface="Calibri"/>
                <a:sym typeface="Helvetica Neue"/>
              </a:rPr>
              <a:t>66</a:t>
            </a:r>
            <a:r>
              <a:rPr lang="fr-FR" sz="1050">
                <a:latin typeface="Trebuchet MS"/>
                <a:cs typeface="Calibri"/>
                <a:sym typeface="Helvetica Neue"/>
              </a:rPr>
              <a:t>% des pharmaciens ont indiqué consulter</a:t>
            </a:r>
            <a:r>
              <a:rPr lang="fr-FR" sz="1050" b="1">
                <a:latin typeface="Trebuchet MS"/>
                <a:cs typeface="Calibri"/>
                <a:sym typeface="Helvetica Neue"/>
              </a:rPr>
              <a:t> le dossier médical</a:t>
            </a:r>
            <a:r>
              <a:rPr lang="fr-FR" sz="1050">
                <a:latin typeface="Trebuchet MS"/>
                <a:cs typeface="Calibri"/>
                <a:sym typeface="Helvetica Neue"/>
              </a:rPr>
              <a:t>. Il est consulté dans le cas d’un </a:t>
            </a:r>
            <a:r>
              <a:rPr lang="fr-FR" sz="1050" b="1">
                <a:latin typeface="Trebuchet MS"/>
                <a:cs typeface="Calibri"/>
                <a:sym typeface="Helvetica Neue"/>
              </a:rPr>
              <a:t>renouvellement d’ordonnance</a:t>
            </a:r>
            <a:r>
              <a:rPr lang="fr-FR" sz="1050">
                <a:latin typeface="Trebuchet MS"/>
                <a:cs typeface="Calibri"/>
                <a:sym typeface="Helvetica Neue"/>
              </a:rPr>
              <a:t>, d’un </a:t>
            </a:r>
            <a:r>
              <a:rPr lang="fr-FR" sz="1050" b="1">
                <a:latin typeface="Trebuchet MS"/>
                <a:cs typeface="Calibri"/>
                <a:sym typeface="Helvetica Neue"/>
              </a:rPr>
              <a:t>nouveau patient, d’un patient polypathologique </a:t>
            </a:r>
            <a:r>
              <a:rPr lang="fr-FR" sz="1050">
                <a:latin typeface="Trebuchet MS"/>
                <a:cs typeface="Calibri"/>
                <a:sym typeface="Helvetica Neue"/>
              </a:rPr>
              <a:t>et</a:t>
            </a:r>
            <a:r>
              <a:rPr lang="fr-FR" sz="1050" b="1">
                <a:latin typeface="Trebuchet MS"/>
                <a:cs typeface="Calibri"/>
                <a:sym typeface="Helvetica Neue"/>
              </a:rPr>
              <a:t> </a:t>
            </a:r>
            <a:r>
              <a:rPr lang="fr-FR" sz="1050">
                <a:latin typeface="Trebuchet MS"/>
                <a:cs typeface="Calibri"/>
                <a:sym typeface="Helvetica Neue"/>
              </a:rPr>
              <a:t>lorsqu'une </a:t>
            </a:r>
            <a:r>
              <a:rPr lang="fr-FR" sz="1050" b="1">
                <a:latin typeface="Trebuchet MS"/>
                <a:cs typeface="Calibri"/>
                <a:sym typeface="Helvetica Neue"/>
              </a:rPr>
              <a:t>ordonnance</a:t>
            </a:r>
            <a:r>
              <a:rPr lang="fr-FR" sz="1050">
                <a:latin typeface="Trebuchet MS"/>
                <a:cs typeface="Calibri"/>
                <a:sym typeface="Helvetica Neue"/>
              </a:rPr>
              <a:t> est déposée par le médecin.</a:t>
            </a:r>
          </a:p>
          <a:p>
            <a:pPr algn="just" defTabSz="2438338"/>
            <a:endParaRPr lang="fr-FR" sz="1050">
              <a:latin typeface="Trebuchet MS"/>
              <a:cs typeface="Calibri"/>
              <a:sym typeface="Helvetica Neue"/>
            </a:endParaRPr>
          </a:p>
          <a:p>
            <a:pPr algn="just" defTabSz="2438338" hangingPunct="0"/>
            <a:r>
              <a:rPr lang="fr-FR" sz="1050">
                <a:solidFill>
                  <a:srgbClr val="00B050"/>
                </a:solidFill>
                <a:latin typeface="Trebuchet MS"/>
              </a:rPr>
              <a:t>✅</a:t>
            </a:r>
            <a:r>
              <a:rPr lang="fr-FR" sz="1050">
                <a:latin typeface="Trebuchet MS"/>
              </a:rPr>
              <a:t>De l’</a:t>
            </a:r>
            <a:r>
              <a:rPr lang="fr-FR" sz="1050" b="1">
                <a:latin typeface="Trebuchet MS"/>
              </a:rPr>
              <a:t>affichage</a:t>
            </a:r>
            <a:r>
              <a:rPr lang="fr-FR" sz="1050">
                <a:latin typeface="Trebuchet MS"/>
              </a:rPr>
              <a:t> et </a:t>
            </a:r>
            <a:r>
              <a:rPr kumimoji="0" lang="fr-FR" sz="1050" b="1" i="0" u="none" strike="noStrike" cap="none" spc="0" normalizeH="0" baseline="0">
                <a:ln>
                  <a:noFill/>
                </a:ln>
                <a:effectLst/>
                <a:uFillTx/>
                <a:latin typeface="Trebuchet MS"/>
                <a:cs typeface="Calibri"/>
                <a:sym typeface="Helvetica Neue"/>
              </a:rPr>
              <a:t>des flyers/mémo</a:t>
            </a:r>
            <a:r>
              <a:rPr kumimoji="0" lang="fr-FR" sz="1050" b="0" i="0" u="none" strike="noStrike" cap="none" spc="0" normalizeH="0" baseline="0">
                <a:ln>
                  <a:noFill/>
                </a:ln>
                <a:effectLst/>
                <a:uFillTx/>
                <a:latin typeface="Trebuchet MS"/>
                <a:cs typeface="Calibri"/>
                <a:sym typeface="Helvetica Neue"/>
              </a:rPr>
              <a:t> sont mis à disposition des usagers afin de les familiariser avec Mon espace santé</a:t>
            </a:r>
            <a:r>
              <a:rPr lang="fr-FR" sz="1050">
                <a:latin typeface="Trebuchet MS"/>
                <a:cs typeface="Calibri"/>
                <a:sym typeface="Helvetica Neue"/>
              </a:rPr>
              <a:t> </a:t>
            </a:r>
          </a:p>
          <a:p>
            <a:pPr algn="just" defTabSz="2438338" hangingPunct="0"/>
            <a:endParaRPr kumimoji="0" lang="fr-FR" sz="1050" b="1" i="0" u="none" strike="noStrike" cap="none" spc="0" normalizeH="0" baseline="0">
              <a:ln>
                <a:noFill/>
              </a:ln>
              <a:effectLst/>
              <a:uFillTx/>
              <a:latin typeface="Trebuchet MS" panose="020B0603020202020204" pitchFamily="34" charset="0"/>
              <a:cs typeface="Calibri" panose="020F0502020204030204" pitchFamily="34" charset="0"/>
              <a:sym typeface="Helvetica Neue"/>
            </a:endParaRPr>
          </a:p>
          <a:p>
            <a:pPr marL="0" marR="0" indent="0" algn="just" defTabSz="2438338" rtl="0" fontAlgn="auto" latinLnBrk="0" hangingPunct="0">
              <a:lnSpc>
                <a:spcPct val="100000"/>
              </a:lnSpc>
              <a:spcBef>
                <a:spcPts val="0"/>
              </a:spcBef>
              <a:spcAft>
                <a:spcPts val="0"/>
              </a:spcAft>
              <a:buClrTx/>
              <a:buSzTx/>
              <a:buFontTx/>
              <a:buNone/>
              <a:tabLst/>
            </a:pPr>
            <a:r>
              <a:rPr lang="fr-FR" sz="1050">
                <a:solidFill>
                  <a:srgbClr val="00B050"/>
                </a:solidFill>
                <a:latin typeface="Trebuchet MS"/>
              </a:rPr>
              <a:t>✅ </a:t>
            </a:r>
            <a:r>
              <a:rPr lang="fr-FR" sz="1050">
                <a:solidFill>
                  <a:srgbClr val="5E5E5E"/>
                </a:solidFill>
                <a:latin typeface="Trebuchet MS"/>
                <a:cs typeface="Calibri"/>
                <a:sym typeface="Helvetica Neue"/>
              </a:rPr>
              <a:t>La </a:t>
            </a:r>
            <a:r>
              <a:rPr lang="fr-FR" sz="1050" b="1">
                <a:solidFill>
                  <a:srgbClr val="5E5E5E"/>
                </a:solidFill>
                <a:latin typeface="Trebuchet MS"/>
                <a:cs typeface="Calibri"/>
                <a:sym typeface="Helvetica Neue"/>
              </a:rPr>
              <a:t>patientèle est informée des usages Mon espace santé </a:t>
            </a:r>
            <a:r>
              <a:rPr lang="fr-FR" sz="1050">
                <a:solidFill>
                  <a:srgbClr val="5E5E5E"/>
                </a:solidFill>
                <a:latin typeface="Trebuchet MS"/>
                <a:cs typeface="Calibri"/>
                <a:sym typeface="Helvetica Neue"/>
              </a:rPr>
              <a:t>(alimentation et consultation du dossier médical, messagerie...) via des </a:t>
            </a:r>
            <a:r>
              <a:rPr lang="fr-FR" sz="1050" b="1">
                <a:solidFill>
                  <a:srgbClr val="5E5E5E"/>
                </a:solidFill>
                <a:latin typeface="Trebuchet MS"/>
                <a:cs typeface="Calibri"/>
                <a:sym typeface="Helvetica Neue"/>
              </a:rPr>
              <a:t>éléments de langage à l’oral, de l’affichage, des flyers…</a:t>
            </a:r>
            <a:endParaRPr lang="fr-FR" sz="1050">
              <a:latin typeface="Trebuchet MS"/>
              <a:cs typeface="Calibri"/>
              <a:sym typeface="Helvetica Neue"/>
            </a:endParaRPr>
          </a:p>
        </p:txBody>
      </p:sp>
      <p:sp>
        <p:nvSpPr>
          <p:cNvPr id="6" name="ZoneTexte 5">
            <a:extLst>
              <a:ext uri="{FF2B5EF4-FFF2-40B4-BE49-F238E27FC236}">
                <a16:creationId xmlns:a16="http://schemas.microsoft.com/office/drawing/2014/main" id="{47CAAFD0-5C70-C0C3-AAC5-9C625EAD2C7B}"/>
              </a:ext>
            </a:extLst>
          </p:cNvPr>
          <p:cNvSpPr txBox="1"/>
          <p:nvPr/>
        </p:nvSpPr>
        <p:spPr>
          <a:xfrm>
            <a:off x="6298000" y="2026609"/>
            <a:ext cx="5490000" cy="3011081"/>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kumimoji="0" lang="fr-FR" sz="1100" b="1" i="0" u="sng" strike="noStrike" cap="none" spc="0" normalizeH="0" baseline="0">
                <a:ln>
                  <a:noFill/>
                </a:ln>
                <a:solidFill>
                  <a:srgbClr val="5E5E5E"/>
                </a:solidFill>
                <a:effectLst/>
                <a:uFillTx/>
                <a:latin typeface="Trebuchet MS" panose="020B0603020202020204" pitchFamily="34" charset="0"/>
                <a:sym typeface="Helvetica Neue"/>
              </a:rPr>
              <a:t>Freins :</a:t>
            </a:r>
          </a:p>
          <a:p>
            <a:pPr algn="just" defTabSz="2438338" hangingPunct="0"/>
            <a:endParaRPr kumimoji="0" lang="fr-FR" sz="1050" b="0" i="0" u="none" strike="noStrike" cap="none" spc="0" normalizeH="0" baseline="0">
              <a:ln>
                <a:noFill/>
              </a:ln>
              <a:solidFill>
                <a:srgbClr val="5E5E5E"/>
              </a:solidFill>
              <a:effectLst/>
              <a:uFillTx/>
              <a:latin typeface="Trebuchet MS" panose="020B0603020202020204" pitchFamily="34" charset="0"/>
              <a:sym typeface="Helvetica Neue"/>
            </a:endParaRPr>
          </a:p>
          <a:p>
            <a:pPr algn="just" defTabSz="2438338" hangingPunct="0"/>
            <a:r>
              <a:rPr lang="fr-FR" sz="1050" b="1">
                <a:solidFill>
                  <a:schemeClr val="accent4"/>
                </a:solidFill>
                <a:latin typeface="Trebuchet MS" panose="020B0603020202020204" pitchFamily="34" charset="0"/>
              </a:rPr>
              <a:t>⚠</a:t>
            </a:r>
            <a:r>
              <a:rPr lang="fr-FR" sz="1050">
                <a:solidFill>
                  <a:srgbClr val="00B050"/>
                </a:solidFill>
                <a:latin typeface="Trebuchet MS" panose="020B0603020202020204" pitchFamily="34" charset="0"/>
              </a:rPr>
              <a:t> </a:t>
            </a:r>
            <a:r>
              <a:rPr lang="fr-FR" sz="1050">
                <a:solidFill>
                  <a:srgbClr val="5E5E5E"/>
                </a:solidFill>
                <a:latin typeface="Trebuchet MS" panose="020B0603020202020204" pitchFamily="34" charset="0"/>
              </a:rPr>
              <a:t>Les usages nécessite </a:t>
            </a:r>
            <a:r>
              <a:rPr lang="fr-FR" sz="1050" b="1">
                <a:solidFill>
                  <a:srgbClr val="DF2680"/>
                </a:solidFill>
                <a:latin typeface="Trebuchet MS" panose="020B0603020202020204" pitchFamily="34" charset="0"/>
              </a:rPr>
              <a:t>d’intégrer une sensibilisation des patients à propos de l’INS et de Mon espace santé</a:t>
            </a:r>
            <a:r>
              <a:rPr lang="fr-FR" sz="1050">
                <a:solidFill>
                  <a:srgbClr val="5E5E5E"/>
                </a:solidFill>
                <a:latin typeface="Trebuchet MS" panose="020B0603020202020204" pitchFamily="34" charset="0"/>
              </a:rPr>
              <a:t>.</a:t>
            </a:r>
          </a:p>
          <a:p>
            <a:pPr algn="just" defTabSz="2438338" hangingPunct="0"/>
            <a:endParaRPr lang="fr-FR" sz="1050">
              <a:solidFill>
                <a:srgbClr val="5E5E5E"/>
              </a:solidFill>
              <a:latin typeface="Trebuchet MS" panose="020B0603020202020204" pitchFamily="34" charset="0"/>
            </a:endParaRPr>
          </a:p>
          <a:p>
            <a:pPr algn="just" defTabSz="2438338" hangingPunct="0"/>
            <a:r>
              <a:rPr lang="fr-FR" sz="1050" b="1">
                <a:solidFill>
                  <a:schemeClr val="accent4"/>
                </a:solidFill>
                <a:latin typeface="Trebuchet MS" panose="020B0603020202020204" pitchFamily="34" charset="0"/>
              </a:rPr>
              <a:t>⚠</a:t>
            </a:r>
            <a:r>
              <a:rPr lang="fr-FR" sz="1050">
                <a:solidFill>
                  <a:schemeClr val="accent4"/>
                </a:solidFill>
                <a:latin typeface="Trebuchet MS" panose="020B0603020202020204" pitchFamily="34" charset="0"/>
              </a:rPr>
              <a:t> </a:t>
            </a:r>
            <a:r>
              <a:rPr lang="fr-FR" sz="1050">
                <a:solidFill>
                  <a:srgbClr val="5E5E5E"/>
                </a:solidFill>
                <a:latin typeface="Trebuchet MS" panose="020B0603020202020204" pitchFamily="34" charset="0"/>
              </a:rPr>
              <a:t>Les professionnels ne sont pas toujours à l’aise avec la </a:t>
            </a:r>
            <a:r>
              <a:rPr lang="fr-FR" sz="1050" b="1">
                <a:solidFill>
                  <a:srgbClr val="E73083"/>
                </a:solidFill>
                <a:latin typeface="Trebuchet MS" panose="020B0603020202020204" pitchFamily="34" charset="0"/>
              </a:rPr>
              <a:t>qualification de l’INS </a:t>
            </a:r>
            <a:r>
              <a:rPr lang="fr-FR" sz="1050">
                <a:solidFill>
                  <a:srgbClr val="5E5E5E"/>
                </a:solidFill>
                <a:latin typeface="Trebuchet MS" panose="020B0603020202020204" pitchFamily="34" charset="0"/>
              </a:rPr>
              <a:t>car celle-ci </a:t>
            </a:r>
            <a:r>
              <a:rPr lang="fr-FR" sz="1050" b="1">
                <a:solidFill>
                  <a:srgbClr val="E73083"/>
                </a:solidFill>
                <a:latin typeface="Trebuchet MS" panose="020B0603020202020204" pitchFamily="34" charset="0"/>
              </a:rPr>
              <a:t>prend du temps</a:t>
            </a:r>
            <a:r>
              <a:rPr lang="fr-FR" sz="1050">
                <a:solidFill>
                  <a:srgbClr val="5E5E5E"/>
                </a:solidFill>
                <a:latin typeface="Trebuchet MS" panose="020B0603020202020204" pitchFamily="34" charset="0"/>
              </a:rPr>
              <a:t>, au détriment de la prise en charge des patients.</a:t>
            </a:r>
          </a:p>
          <a:p>
            <a:pPr algn="just" defTabSz="2438338" hangingPunct="0"/>
            <a:endParaRPr lang="fr-FR" sz="1050">
              <a:solidFill>
                <a:srgbClr val="5E5E5E"/>
              </a:solidFill>
              <a:latin typeface="Trebuchet MS" panose="020B0603020202020204" pitchFamily="34" charset="0"/>
            </a:endParaRPr>
          </a:p>
          <a:p>
            <a:pPr algn="just" defTabSz="2438338" hangingPunct="0"/>
            <a:r>
              <a:rPr lang="fr-FR" sz="1050" b="1">
                <a:solidFill>
                  <a:schemeClr val="accent4"/>
                </a:solidFill>
                <a:latin typeface="Trebuchet MS" panose="020B0603020202020204" pitchFamily="34" charset="0"/>
              </a:rPr>
              <a:t>⚠</a:t>
            </a:r>
            <a:r>
              <a:rPr lang="fr-FR" sz="1050">
                <a:solidFill>
                  <a:schemeClr val="accent4"/>
                </a:solidFill>
                <a:latin typeface="Trebuchet MS" panose="020B0603020202020204" pitchFamily="34" charset="0"/>
              </a:rPr>
              <a:t> </a:t>
            </a:r>
            <a:r>
              <a:rPr lang="fr-FR" sz="1050">
                <a:solidFill>
                  <a:srgbClr val="5E5E5E"/>
                </a:solidFill>
                <a:latin typeface="Trebuchet MS" panose="020B0603020202020204" pitchFamily="34" charset="0"/>
              </a:rPr>
              <a:t>Besoin de </a:t>
            </a:r>
            <a:r>
              <a:rPr lang="fr-FR" sz="1050" b="1">
                <a:solidFill>
                  <a:srgbClr val="E73083"/>
                </a:solidFill>
                <a:latin typeface="Trebuchet MS" panose="020B0603020202020204" pitchFamily="34" charset="0"/>
              </a:rPr>
              <a:t>rescanner l’ordonnance </a:t>
            </a:r>
            <a:r>
              <a:rPr lang="fr-FR" sz="1050">
                <a:solidFill>
                  <a:srgbClr val="5E5E5E"/>
                </a:solidFill>
                <a:latin typeface="Trebuchet MS" panose="020B0603020202020204" pitchFamily="34" charset="0"/>
              </a:rPr>
              <a:t>en fin de facturation </a:t>
            </a:r>
            <a:r>
              <a:rPr lang="fr-FR" sz="1050">
                <a:solidFill>
                  <a:srgbClr val="5E5E5E"/>
                </a:solidFill>
                <a:latin typeface="Trebuchet MS" panose="020B0603020202020204" pitchFamily="34" charset="0"/>
                <a:sym typeface="Wingdings" panose="05000000000000000000" pitchFamily="2" charset="2"/>
              </a:rPr>
              <a:t> </a:t>
            </a:r>
            <a:r>
              <a:rPr lang="fr-FR" sz="1050" b="1">
                <a:solidFill>
                  <a:srgbClr val="E73083"/>
                </a:solidFill>
                <a:latin typeface="Trebuchet MS" panose="020B0603020202020204" pitchFamily="34" charset="0"/>
                <a:sym typeface="Wingdings" panose="05000000000000000000" pitchFamily="2" charset="2"/>
              </a:rPr>
              <a:t>chronophage</a:t>
            </a:r>
            <a:r>
              <a:rPr lang="fr-FR" sz="1050">
                <a:solidFill>
                  <a:srgbClr val="5E5E5E"/>
                </a:solidFill>
                <a:latin typeface="Trebuchet MS" panose="020B0603020202020204" pitchFamily="34" charset="0"/>
                <a:sym typeface="Wingdings" panose="05000000000000000000" pitchFamily="2" charset="2"/>
              </a:rPr>
              <a:t>.</a:t>
            </a:r>
          </a:p>
          <a:p>
            <a:pPr algn="just" defTabSz="2438338" hangingPunct="0"/>
            <a:endParaRPr lang="fr-FR" sz="1050">
              <a:solidFill>
                <a:srgbClr val="5E5E5E"/>
              </a:solidFill>
              <a:latin typeface="Trebuchet MS" panose="020B0603020202020204" pitchFamily="34" charset="0"/>
              <a:sym typeface="Wingdings" panose="05000000000000000000" pitchFamily="2" charset="2"/>
            </a:endParaRPr>
          </a:p>
          <a:p>
            <a:pPr algn="just" defTabSz="2438338" hangingPunct="0"/>
            <a:r>
              <a:rPr lang="fr-FR" sz="1050" b="1">
                <a:solidFill>
                  <a:schemeClr val="accent4"/>
                </a:solidFill>
                <a:latin typeface="Trebuchet MS" panose="020B0603020202020204" pitchFamily="34" charset="0"/>
              </a:rPr>
              <a:t>⚠</a:t>
            </a:r>
            <a:r>
              <a:rPr lang="fr-FR" sz="1050">
                <a:solidFill>
                  <a:schemeClr val="accent4"/>
                </a:solidFill>
                <a:latin typeface="Trebuchet MS" panose="020B0603020202020204" pitchFamily="34" charset="0"/>
              </a:rPr>
              <a:t> </a:t>
            </a:r>
            <a:r>
              <a:rPr lang="fr-FR" sz="1050" b="1">
                <a:solidFill>
                  <a:srgbClr val="E73083"/>
                </a:solidFill>
                <a:latin typeface="Trebuchet MS" panose="020B0603020202020204" pitchFamily="34" charset="0"/>
              </a:rPr>
              <a:t>Absence d’alerte </a:t>
            </a:r>
            <a:r>
              <a:rPr lang="fr-FR" sz="1050">
                <a:solidFill>
                  <a:srgbClr val="5E5E5E"/>
                </a:solidFill>
                <a:latin typeface="Trebuchet MS" panose="020B0603020202020204" pitchFamily="34" charset="0"/>
              </a:rPr>
              <a:t>lorsqu’un </a:t>
            </a:r>
            <a:r>
              <a:rPr lang="fr-FR" sz="1050" b="1">
                <a:solidFill>
                  <a:srgbClr val="E73083"/>
                </a:solidFill>
                <a:latin typeface="Trebuchet MS" panose="020B0603020202020204" pitchFamily="34" charset="0"/>
              </a:rPr>
              <a:t>nouveau document </a:t>
            </a:r>
            <a:r>
              <a:rPr lang="fr-FR" sz="1050">
                <a:solidFill>
                  <a:srgbClr val="5E5E5E"/>
                </a:solidFill>
                <a:latin typeface="Trebuchet MS" panose="020B0603020202020204" pitchFamily="34" charset="0"/>
              </a:rPr>
              <a:t>est chargé sur l’espace santé d’un patient.</a:t>
            </a:r>
          </a:p>
          <a:p>
            <a:pPr algn="just" defTabSz="2438338" hangingPunct="0"/>
            <a:endParaRPr lang="fr-FR" sz="1050">
              <a:solidFill>
                <a:srgbClr val="5E5E5E"/>
              </a:solidFill>
              <a:latin typeface="Trebuchet MS" panose="020B0603020202020204" pitchFamily="34" charset="0"/>
            </a:endParaRPr>
          </a:p>
          <a:p>
            <a:pPr algn="just" defTabSz="2438338" hangingPunct="0"/>
            <a:r>
              <a:rPr lang="fr-FR" sz="1050" b="1">
                <a:solidFill>
                  <a:schemeClr val="accent4"/>
                </a:solidFill>
                <a:latin typeface="Trebuchet MS" panose="020B0603020202020204" pitchFamily="34" charset="0"/>
              </a:rPr>
              <a:t>⚠</a:t>
            </a:r>
            <a:r>
              <a:rPr lang="fr-FR" sz="1050">
                <a:solidFill>
                  <a:schemeClr val="accent4"/>
                </a:solidFill>
                <a:latin typeface="Trebuchet MS" panose="020B0603020202020204" pitchFamily="34" charset="0"/>
              </a:rPr>
              <a:t> </a:t>
            </a:r>
            <a:r>
              <a:rPr lang="fr-FR" sz="1050" b="1">
                <a:solidFill>
                  <a:srgbClr val="E73083"/>
                </a:solidFill>
                <a:latin typeface="Trebuchet MS" panose="020B0603020202020204" pitchFamily="34" charset="0"/>
              </a:rPr>
              <a:t>Affichage d’historique </a:t>
            </a:r>
            <a:r>
              <a:rPr lang="fr-FR" sz="1050">
                <a:solidFill>
                  <a:srgbClr val="5E5E5E"/>
                </a:solidFill>
                <a:latin typeface="Trebuchet MS" panose="020B0603020202020204" pitchFamily="34" charset="0"/>
              </a:rPr>
              <a:t>des </a:t>
            </a:r>
            <a:r>
              <a:rPr lang="fr-FR" sz="1050" b="1">
                <a:solidFill>
                  <a:srgbClr val="E73083"/>
                </a:solidFill>
                <a:latin typeface="Trebuchet MS" panose="020B0603020202020204" pitchFamily="34" charset="0"/>
              </a:rPr>
              <a:t>prescriptions pas ergonomique</a:t>
            </a:r>
            <a:r>
              <a:rPr lang="fr-FR" sz="1050">
                <a:solidFill>
                  <a:srgbClr val="5E5E5E"/>
                </a:solidFill>
                <a:latin typeface="Trebuchet MS" panose="020B0603020202020204" pitchFamily="34" charset="0"/>
              </a:rPr>
              <a:t> sur l’espace santé du patient.</a:t>
            </a:r>
          </a:p>
          <a:p>
            <a:pPr algn="just" defTabSz="2438338" hangingPunct="0"/>
            <a:endParaRPr lang="fr-FR" sz="1050">
              <a:solidFill>
                <a:srgbClr val="5E5E5E"/>
              </a:solidFill>
              <a:latin typeface="Trebuchet MS" panose="020B0603020202020204" pitchFamily="34" charset="0"/>
            </a:endParaRPr>
          </a:p>
          <a:p>
            <a:pPr algn="just" defTabSz="2438338" hangingPunct="0"/>
            <a:r>
              <a:rPr lang="fr-FR" sz="1050" b="1">
                <a:solidFill>
                  <a:schemeClr val="accent4"/>
                </a:solidFill>
                <a:latin typeface="Trebuchet MS" panose="020B0603020202020204" pitchFamily="34" charset="0"/>
              </a:rPr>
              <a:t>⚠</a:t>
            </a:r>
            <a:r>
              <a:rPr lang="fr-FR" sz="1050">
                <a:solidFill>
                  <a:schemeClr val="accent4"/>
                </a:solidFill>
                <a:latin typeface="Trebuchet MS" panose="020B0603020202020204" pitchFamily="34" charset="0"/>
              </a:rPr>
              <a:t> </a:t>
            </a:r>
            <a:r>
              <a:rPr lang="fr-FR" sz="1050" b="1">
                <a:solidFill>
                  <a:srgbClr val="E73083"/>
                </a:solidFill>
                <a:latin typeface="Trebuchet MS" panose="020B0603020202020204" pitchFamily="34" charset="0"/>
              </a:rPr>
              <a:t>Peu d’usages </a:t>
            </a:r>
            <a:r>
              <a:rPr lang="fr-FR" sz="1050">
                <a:solidFill>
                  <a:srgbClr val="5E5E5E"/>
                </a:solidFill>
                <a:latin typeface="Trebuchet MS" panose="020B0603020202020204" pitchFamily="34" charset="0"/>
              </a:rPr>
              <a:t>autour de la </a:t>
            </a:r>
            <a:r>
              <a:rPr lang="fr-FR" sz="1050" b="1">
                <a:solidFill>
                  <a:srgbClr val="E73083"/>
                </a:solidFill>
                <a:latin typeface="Trebuchet MS" panose="020B0603020202020204" pitchFamily="34" charset="0"/>
              </a:rPr>
              <a:t>MSSanté</a:t>
            </a:r>
            <a:r>
              <a:rPr lang="fr-FR" sz="1050">
                <a:solidFill>
                  <a:srgbClr val="5E5E5E"/>
                </a:solidFill>
                <a:latin typeface="Trebuchet MS" panose="020B0603020202020204" pitchFamily="34" charset="0"/>
              </a:rPr>
              <a:t> car peu d’usages pertinents ou trop peu de patients au courant du service </a:t>
            </a:r>
            <a:r>
              <a:rPr lang="fr-FR" sz="1050">
                <a:solidFill>
                  <a:srgbClr val="5E5E5E"/>
                </a:solidFill>
                <a:latin typeface="Trebuchet MS" panose="020B0603020202020204" pitchFamily="34" charset="0"/>
                <a:sym typeface="Wingdings" panose="05000000000000000000" pitchFamily="2" charset="2"/>
              </a:rPr>
              <a:t> l’usage des </a:t>
            </a:r>
            <a:r>
              <a:rPr lang="fr-FR" sz="1050" b="1">
                <a:solidFill>
                  <a:srgbClr val="E73083"/>
                </a:solidFill>
                <a:latin typeface="Trebuchet MS" panose="020B0603020202020204" pitchFamily="34" charset="0"/>
                <a:sym typeface="Wingdings" panose="05000000000000000000" pitchFamily="2" charset="2"/>
              </a:rPr>
              <a:t>canaux non sécurisés</a:t>
            </a:r>
            <a:r>
              <a:rPr lang="fr-FR" sz="1050">
                <a:solidFill>
                  <a:srgbClr val="5E5E5E"/>
                </a:solidFill>
                <a:latin typeface="Trebuchet MS" panose="020B0603020202020204" pitchFamily="34" charset="0"/>
                <a:sym typeface="Wingdings" panose="05000000000000000000" pitchFamily="2" charset="2"/>
              </a:rPr>
              <a:t> persiste.</a:t>
            </a:r>
            <a:endParaRPr lang="fr-FR" sz="1050">
              <a:solidFill>
                <a:srgbClr val="5E5E5E"/>
              </a:solidFill>
              <a:latin typeface="Trebuchet MS" panose="020B0603020202020204" pitchFamily="34" charset="0"/>
            </a:endParaRPr>
          </a:p>
        </p:txBody>
      </p:sp>
      <p:sp>
        <p:nvSpPr>
          <p:cNvPr id="10" name="Titre 2">
            <a:extLst>
              <a:ext uri="{FF2B5EF4-FFF2-40B4-BE49-F238E27FC236}">
                <a16:creationId xmlns:a16="http://schemas.microsoft.com/office/drawing/2014/main" id="{03764AA6-F90E-B8DC-C234-F61C333C54A7}"/>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Pharmaciens</a:t>
            </a:r>
          </a:p>
        </p:txBody>
      </p:sp>
      <p:sp>
        <p:nvSpPr>
          <p:cNvPr id="7" name="ZoneTexte 6">
            <a:extLst>
              <a:ext uri="{FF2B5EF4-FFF2-40B4-BE49-F238E27FC236}">
                <a16:creationId xmlns:a16="http://schemas.microsoft.com/office/drawing/2014/main" id="{1CDCB980-523C-129A-EA91-5A47B98D1A72}"/>
              </a:ext>
            </a:extLst>
          </p:cNvPr>
          <p:cNvSpPr txBox="1"/>
          <p:nvPr/>
        </p:nvSpPr>
        <p:spPr>
          <a:xfrm>
            <a:off x="404000" y="5234301"/>
            <a:ext cx="11384000" cy="577081"/>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50" b="1" u="sng">
                <a:solidFill>
                  <a:srgbClr val="5E5E5E"/>
                </a:solidFill>
                <a:latin typeface="Trebuchet MS" panose="020B0603020202020204" pitchFamily="34" charset="0"/>
              </a:rPr>
              <a:t>Recommandations et pistes d’amélioration : </a:t>
            </a:r>
          </a:p>
          <a:p>
            <a:pPr algn="just" defTabSz="2438338" hangingPunct="0"/>
            <a:endParaRPr lang="fr-FR" sz="1050" b="1">
              <a:solidFill>
                <a:srgbClr val="5E5E5E"/>
              </a:solidFill>
              <a:latin typeface="Trebuchet MS" panose="020B0603020202020204" pitchFamily="34" charset="0"/>
            </a:endParaRPr>
          </a:p>
          <a:p>
            <a:pPr algn="just" defTabSz="2438338" hangingPunct="0"/>
            <a:r>
              <a:rPr lang="fr-FR" sz="1050">
                <a:solidFill>
                  <a:srgbClr val="5E5E5E"/>
                </a:solidFill>
                <a:latin typeface="Trebuchet MS" panose="020B0603020202020204" pitchFamily="34" charset="0"/>
              </a:rPr>
              <a:t>💡</a:t>
            </a:r>
            <a:r>
              <a:rPr lang="fr-FR" sz="1050" b="1">
                <a:solidFill>
                  <a:srgbClr val="DF2680"/>
                </a:solidFill>
                <a:latin typeface="Trebuchet MS" panose="020B0603020202020204" pitchFamily="34" charset="0"/>
              </a:rPr>
              <a:t>Déléguer</a:t>
            </a:r>
            <a:r>
              <a:rPr lang="fr-FR" sz="1050">
                <a:solidFill>
                  <a:srgbClr val="5E5E5E"/>
                </a:solidFill>
                <a:latin typeface="Trebuchet MS" panose="020B0603020202020204" pitchFamily="34" charset="0"/>
              </a:rPr>
              <a:t> la qualification de l’</a:t>
            </a:r>
            <a:r>
              <a:rPr lang="fr-FR" sz="1050" b="1">
                <a:solidFill>
                  <a:srgbClr val="DF2680"/>
                </a:solidFill>
                <a:latin typeface="Trebuchet MS" panose="020B0603020202020204" pitchFamily="34" charset="0"/>
              </a:rPr>
              <a:t>INS</a:t>
            </a:r>
            <a:r>
              <a:rPr lang="fr-FR" sz="1050">
                <a:solidFill>
                  <a:srgbClr val="5E5E5E"/>
                </a:solidFill>
                <a:latin typeface="Trebuchet MS" panose="020B0603020202020204" pitchFamily="34" charset="0"/>
              </a:rPr>
              <a:t> à des administratifs et non aux soignants pour ne pas empiéter sur le temps médical.</a:t>
            </a:r>
          </a:p>
        </p:txBody>
      </p:sp>
    </p:spTree>
    <p:extLst>
      <p:ext uri="{BB962C8B-B14F-4D97-AF65-F5344CB8AC3E}">
        <p14:creationId xmlns:p14="http://schemas.microsoft.com/office/powerpoint/2010/main" val="15441440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072D-18B4-5272-917A-AA23C06B928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4D5C5DA-E4A2-B9B9-8B2E-4FEE1A8826F8}"/>
              </a:ext>
            </a:extLst>
          </p:cNvPr>
          <p:cNvSpPr>
            <a:spLocks noGrp="1"/>
          </p:cNvSpPr>
          <p:nvPr>
            <p:ph type="sldNum" sz="quarter" idx="4"/>
          </p:nvPr>
        </p:nvSpPr>
        <p:spPr>
          <a:xfrm>
            <a:off x="11620482" y="6202585"/>
            <a:ext cx="469918" cy="2410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0" name="Titre 2">
            <a:extLst>
              <a:ext uri="{FF2B5EF4-FFF2-40B4-BE49-F238E27FC236}">
                <a16:creationId xmlns:a16="http://schemas.microsoft.com/office/drawing/2014/main" id="{5D947808-6637-C734-37DC-F54B19354B0F}"/>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Pharmaciens</a:t>
            </a:r>
          </a:p>
        </p:txBody>
      </p:sp>
      <p:sp>
        <p:nvSpPr>
          <p:cNvPr id="2" name="ZoneTexte 1">
            <a:extLst>
              <a:ext uri="{FF2B5EF4-FFF2-40B4-BE49-F238E27FC236}">
                <a16:creationId xmlns:a16="http://schemas.microsoft.com/office/drawing/2014/main" id="{3D07F7BB-10C1-E135-AC6C-D18826785C3C}"/>
              </a:ext>
            </a:extLst>
          </p:cNvPr>
          <p:cNvSpPr txBox="1"/>
          <p:nvPr/>
        </p:nvSpPr>
        <p:spPr>
          <a:xfrm>
            <a:off x="360021" y="2765561"/>
            <a:ext cx="4710738" cy="2145268"/>
          </a:xfrm>
          <a:prstGeom prst="wedgeRoundRectCallout">
            <a:avLst>
              <a:gd name="adj1" fmla="val -346"/>
              <a:gd name="adj2" fmla="val 67278"/>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lgn="ctr" defTabSz="2438338" hangingPunct="0">
              <a:defRPr sz="1200" b="1">
                <a:solidFill>
                  <a:srgbClr val="5E5E5E"/>
                </a:solidFill>
                <a:latin typeface="Trebuchet MS" panose="020B0603020202020204" pitchFamily="34" charset="0"/>
              </a:defRPr>
            </a:lvl1pPr>
          </a:lstStyle>
          <a:p>
            <a:r>
              <a:rPr lang="fr-FR" b="0" i="1">
                <a:sym typeface="Helvetica Neue"/>
              </a:rPr>
              <a:t>«  </a:t>
            </a:r>
            <a:r>
              <a:rPr lang="fr-FR" i="1">
                <a:solidFill>
                  <a:schemeClr val="accent1"/>
                </a:solidFill>
                <a:sym typeface="Helvetica Neue"/>
              </a:rPr>
              <a:t>La consultation du DMP ne pose pas trop de difficultés</a:t>
            </a:r>
            <a:r>
              <a:rPr lang="fr-FR" b="0" i="1">
                <a:sym typeface="Helvetica Neue"/>
              </a:rPr>
              <a:t>. Il y a une problématique d’alerte lors de l’ajout de documents pour certaines pharmacies, accessibles via le LGPI, donc parfois besoin d’aller chercher l’information. »</a:t>
            </a:r>
            <a:endParaRPr lang="fr-FR" b="0" i="1"/>
          </a:p>
          <a:p>
            <a:endParaRPr lang="fr-FR" b="0" i="1">
              <a:sym typeface="Helvetica Neue"/>
            </a:endParaRPr>
          </a:p>
          <a:p>
            <a:r>
              <a:rPr lang="fr-FR" b="0" i="1">
                <a:sym typeface="Helvetica Neue"/>
              </a:rPr>
              <a:t>« </a:t>
            </a:r>
            <a:r>
              <a:rPr lang="fr-FR" i="1">
                <a:solidFill>
                  <a:schemeClr val="accent1"/>
                </a:solidFill>
                <a:sym typeface="Helvetica Neue"/>
              </a:rPr>
              <a:t>Peu d’utilisation de Mon espace santé par les usagers </a:t>
            </a:r>
            <a:r>
              <a:rPr lang="fr-FR" b="0" i="1">
                <a:sym typeface="Helvetica Neue"/>
              </a:rPr>
              <a:t>notamment de la messagerie sécurisée, la plupart des demandes d’ordonnances sont faites par mail et pour les vaccins via Doctolib (également pour les autres professionnels de santé) »</a:t>
            </a:r>
            <a:endParaRPr lang="fr-FR" b="0" i="1"/>
          </a:p>
        </p:txBody>
      </p:sp>
      <p:sp>
        <p:nvSpPr>
          <p:cNvPr id="5" name="ZoneTexte 4">
            <a:extLst>
              <a:ext uri="{FF2B5EF4-FFF2-40B4-BE49-F238E27FC236}">
                <a16:creationId xmlns:a16="http://schemas.microsoft.com/office/drawing/2014/main" id="{443849F1-C31B-C5F0-C75B-881BAB6D2603}"/>
              </a:ext>
            </a:extLst>
          </p:cNvPr>
          <p:cNvSpPr txBox="1"/>
          <p:nvPr/>
        </p:nvSpPr>
        <p:spPr>
          <a:xfrm>
            <a:off x="6868713" y="1809358"/>
            <a:ext cx="453206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chemeClr val="tx1">
                    <a:lumMod val="75000"/>
                  </a:schemeClr>
                </a:solidFill>
                <a:latin typeface="Trebuchet MS" panose="020B0603020202020204" pitchFamily="34" charset="0"/>
                <a:sym typeface="Helvetica Neue"/>
              </a:rPr>
              <a:t>Témoignage du docteur BALLET – </a:t>
            </a:r>
          </a:p>
          <a:p>
            <a:pPr algn="ctr" defTabSz="2438338" hangingPunct="0"/>
            <a:r>
              <a:rPr lang="fr-FR" sz="1400" b="1" u="sng">
                <a:solidFill>
                  <a:schemeClr val="tx1">
                    <a:lumMod val="75000"/>
                  </a:schemeClr>
                </a:solidFill>
                <a:latin typeface="Trebuchet MS" panose="020B0603020202020204" pitchFamily="34" charset="0"/>
                <a:sym typeface="Helvetica Neue"/>
              </a:rPr>
              <a:t>Pharmacie de la Croix Verte (Nouvelle-Aquitaine) :</a:t>
            </a:r>
            <a:endParaRPr kumimoji="0" lang="fr-FR" sz="1400" b="1" i="0" u="sng" strike="noStrike" cap="none" spc="0" normalizeH="0" baseline="0">
              <a:ln>
                <a:noFill/>
              </a:ln>
              <a:solidFill>
                <a:schemeClr val="tx1">
                  <a:lumMod val="75000"/>
                </a:schemeClr>
              </a:solidFill>
              <a:effectLst/>
              <a:uFillTx/>
              <a:latin typeface="Trebuchet MS" panose="020B0603020202020204" pitchFamily="34" charset="0"/>
              <a:sym typeface="Helvetica Neue"/>
            </a:endParaRPr>
          </a:p>
        </p:txBody>
      </p:sp>
      <p:sp>
        <p:nvSpPr>
          <p:cNvPr id="3" name="ZoneTexte 2">
            <a:extLst>
              <a:ext uri="{FF2B5EF4-FFF2-40B4-BE49-F238E27FC236}">
                <a16:creationId xmlns:a16="http://schemas.microsoft.com/office/drawing/2014/main" id="{75C60C43-9007-8E84-A541-7C91704D18DF}"/>
              </a:ext>
            </a:extLst>
          </p:cNvPr>
          <p:cNvSpPr txBox="1"/>
          <p:nvPr/>
        </p:nvSpPr>
        <p:spPr>
          <a:xfrm>
            <a:off x="236990" y="1917080"/>
            <a:ext cx="495680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chemeClr val="tx1">
                    <a:lumMod val="75000"/>
                  </a:schemeClr>
                </a:solidFill>
                <a:latin typeface="Trebuchet MS" panose="020B0603020202020204" pitchFamily="34" charset="0"/>
                <a:sym typeface="Helvetica Neue"/>
              </a:rPr>
              <a:t>Témoignages lors du retour d’expérience de janvier :</a:t>
            </a:r>
            <a:endParaRPr kumimoji="0" lang="fr-FR" sz="1400" b="1" i="0" u="sng" strike="noStrike" cap="none" spc="0" normalizeH="0" baseline="0">
              <a:ln>
                <a:noFill/>
              </a:ln>
              <a:solidFill>
                <a:schemeClr val="tx1">
                  <a:lumMod val="75000"/>
                </a:schemeClr>
              </a:solidFill>
              <a:effectLst/>
              <a:uFillTx/>
              <a:latin typeface="Trebuchet MS" panose="020B0603020202020204" pitchFamily="34" charset="0"/>
              <a:sym typeface="Helvetica Neue"/>
            </a:endParaRPr>
          </a:p>
        </p:txBody>
      </p:sp>
      <p:sp>
        <p:nvSpPr>
          <p:cNvPr id="6" name="ZoneTexte 5">
            <a:extLst>
              <a:ext uri="{FF2B5EF4-FFF2-40B4-BE49-F238E27FC236}">
                <a16:creationId xmlns:a16="http://schemas.microsoft.com/office/drawing/2014/main" id="{0C82C15B-CF38-E32D-A528-F838E15378AA}"/>
              </a:ext>
            </a:extLst>
          </p:cNvPr>
          <p:cNvSpPr txBox="1"/>
          <p:nvPr/>
        </p:nvSpPr>
        <p:spPr>
          <a:xfrm>
            <a:off x="6437515" y="2765561"/>
            <a:ext cx="5394464" cy="2156619"/>
          </a:xfrm>
          <a:prstGeom prst="wedgeRoundRectCallout">
            <a:avLst>
              <a:gd name="adj1" fmla="val -1497"/>
              <a:gd name="adj2" fmla="val 65892"/>
              <a:gd name="adj3" fmla="val 16667"/>
            </a:avLst>
          </a:prstGeom>
          <a:noFill/>
          <a:ln w="381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defTabSz="2438338" rtl="0" fontAlgn="auto" latinLnBrk="0" hangingPunct="0">
              <a:lnSpc>
                <a:spcPct val="150000"/>
              </a:lnSpc>
              <a:spcBef>
                <a:spcPts val="0"/>
              </a:spcBef>
              <a:spcAft>
                <a:spcPts val="0"/>
              </a:spcAft>
              <a:buClrTx/>
              <a:buSzTx/>
              <a:buFont typeface="Arial" panose="020B0604020202020204" pitchFamily="34" charset="0"/>
              <a:buChar char="•"/>
              <a:tabLst/>
            </a:pPr>
            <a:r>
              <a:rPr kumimoji="0" lang="fr-FR" sz="1600" b="0" i="0" u="none" strike="noStrike" cap="none" spc="0" normalizeH="0" baseline="0">
                <a:ln>
                  <a:noFill/>
                </a:ln>
                <a:solidFill>
                  <a:srgbClr val="5E5E5E"/>
                </a:solidFill>
                <a:effectLst/>
                <a:uFillTx/>
                <a:latin typeface="Trebuchet MS" panose="020B0603020202020204" pitchFamily="34" charset="0"/>
                <a:sym typeface="Helvetica Neue"/>
              </a:rPr>
              <a:t>Quels sont les </a:t>
            </a:r>
            <a:r>
              <a:rPr kumimoji="0" lang="fr-FR" sz="1600" b="1" i="0" u="none" strike="noStrike" cap="none" spc="0" normalizeH="0" baseline="0">
                <a:ln>
                  <a:noFill/>
                </a:ln>
                <a:solidFill>
                  <a:srgbClr val="E73083"/>
                </a:solidFill>
                <a:effectLst/>
                <a:uFillTx/>
                <a:latin typeface="Trebuchet MS" panose="020B0603020202020204" pitchFamily="34" charset="0"/>
                <a:sym typeface="Helvetica Neue"/>
              </a:rPr>
              <a:t>usages</a:t>
            </a:r>
            <a:r>
              <a:rPr kumimoji="0" lang="fr-FR" sz="1600" b="0" i="0" u="none" strike="noStrike" cap="none" spc="0" normalizeH="0" baseline="0">
                <a:ln>
                  <a:noFill/>
                </a:ln>
                <a:solidFill>
                  <a:srgbClr val="5E5E5E"/>
                </a:solidFill>
                <a:effectLst/>
                <a:uFillTx/>
                <a:latin typeface="Trebuchet MS" panose="020B0603020202020204" pitchFamily="34" charset="0"/>
                <a:sym typeface="Helvetica Neue"/>
              </a:rPr>
              <a:t> que vous avez mis en place ?</a:t>
            </a:r>
          </a:p>
          <a:p>
            <a:pPr marL="342900" marR="0" indent="-342900" defTabSz="2438338" rtl="0" fontAlgn="auto" latinLnBrk="0" hangingPunct="0">
              <a:lnSpc>
                <a:spcPct val="150000"/>
              </a:lnSpc>
              <a:spcBef>
                <a:spcPts val="0"/>
              </a:spcBef>
              <a:spcAft>
                <a:spcPts val="0"/>
              </a:spcAft>
              <a:buClrTx/>
              <a:buSzTx/>
              <a:buFont typeface="Arial" panose="020B0604020202020204" pitchFamily="34" charset="0"/>
              <a:buChar char="•"/>
              <a:tabLst/>
            </a:pPr>
            <a:r>
              <a:rPr lang="fr-FR" sz="1600">
                <a:solidFill>
                  <a:srgbClr val="5E5E5E"/>
                </a:solidFill>
                <a:latin typeface="Trebuchet MS" panose="020B0603020202020204" pitchFamily="34" charset="0"/>
                <a:sym typeface="Helvetica Neue"/>
              </a:rPr>
              <a:t>Quels sont les </a:t>
            </a:r>
            <a:r>
              <a:rPr lang="fr-FR" sz="1600" b="1">
                <a:solidFill>
                  <a:srgbClr val="E73083"/>
                </a:solidFill>
                <a:latin typeface="Trebuchet MS" panose="020B0603020202020204" pitchFamily="34" charset="0"/>
                <a:sym typeface="Helvetica Neue"/>
              </a:rPr>
              <a:t>freins</a:t>
            </a:r>
            <a:r>
              <a:rPr lang="fr-FR" sz="1600">
                <a:solidFill>
                  <a:srgbClr val="5E5E5E"/>
                </a:solidFill>
                <a:latin typeface="Trebuchet MS" panose="020B0603020202020204" pitchFamily="34" charset="0"/>
                <a:sym typeface="Helvetica Neue"/>
              </a:rPr>
              <a:t> que vous avez rencontrés ?</a:t>
            </a:r>
          </a:p>
          <a:p>
            <a:pPr marL="342900" marR="0" indent="-342900" defTabSz="2438338" rtl="0" fontAlgn="auto" latinLnBrk="0" hangingPunct="0">
              <a:lnSpc>
                <a:spcPct val="150000"/>
              </a:lnSpc>
              <a:spcBef>
                <a:spcPts val="0"/>
              </a:spcBef>
              <a:spcAft>
                <a:spcPts val="0"/>
              </a:spcAft>
              <a:buClrTx/>
              <a:buSzTx/>
              <a:buFont typeface="Arial" panose="020B0604020202020204" pitchFamily="34" charset="0"/>
              <a:buChar char="•"/>
              <a:tabLst/>
            </a:pPr>
            <a:r>
              <a:rPr lang="fr-FR" sz="1600">
                <a:solidFill>
                  <a:srgbClr val="5E5E5E"/>
                </a:solidFill>
                <a:latin typeface="Trebuchet MS" panose="020B0603020202020204" pitchFamily="34" charset="0"/>
                <a:sym typeface="Helvetica Neue"/>
              </a:rPr>
              <a:t>Quelles seraient vos </a:t>
            </a:r>
            <a:r>
              <a:rPr lang="fr-FR" sz="1600" b="1">
                <a:solidFill>
                  <a:srgbClr val="E73083"/>
                </a:solidFill>
                <a:latin typeface="Trebuchet MS" panose="020B0603020202020204" pitchFamily="34" charset="0"/>
                <a:sym typeface="Helvetica Neue"/>
              </a:rPr>
              <a:t>recommandations</a:t>
            </a:r>
            <a:r>
              <a:rPr lang="fr-FR" sz="1600">
                <a:solidFill>
                  <a:srgbClr val="5E5E5E"/>
                </a:solidFill>
                <a:latin typeface="Trebuchet MS" panose="020B0603020202020204" pitchFamily="34" charset="0"/>
                <a:sym typeface="Helvetica Neue"/>
              </a:rPr>
              <a:t> ?</a:t>
            </a:r>
          </a:p>
          <a:p>
            <a:pPr marL="342900" marR="0" indent="-342900" defTabSz="2438338" rtl="0" fontAlgn="auto" latinLnBrk="0" hangingPunct="0">
              <a:lnSpc>
                <a:spcPct val="150000"/>
              </a:lnSpc>
              <a:spcBef>
                <a:spcPts val="0"/>
              </a:spcBef>
              <a:spcAft>
                <a:spcPts val="0"/>
              </a:spcAft>
              <a:buClrTx/>
              <a:buSzTx/>
              <a:buFont typeface="Arial" panose="020B0604020202020204" pitchFamily="34" charset="0"/>
              <a:buChar char="•"/>
              <a:tabLst/>
            </a:pPr>
            <a:r>
              <a:rPr kumimoji="0" lang="fr-FR" sz="1600" b="0" i="0" u="none" strike="noStrike" cap="none" spc="0" normalizeH="0" baseline="0">
                <a:ln>
                  <a:noFill/>
                </a:ln>
                <a:solidFill>
                  <a:srgbClr val="5E5E5E"/>
                </a:solidFill>
                <a:effectLst/>
                <a:uFillTx/>
                <a:latin typeface="Trebuchet MS" panose="020B0603020202020204" pitchFamily="34" charset="0"/>
                <a:sym typeface="Helvetica Neue"/>
              </a:rPr>
              <a:t>Quelles actions de </a:t>
            </a:r>
            <a:r>
              <a:rPr kumimoji="0" lang="fr-FR" sz="1600" b="1" i="0" u="none" strike="noStrike" cap="none" spc="0" normalizeH="0" baseline="0">
                <a:ln>
                  <a:noFill/>
                </a:ln>
                <a:solidFill>
                  <a:srgbClr val="E73083"/>
                </a:solidFill>
                <a:effectLst/>
                <a:uFillTx/>
                <a:latin typeface="Trebuchet MS" panose="020B0603020202020204" pitchFamily="34" charset="0"/>
                <a:sym typeface="Helvetica Neue"/>
              </a:rPr>
              <a:t>sensibilisation</a:t>
            </a:r>
            <a:r>
              <a:rPr kumimoji="0" lang="fr-FR" sz="1600" b="0" i="0" u="none" strike="noStrike" cap="none" spc="0" normalizeH="0" baseline="0">
                <a:ln>
                  <a:noFill/>
                </a:ln>
                <a:solidFill>
                  <a:srgbClr val="5E5E5E"/>
                </a:solidFill>
                <a:effectLst/>
                <a:uFillTx/>
                <a:latin typeface="Trebuchet MS" panose="020B0603020202020204" pitchFamily="34" charset="0"/>
                <a:sym typeface="Helvetica Neue"/>
              </a:rPr>
              <a:t> avez-vou</a:t>
            </a:r>
            <a:r>
              <a:rPr lang="fr-FR" sz="1600">
                <a:solidFill>
                  <a:srgbClr val="5E5E5E"/>
                </a:solidFill>
                <a:latin typeface="Trebuchet MS" panose="020B0603020202020204" pitchFamily="34" charset="0"/>
                <a:sym typeface="Helvetica Neue"/>
              </a:rPr>
              <a:t>s mis en place ?</a:t>
            </a:r>
            <a:endParaRPr kumimoji="0" lang="fr-FR" sz="1600" b="0" i="0" u="none" strike="noStrike" cap="none" spc="0" normalizeH="0" baseline="0">
              <a:ln>
                <a:noFill/>
              </a:ln>
              <a:solidFill>
                <a:srgbClr val="5E5E5E"/>
              </a:solidFill>
              <a:effectLst/>
              <a:uFillTx/>
              <a:latin typeface="Trebuchet MS" panose="020B0603020202020204" pitchFamily="34" charset="0"/>
              <a:sym typeface="Helvetica Neue"/>
            </a:endParaRPr>
          </a:p>
        </p:txBody>
      </p:sp>
    </p:spTree>
    <p:extLst>
      <p:ext uri="{BB962C8B-B14F-4D97-AF65-F5344CB8AC3E}">
        <p14:creationId xmlns:p14="http://schemas.microsoft.com/office/powerpoint/2010/main" val="33587233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2" name="ZoneTexte 1">
            <a:extLst>
              <a:ext uri="{FF2B5EF4-FFF2-40B4-BE49-F238E27FC236}">
                <a16:creationId xmlns:a16="http://schemas.microsoft.com/office/drawing/2014/main" id="{103F691C-DF2D-10E5-345D-A5641A3B993F}"/>
              </a:ext>
            </a:extLst>
          </p:cNvPr>
          <p:cNvSpPr txBox="1"/>
          <p:nvPr/>
        </p:nvSpPr>
        <p:spPr>
          <a:xfrm>
            <a:off x="404000" y="1980446"/>
            <a:ext cx="5490000" cy="2664000"/>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kumimoji="0" lang="fr-FR" sz="1050" b="1" i="0" u="sng" strike="noStrike" cap="none" spc="0" normalizeH="0" baseline="0">
                <a:ln>
                  <a:noFill/>
                </a:ln>
                <a:solidFill>
                  <a:srgbClr val="5E5E5E"/>
                </a:solidFill>
                <a:effectLst/>
                <a:uFillTx/>
                <a:latin typeface="Trebuchet MS" panose="020B0603020202020204" pitchFamily="34" charset="0"/>
                <a:sym typeface="Helvetica Neue"/>
              </a:rPr>
              <a:t>Usages : </a:t>
            </a:r>
          </a:p>
          <a:p>
            <a:pPr algn="just" defTabSz="2438338" hangingPunct="0"/>
            <a:endParaRPr lang="fr-FR" sz="1050">
              <a:solidFill>
                <a:srgbClr val="5E5E5E"/>
              </a:solidFill>
              <a:latin typeface="Trebuchet MS" panose="020B0603020202020204" pitchFamily="34" charset="0"/>
              <a:sym typeface="Helvetica Neue"/>
            </a:endParaRPr>
          </a:p>
          <a:p>
            <a:pPr algn="just" defTabSz="2438338" hangingPunct="0"/>
            <a:r>
              <a:rPr lang="fr-FR" sz="1050">
                <a:solidFill>
                  <a:srgbClr val="5E5E5E"/>
                </a:solidFill>
                <a:latin typeface="Trebuchet MS" panose="020B0603020202020204" pitchFamily="34" charset="0"/>
                <a:sym typeface="Helvetica Neue"/>
              </a:rPr>
              <a:t>Patients ont sollicités la pharmacie via la messagerie citoyenne (envoi d’un message concernant la vaccination). Les patients sont sensibilisés à l’utilisation de MSSanté et la sécurisation des informations via cette messagerie.</a:t>
            </a:r>
          </a:p>
          <a:p>
            <a:pPr algn="just" defTabSz="2438338" hangingPunct="0"/>
            <a:endParaRPr lang="fr-FR" sz="1050">
              <a:solidFill>
                <a:srgbClr val="5E5E5E"/>
              </a:solidFill>
              <a:latin typeface="Trebuchet MS" panose="020B0603020202020204" pitchFamily="34" charset="0"/>
              <a:sym typeface="Helvetica Neue"/>
            </a:endParaRPr>
          </a:p>
          <a:p>
            <a:pPr algn="just" rtl="0" fontAlgn="base"/>
            <a:r>
              <a:rPr lang="fr-FR" sz="1050" b="0" i="0" u="none" strike="noStrike">
                <a:solidFill>
                  <a:srgbClr val="00B050"/>
                </a:solidFill>
                <a:effectLst/>
                <a:latin typeface="Trebuchet MS" panose="020B0603020202020204" pitchFamily="34" charset="0"/>
              </a:rPr>
              <a:t>✅</a:t>
            </a:r>
            <a:r>
              <a:rPr lang="fr-FR" sz="1050" b="0" i="0" u="none" strike="noStrike">
                <a:solidFill>
                  <a:srgbClr val="5E5E5E"/>
                </a:solidFill>
                <a:effectLst/>
                <a:latin typeface="Trebuchet MS" panose="020B0603020202020204" pitchFamily="34" charset="0"/>
              </a:rPr>
              <a:t>Le</a:t>
            </a:r>
            <a:r>
              <a:rPr lang="fr-FR" sz="1050" b="0" i="0" u="none" strike="noStrike">
                <a:solidFill>
                  <a:srgbClr val="00B050"/>
                </a:solidFill>
                <a:effectLst/>
                <a:latin typeface="Trebuchet MS" panose="020B0603020202020204" pitchFamily="34" charset="0"/>
              </a:rPr>
              <a:t> </a:t>
            </a:r>
            <a:r>
              <a:rPr lang="fr-FR" sz="1050" b="1" i="0" u="none" strike="noStrike">
                <a:solidFill>
                  <a:srgbClr val="5E5E5E"/>
                </a:solidFill>
                <a:effectLst/>
                <a:latin typeface="Trebuchet MS" panose="020B0603020202020204" pitchFamily="34" charset="0"/>
              </a:rPr>
              <a:t>dossier médical </a:t>
            </a:r>
            <a:r>
              <a:rPr lang="fr-FR" sz="1050" b="0" i="0" u="none" strike="noStrike">
                <a:solidFill>
                  <a:srgbClr val="5E5E5E"/>
                </a:solidFill>
                <a:effectLst/>
                <a:latin typeface="Trebuchet MS" panose="020B0603020202020204" pitchFamily="34" charset="0"/>
              </a:rPr>
              <a:t>de la patientèle est alimenté systématiquement, </a:t>
            </a:r>
            <a:r>
              <a:rPr lang="fr-FR" sz="1050" b="0" i="0">
                <a:solidFill>
                  <a:srgbClr val="5E5E5E"/>
                </a:solidFill>
                <a:effectLst/>
                <a:latin typeface="Trebuchet MS" panose="020B0603020202020204" pitchFamily="34" charset="0"/>
              </a:rPr>
              <a:t>​</a:t>
            </a:r>
            <a:endParaRPr lang="fr-FR" sz="1050" b="0" i="0">
              <a:solidFill>
                <a:srgbClr val="5E5E5E"/>
              </a:solidFill>
              <a:effectLst/>
              <a:latin typeface="Segoe UI" panose="020B0502040204020203" pitchFamily="34" charset="0"/>
            </a:endParaRPr>
          </a:p>
          <a:p>
            <a:pPr algn="just" rtl="0" fontAlgn="base"/>
            <a:endParaRPr lang="fr-FR" sz="1050" b="0" i="0" u="none" strike="noStrike">
              <a:solidFill>
                <a:srgbClr val="00B050"/>
              </a:solidFill>
              <a:effectLst/>
              <a:latin typeface="Trebuchet MS" panose="020B0603020202020204" pitchFamily="34" charset="0"/>
            </a:endParaRPr>
          </a:p>
          <a:p>
            <a:pPr algn="just" rtl="0" fontAlgn="base"/>
            <a:r>
              <a:rPr lang="fr-FR" sz="1050" b="0" i="0" u="none" strike="noStrike">
                <a:solidFill>
                  <a:srgbClr val="00B050"/>
                </a:solidFill>
                <a:effectLst/>
                <a:latin typeface="Trebuchet MS" panose="020B0603020202020204" pitchFamily="34" charset="0"/>
              </a:rPr>
              <a:t>✅</a:t>
            </a:r>
            <a:r>
              <a:rPr lang="fr-FR" sz="1050" b="0" i="0" u="none" strike="noStrike">
                <a:solidFill>
                  <a:srgbClr val="5E5E5E"/>
                </a:solidFill>
                <a:effectLst/>
                <a:latin typeface="Trebuchet MS" panose="020B0603020202020204" pitchFamily="34" charset="0"/>
              </a:rPr>
              <a:t>Les documents alimentés dans le dossier médical sont les documents de </a:t>
            </a:r>
            <a:r>
              <a:rPr lang="fr-FR" sz="1050" b="1" i="0" u="none" strike="noStrike">
                <a:solidFill>
                  <a:srgbClr val="5E5E5E"/>
                </a:solidFill>
                <a:effectLst/>
                <a:latin typeface="Trebuchet MS" panose="020B0603020202020204" pitchFamily="34" charset="0"/>
              </a:rPr>
              <a:t>vaccinations.</a:t>
            </a:r>
            <a:r>
              <a:rPr lang="en-US" sz="1050" b="0" i="0">
                <a:solidFill>
                  <a:srgbClr val="5E5E5E"/>
                </a:solidFill>
                <a:effectLst/>
                <a:latin typeface="Trebuchet MS" panose="020B0603020202020204" pitchFamily="34" charset="0"/>
              </a:rPr>
              <a:t>​</a:t>
            </a:r>
            <a:endParaRPr lang="en-US" sz="1050" b="0" i="0">
              <a:solidFill>
                <a:srgbClr val="5E5E5E"/>
              </a:solidFill>
              <a:effectLst/>
              <a:latin typeface="Segoe UI" panose="020B0502040204020203" pitchFamily="34" charset="0"/>
            </a:endParaRPr>
          </a:p>
          <a:p>
            <a:pPr algn="just" rtl="0" fontAlgn="base"/>
            <a:endParaRPr lang="fr-FR" sz="1050" b="0" i="0" u="none" strike="noStrike">
              <a:solidFill>
                <a:srgbClr val="00B050"/>
              </a:solidFill>
              <a:effectLst/>
              <a:latin typeface="Trebuchet MS" panose="020B0603020202020204" pitchFamily="34" charset="0"/>
            </a:endParaRPr>
          </a:p>
          <a:p>
            <a:pPr algn="just" rtl="0" fontAlgn="base"/>
            <a:r>
              <a:rPr lang="fr-FR" sz="1050" b="0" i="0" u="none" strike="noStrike">
                <a:solidFill>
                  <a:srgbClr val="00B050"/>
                </a:solidFill>
                <a:effectLst/>
                <a:latin typeface="Trebuchet MS" panose="020B0603020202020204" pitchFamily="34" charset="0"/>
              </a:rPr>
              <a:t>✅</a:t>
            </a:r>
            <a:r>
              <a:rPr lang="fr-FR" sz="1050" b="1" i="0" u="none" strike="noStrike">
                <a:solidFill>
                  <a:srgbClr val="5E5E5E"/>
                </a:solidFill>
                <a:effectLst/>
                <a:latin typeface="Trebuchet MS" panose="020B0603020202020204" pitchFamily="34" charset="0"/>
              </a:rPr>
              <a:t>Des</a:t>
            </a:r>
            <a:r>
              <a:rPr lang="fr-FR" sz="1050" b="0" i="0" u="none" strike="noStrike">
                <a:solidFill>
                  <a:srgbClr val="00B050"/>
                </a:solidFill>
                <a:effectLst/>
                <a:latin typeface="Trebuchet MS" panose="020B0603020202020204" pitchFamily="34" charset="0"/>
              </a:rPr>
              <a:t> </a:t>
            </a:r>
            <a:r>
              <a:rPr lang="fr-FR" sz="1050" b="1" i="0" u="none" strike="noStrike">
                <a:solidFill>
                  <a:srgbClr val="5E5E5E"/>
                </a:solidFill>
                <a:effectLst/>
                <a:latin typeface="Trebuchet MS" panose="020B0603020202020204" pitchFamily="34" charset="0"/>
              </a:rPr>
              <a:t>messages ont été envoyé depuis la messagerie MSSanté du PS vers la messagerie Mon espace santé des patients</a:t>
            </a:r>
            <a:r>
              <a:rPr lang="fr-FR" sz="1050" b="0" i="0" u="none" strike="noStrike">
                <a:solidFill>
                  <a:srgbClr val="5E5E5E"/>
                </a:solidFill>
                <a:effectLst/>
                <a:latin typeface="Trebuchet MS" panose="020B0603020202020204" pitchFamily="34" charset="0"/>
              </a:rPr>
              <a:t>. Les messages concernent la transmission d’ordonnance pour du matériel PSMT.</a:t>
            </a:r>
            <a:endParaRPr lang="fr-FR" sz="1050" b="0" i="0">
              <a:solidFill>
                <a:srgbClr val="5E5E5E"/>
              </a:solidFill>
              <a:effectLst/>
              <a:latin typeface="Segoe UI" panose="020B0502040204020203" pitchFamily="34" charset="0"/>
            </a:endParaRPr>
          </a:p>
          <a:p>
            <a:pPr algn="just" defTabSz="2438338" hangingPunct="0"/>
            <a:endParaRPr lang="fr-FR" sz="1050" b="0" i="0" u="none" strike="noStrike">
              <a:solidFill>
                <a:srgbClr val="00B050"/>
              </a:solidFill>
              <a:effectLst/>
              <a:latin typeface="Trebuchet MS" panose="020B0603020202020204" pitchFamily="34" charset="0"/>
            </a:endParaRPr>
          </a:p>
          <a:p>
            <a:pPr algn="just" defTabSz="2438338" hangingPunct="0"/>
            <a:r>
              <a:rPr lang="fr-FR" sz="1050" b="0" i="0" u="none" strike="noStrike">
                <a:solidFill>
                  <a:srgbClr val="00B050"/>
                </a:solidFill>
                <a:effectLst/>
                <a:latin typeface="Trebuchet MS" panose="020B0603020202020204" pitchFamily="34" charset="0"/>
              </a:rPr>
              <a:t>✅</a:t>
            </a:r>
            <a:r>
              <a:rPr lang="fr-FR" sz="1050" b="0" i="0" u="none" strike="noStrike">
                <a:solidFill>
                  <a:srgbClr val="5E5E5E"/>
                </a:solidFill>
                <a:effectLst/>
                <a:latin typeface="Trebuchet MS" panose="020B0603020202020204" pitchFamily="34" charset="0"/>
              </a:rPr>
              <a:t>La </a:t>
            </a:r>
            <a:r>
              <a:rPr lang="fr-FR" sz="1050" b="1" i="0" u="none" strike="noStrike">
                <a:solidFill>
                  <a:srgbClr val="5E5E5E"/>
                </a:solidFill>
                <a:effectLst/>
                <a:latin typeface="Trebuchet MS" panose="020B0603020202020204" pitchFamily="34" charset="0"/>
              </a:rPr>
              <a:t>patientèle est informée des usages Mon espace santé </a:t>
            </a:r>
            <a:r>
              <a:rPr lang="fr-FR" sz="1050" b="0" i="0" u="none" strike="noStrike">
                <a:solidFill>
                  <a:srgbClr val="5E5E5E"/>
                </a:solidFill>
                <a:effectLst/>
                <a:latin typeface="Trebuchet MS" panose="020B0603020202020204" pitchFamily="34" charset="0"/>
              </a:rPr>
              <a:t>(alimentation et consultation du dossier médical, messagerie...) via des </a:t>
            </a:r>
            <a:r>
              <a:rPr lang="fr-FR" sz="1050" b="1" i="0" u="none" strike="noStrike">
                <a:solidFill>
                  <a:srgbClr val="5E5E5E"/>
                </a:solidFill>
                <a:effectLst/>
                <a:latin typeface="Trebuchet MS" panose="020B0603020202020204" pitchFamily="34" charset="0"/>
              </a:rPr>
              <a:t>éléments de langage à l’oral.</a:t>
            </a:r>
            <a:endParaRPr lang="fr-FR" sz="1050">
              <a:solidFill>
                <a:srgbClr val="5E5E5E"/>
              </a:solidFill>
              <a:latin typeface="Trebuchet MS" panose="020B0603020202020204" pitchFamily="34" charset="0"/>
              <a:sym typeface="Helvetica Neue"/>
            </a:endParaRPr>
          </a:p>
        </p:txBody>
      </p:sp>
      <p:sp>
        <p:nvSpPr>
          <p:cNvPr id="6" name="ZoneTexte 5">
            <a:extLst>
              <a:ext uri="{FF2B5EF4-FFF2-40B4-BE49-F238E27FC236}">
                <a16:creationId xmlns:a16="http://schemas.microsoft.com/office/drawing/2014/main" id="{2327A1FA-D878-302D-53F5-1D1F51BA1ACD}"/>
              </a:ext>
            </a:extLst>
          </p:cNvPr>
          <p:cNvSpPr txBox="1"/>
          <p:nvPr/>
        </p:nvSpPr>
        <p:spPr>
          <a:xfrm>
            <a:off x="6298002" y="1980446"/>
            <a:ext cx="5490000" cy="2041585"/>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050" b="1" u="sng">
                <a:solidFill>
                  <a:srgbClr val="5E5E5E"/>
                </a:solidFill>
                <a:latin typeface="Trebuchet MS" panose="020B0603020202020204" pitchFamily="34" charset="0"/>
                <a:sym typeface="Helvetica Neue"/>
              </a:rPr>
              <a:t>Freins : </a:t>
            </a:r>
            <a:endParaRPr kumimoji="0" lang="fr-FR" sz="1050" b="1" i="0" u="sng" strike="noStrike" cap="none" spc="0" normalizeH="0" baseline="0">
              <a:ln>
                <a:noFill/>
              </a:ln>
              <a:solidFill>
                <a:srgbClr val="5E5E5E"/>
              </a:solidFill>
              <a:effectLst/>
              <a:uFillTx/>
              <a:latin typeface="Trebuchet MS" panose="020B0603020202020204" pitchFamily="34" charset="0"/>
              <a:sym typeface="Helvetica Neue"/>
            </a:endParaRPr>
          </a:p>
          <a:p>
            <a:pPr algn="ctr" defTabSz="2438338" hangingPunct="0"/>
            <a:endParaRPr kumimoji="0" lang="fr-FR" sz="1050" b="1" i="0" u="sng"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050" b="1">
                <a:solidFill>
                  <a:schemeClr val="accent4"/>
                </a:solidFill>
              </a:rPr>
              <a:t>⚠</a:t>
            </a:r>
            <a:r>
              <a:rPr lang="fr-FR" sz="1050">
                <a:solidFill>
                  <a:srgbClr val="00B050"/>
                </a:solidFill>
                <a:latin typeface="Trebuchet MS" panose="020B0603020202020204" pitchFamily="34" charset="0"/>
              </a:rPr>
              <a:t> </a:t>
            </a:r>
            <a:r>
              <a:rPr lang="fr-FR" sz="1050">
                <a:solidFill>
                  <a:srgbClr val="5E5E5E"/>
                </a:solidFill>
                <a:latin typeface="Trebuchet MS" panose="020B0603020202020204" pitchFamily="34" charset="0"/>
              </a:rPr>
              <a:t>Les usages nécessite </a:t>
            </a:r>
            <a:r>
              <a:rPr lang="fr-FR" sz="1050" b="1">
                <a:solidFill>
                  <a:srgbClr val="DF2680"/>
                </a:solidFill>
                <a:latin typeface="Trebuchet MS" panose="020B0603020202020204" pitchFamily="34" charset="0"/>
              </a:rPr>
              <a:t>d’intégrer une sensibilisation des patients à propos de l’INS et de Mon espace santé</a:t>
            </a:r>
            <a:r>
              <a:rPr lang="fr-FR" sz="1050">
                <a:solidFill>
                  <a:srgbClr val="5E5E5E"/>
                </a:solidFill>
                <a:latin typeface="Trebuchet MS" panose="020B0603020202020204" pitchFamily="34" charset="0"/>
              </a:rPr>
              <a:t>.</a:t>
            </a:r>
          </a:p>
          <a:p>
            <a:pPr defTabSz="2438338" hangingPunct="0"/>
            <a:endParaRPr lang="fr-FR" sz="1050">
              <a:solidFill>
                <a:srgbClr val="5E5E5E"/>
              </a:solidFill>
              <a:latin typeface="Trebuchet MS" panose="020B0603020202020204" pitchFamily="34" charset="0"/>
            </a:endParaRPr>
          </a:p>
          <a:p>
            <a:pPr defTabSz="2438338" hangingPunct="0"/>
            <a:r>
              <a:rPr lang="fr-FR" sz="1050" b="1">
                <a:solidFill>
                  <a:schemeClr val="accent4"/>
                </a:solidFill>
              </a:rPr>
              <a:t>⚠</a:t>
            </a:r>
            <a:r>
              <a:rPr lang="fr-FR" sz="1050">
                <a:solidFill>
                  <a:srgbClr val="5E5E5E"/>
                </a:solidFill>
                <a:latin typeface="Trebuchet MS" panose="020B0603020202020204" pitchFamily="34" charset="0"/>
              </a:rPr>
              <a:t> </a:t>
            </a:r>
            <a:r>
              <a:rPr lang="fr-FR" sz="1050" b="1">
                <a:solidFill>
                  <a:srgbClr val="DF2680"/>
                </a:solidFill>
                <a:latin typeface="Trebuchet MS" panose="020B0603020202020204" pitchFamily="34" charset="0"/>
              </a:rPr>
              <a:t>Pas de mise ne place d’affichage </a:t>
            </a:r>
            <a:r>
              <a:rPr lang="fr-FR" sz="1050">
                <a:solidFill>
                  <a:srgbClr val="5E5E5E"/>
                </a:solidFill>
                <a:latin typeface="Trebuchet MS" panose="020B0603020202020204" pitchFamily="34" charset="0"/>
              </a:rPr>
              <a:t>car l’activité est libérale et non en cabinet.</a:t>
            </a:r>
          </a:p>
          <a:p>
            <a:pPr defTabSz="2438338" hangingPunct="0"/>
            <a:endParaRPr lang="fr-FR" sz="1050">
              <a:solidFill>
                <a:srgbClr val="5E5E5E"/>
              </a:solidFill>
              <a:latin typeface="Trebuchet MS" panose="020B0603020202020204" pitchFamily="34" charset="0"/>
            </a:endParaRPr>
          </a:p>
          <a:p>
            <a:pPr defTabSz="2438338" hangingPunct="0"/>
            <a:r>
              <a:rPr lang="fr-FR" sz="1050" b="1">
                <a:solidFill>
                  <a:schemeClr val="accent4"/>
                </a:solidFill>
              </a:rPr>
              <a:t>⚠</a:t>
            </a:r>
            <a:r>
              <a:rPr lang="fr-FR" sz="1050">
                <a:solidFill>
                  <a:srgbClr val="5E5E5E"/>
                </a:solidFill>
                <a:latin typeface="Trebuchet MS" panose="020B0603020202020204" pitchFamily="34" charset="0"/>
              </a:rPr>
              <a:t> </a:t>
            </a:r>
            <a:r>
              <a:rPr lang="fr-FR" sz="1050" b="1">
                <a:solidFill>
                  <a:srgbClr val="DF2680"/>
                </a:solidFill>
                <a:latin typeface="Trebuchet MS" panose="020B0603020202020204" pitchFamily="34" charset="0"/>
              </a:rPr>
              <a:t>Pas de flyers/mémos </a:t>
            </a:r>
            <a:r>
              <a:rPr lang="fr-FR" sz="1050">
                <a:solidFill>
                  <a:srgbClr val="5E5E5E"/>
                </a:solidFill>
                <a:latin typeface="Trebuchet MS" panose="020B0603020202020204" pitchFamily="34" charset="0"/>
              </a:rPr>
              <a:t>mis à disposition des usagers afin de les familiariser avec Mon espace santé.</a:t>
            </a:r>
          </a:p>
          <a:p>
            <a:pPr defTabSz="2438338" hangingPunct="0"/>
            <a:endParaRPr kumimoji="0" lang="fr-FR" sz="105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050" b="1">
                <a:solidFill>
                  <a:schemeClr val="accent4"/>
                </a:solidFill>
              </a:rPr>
              <a:t>⚠</a:t>
            </a:r>
            <a:r>
              <a:rPr lang="fr-FR" sz="1050">
                <a:solidFill>
                  <a:srgbClr val="00B050"/>
                </a:solidFill>
                <a:latin typeface="Trebuchet MS" panose="020B0603020202020204" pitchFamily="34" charset="0"/>
              </a:rPr>
              <a:t> </a:t>
            </a:r>
            <a:r>
              <a:rPr lang="fr-FR" sz="1050" b="1">
                <a:solidFill>
                  <a:srgbClr val="DF2680"/>
                </a:solidFill>
                <a:latin typeface="Trebuchet MS" panose="020B0603020202020204" pitchFamily="34" charset="0"/>
              </a:rPr>
              <a:t>Manque de contribution des autres PS </a:t>
            </a:r>
            <a:r>
              <a:rPr lang="fr-FR" sz="1050">
                <a:solidFill>
                  <a:srgbClr val="5E5E5E"/>
                </a:solidFill>
                <a:latin typeface="Trebuchet MS" panose="020B0603020202020204" pitchFamily="34" charset="0"/>
              </a:rPr>
              <a:t>dans le dossier des patients, au niveau des vaccins notamment.</a:t>
            </a:r>
          </a:p>
        </p:txBody>
      </p:sp>
      <p:sp>
        <p:nvSpPr>
          <p:cNvPr id="10" name="Titre 2">
            <a:extLst>
              <a:ext uri="{FF2B5EF4-FFF2-40B4-BE49-F238E27FC236}">
                <a16:creationId xmlns:a16="http://schemas.microsoft.com/office/drawing/2014/main" id="{971BEBDA-77A6-4ECC-F9BD-DAF35E27B28C}"/>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Infirmiers</a:t>
            </a:r>
          </a:p>
        </p:txBody>
      </p:sp>
      <p:sp>
        <p:nvSpPr>
          <p:cNvPr id="5" name="ZoneTexte 4">
            <a:extLst>
              <a:ext uri="{FF2B5EF4-FFF2-40B4-BE49-F238E27FC236}">
                <a16:creationId xmlns:a16="http://schemas.microsoft.com/office/drawing/2014/main" id="{91A7D47E-A1F7-159A-4208-0195510D99F2}"/>
              </a:ext>
            </a:extLst>
          </p:cNvPr>
          <p:cNvSpPr txBox="1"/>
          <p:nvPr/>
        </p:nvSpPr>
        <p:spPr>
          <a:xfrm>
            <a:off x="428828" y="4944378"/>
            <a:ext cx="11334344" cy="900246"/>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50" b="1" u="sng">
                <a:solidFill>
                  <a:srgbClr val="5E5E5E"/>
                </a:solidFill>
                <a:latin typeface="Trebuchet MS" panose="020B0603020202020204" pitchFamily="34" charset="0"/>
              </a:rPr>
              <a:t>Recommandations et pistes d’amélioration : </a:t>
            </a:r>
          </a:p>
          <a:p>
            <a:pPr defTabSz="2438338" hangingPunct="0"/>
            <a:endParaRPr lang="fr-FR" sz="1050" b="1">
              <a:solidFill>
                <a:srgbClr val="5E5E5E"/>
              </a:solidFill>
              <a:latin typeface="Trebuchet MS" panose="020B0603020202020204" pitchFamily="34" charset="0"/>
            </a:endParaRPr>
          </a:p>
          <a:p>
            <a:pPr defTabSz="2438338" hangingPunct="0"/>
            <a:r>
              <a:rPr lang="fr-FR" sz="1050">
                <a:solidFill>
                  <a:srgbClr val="5E5E5E"/>
                </a:solidFill>
                <a:latin typeface="Trebuchet MS" panose="020B0603020202020204" pitchFamily="34" charset="0"/>
              </a:rPr>
              <a:t>💡Pouvoir </a:t>
            </a:r>
            <a:r>
              <a:rPr lang="fr-FR" sz="1050" b="1">
                <a:solidFill>
                  <a:srgbClr val="DF2680"/>
                </a:solidFill>
                <a:latin typeface="Trebuchet MS" panose="020B0603020202020204" pitchFamily="34" charset="0"/>
              </a:rPr>
              <a:t>intégrer le Bilan de Soins Infirmier </a:t>
            </a:r>
            <a:r>
              <a:rPr lang="fr-FR" sz="1050">
                <a:solidFill>
                  <a:srgbClr val="5E5E5E"/>
                </a:solidFill>
                <a:latin typeface="Trebuchet MS" panose="020B0603020202020204" pitchFamily="34" charset="0"/>
              </a:rPr>
              <a:t>(BSI) réalisé pour les patients dépendants</a:t>
            </a:r>
            <a:r>
              <a:rPr lang="fr-FR" sz="1050" b="1">
                <a:solidFill>
                  <a:srgbClr val="DF2680"/>
                </a:solidFill>
                <a:latin typeface="Trebuchet MS" panose="020B0603020202020204" pitchFamily="34" charset="0"/>
              </a:rPr>
              <a:t> dans Mon espace santé</a:t>
            </a:r>
            <a:r>
              <a:rPr lang="fr-FR" sz="1050">
                <a:solidFill>
                  <a:srgbClr val="5E5E5E"/>
                </a:solidFill>
                <a:latin typeface="Trebuchet MS" panose="020B0603020202020204" pitchFamily="34" charset="0"/>
              </a:rPr>
              <a:t>.</a:t>
            </a:r>
          </a:p>
          <a:p>
            <a:pPr defTabSz="2438338" hangingPunct="0"/>
            <a:r>
              <a:rPr lang="fr-FR" sz="1050">
                <a:solidFill>
                  <a:srgbClr val="5E5E5E"/>
                </a:solidFill>
                <a:latin typeface="Trebuchet MS" panose="020B0603020202020204" pitchFamily="34" charset="0"/>
              </a:rPr>
              <a:t>Réponse de la CNAM sur le sujet : ce sujet avait été analysé mais il a été estimé à date que certaines données figurant dans le BSI étaient sensibles pour une mise à disposition directement à l’usager dans Mon espace santé </a:t>
            </a:r>
          </a:p>
        </p:txBody>
      </p:sp>
    </p:spTree>
    <p:extLst>
      <p:ext uri="{BB962C8B-B14F-4D97-AF65-F5344CB8AC3E}">
        <p14:creationId xmlns:p14="http://schemas.microsoft.com/office/powerpoint/2010/main" val="41594332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971BEBDA-77A6-4ECC-F9BD-DAF35E27B28C}"/>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Infirmiers</a:t>
            </a: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1" name="ZoneTexte 10">
            <a:extLst>
              <a:ext uri="{FF2B5EF4-FFF2-40B4-BE49-F238E27FC236}">
                <a16:creationId xmlns:a16="http://schemas.microsoft.com/office/drawing/2014/main" id="{CE6A4FA3-700B-B8DD-6FB8-019E44C04832}"/>
              </a:ext>
            </a:extLst>
          </p:cNvPr>
          <p:cNvSpPr txBox="1"/>
          <p:nvPr/>
        </p:nvSpPr>
        <p:spPr>
          <a:xfrm>
            <a:off x="725077" y="2818474"/>
            <a:ext cx="4909090" cy="2349579"/>
          </a:xfrm>
          <a:prstGeom prst="wedgeRoundRectCallout">
            <a:avLst>
              <a:gd name="adj1" fmla="val -1346"/>
              <a:gd name="adj2" fmla="val 69320"/>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lgn="ctr" defTabSz="2438338" hangingPunct="0">
              <a:defRPr sz="1200" b="0" i="1">
                <a:solidFill>
                  <a:srgbClr val="5E5E5E"/>
                </a:solidFill>
                <a:latin typeface="Trebuchet MS" panose="020B0603020202020204" pitchFamily="34" charset="0"/>
              </a:defRPr>
            </a:lvl1pPr>
          </a:lstStyle>
          <a:p>
            <a:r>
              <a:rPr lang="fr-FR">
                <a:sym typeface="Helvetica Neue"/>
              </a:rPr>
              <a:t>« </a:t>
            </a:r>
            <a:r>
              <a:rPr lang="fr-FR" b="1">
                <a:solidFill>
                  <a:schemeClr val="accent1"/>
                </a:solidFill>
                <a:sym typeface="Helvetica Neue"/>
              </a:rPr>
              <a:t>Les vaccins ne sont pas alimentés</a:t>
            </a:r>
            <a:r>
              <a:rPr lang="fr-FR">
                <a:sym typeface="Helvetica Neue"/>
              </a:rPr>
              <a:t> dans le DMP par les professionnels de santé, difficile d’avoir l’information pour savoir si le patient a déjà été vacciné »</a:t>
            </a:r>
          </a:p>
          <a:p>
            <a:endParaRPr lang="fr-FR">
              <a:sym typeface="Helvetica Neue"/>
            </a:endParaRPr>
          </a:p>
          <a:p>
            <a:r>
              <a:rPr lang="fr-FR">
                <a:sym typeface="Helvetica Neue"/>
              </a:rPr>
              <a:t>« </a:t>
            </a:r>
            <a:r>
              <a:rPr lang="fr-FR" b="1">
                <a:solidFill>
                  <a:schemeClr val="accent1"/>
                </a:solidFill>
                <a:sym typeface="Helvetica Neue"/>
              </a:rPr>
              <a:t>Alimentation des vaccinations via le Web DMP </a:t>
            </a:r>
            <a:r>
              <a:rPr lang="fr-FR">
                <a:sym typeface="Helvetica Neue"/>
              </a:rPr>
              <a:t>car le logiciel ne permettait pas de le faire, c’était long et fastidieux mais c’est important de le faire car dangereux que ce ne soit pas tracé »</a:t>
            </a:r>
          </a:p>
          <a:p>
            <a:endParaRPr lang="fr-FR">
              <a:sym typeface="Helvetica Neue"/>
            </a:endParaRPr>
          </a:p>
          <a:p>
            <a:r>
              <a:rPr lang="fr-FR">
                <a:sym typeface="Helvetica Neue"/>
              </a:rPr>
              <a:t>« Expliquer aux familles que </a:t>
            </a:r>
            <a:r>
              <a:rPr lang="fr-FR" b="1">
                <a:solidFill>
                  <a:schemeClr val="accent1"/>
                </a:solidFill>
                <a:sym typeface="Helvetica Neue"/>
              </a:rPr>
              <a:t>Mon espace santé </a:t>
            </a:r>
            <a:r>
              <a:rPr lang="fr-FR">
                <a:sym typeface="Helvetica Neue"/>
              </a:rPr>
              <a:t>est le </a:t>
            </a:r>
            <a:r>
              <a:rPr lang="fr-FR" b="1">
                <a:solidFill>
                  <a:schemeClr val="accent1"/>
                </a:solidFill>
                <a:sym typeface="Helvetica Neue"/>
              </a:rPr>
              <a:t>futur carnet de santé </a:t>
            </a:r>
            <a:r>
              <a:rPr lang="fr-FR">
                <a:sym typeface="Helvetica Neue"/>
              </a:rPr>
              <a:t>de leurs enfants »</a:t>
            </a:r>
          </a:p>
        </p:txBody>
      </p:sp>
      <p:sp>
        <p:nvSpPr>
          <p:cNvPr id="3" name="Titre 2">
            <a:extLst>
              <a:ext uri="{FF2B5EF4-FFF2-40B4-BE49-F238E27FC236}">
                <a16:creationId xmlns:a16="http://schemas.microsoft.com/office/drawing/2014/main" id="{3E2BACE2-0E5E-2DF1-413A-56D37CCED009}"/>
              </a:ext>
            </a:extLst>
          </p:cNvPr>
          <p:cNvSpPr txBox="1">
            <a:spLocks/>
          </p:cNvSpPr>
          <p:nvPr/>
        </p:nvSpPr>
        <p:spPr>
          <a:xfrm>
            <a:off x="6806905" y="1885939"/>
            <a:ext cx="4356870" cy="523220"/>
          </a:xfrm>
          <a:prstGeom prst="rect">
            <a:avLst/>
          </a:prstGeom>
          <a:noFill/>
          <a:ln w="12700" cap="flat">
            <a:noFill/>
            <a:miter lim="400000"/>
          </a:ln>
          <a:effectLst/>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none"/>
        </p:style>
        <p:txBody>
          <a:bodyPr wrap="square" lIns="91440" tIns="45720" rIns="91440" bIns="45720" anchor="t">
            <a:spAutoFit/>
          </a:bodyPr>
          <a:lstStyle>
            <a:defPPr>
              <a:defRPr lang="fr-FR"/>
            </a:defPPr>
            <a:lvl1pPr algn="ctr" defTabSz="2438338" hangingPunct="0">
              <a:defRPr sz="1400" b="1" u="sng">
                <a:solidFill>
                  <a:srgbClr val="5E5E5E"/>
                </a:solidFill>
                <a:latin typeface="Trebuchet MS" panose="020B0603020202020204" pitchFamily="34" charset="0"/>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a:latin typeface="Trebuchet MS"/>
              </a:rPr>
              <a:t>Retour d’expérience de Arthur – </a:t>
            </a:r>
            <a:endParaRPr lang="en-US">
              <a:latin typeface="Trebuchet MS"/>
            </a:endParaRPr>
          </a:p>
          <a:p>
            <a:r>
              <a:rPr lang="fr-FR">
                <a:latin typeface="Trebuchet MS"/>
              </a:rPr>
              <a:t>Le carnet de vaccination et Mon espace santé :</a:t>
            </a:r>
          </a:p>
        </p:txBody>
      </p:sp>
      <p:sp>
        <p:nvSpPr>
          <p:cNvPr id="5" name="ZoneTexte 4">
            <a:extLst>
              <a:ext uri="{FF2B5EF4-FFF2-40B4-BE49-F238E27FC236}">
                <a16:creationId xmlns:a16="http://schemas.microsoft.com/office/drawing/2014/main" id="{58A4A534-377D-E5A3-872A-CFCC952E25F8}"/>
              </a:ext>
            </a:extLst>
          </p:cNvPr>
          <p:cNvSpPr txBox="1"/>
          <p:nvPr/>
        </p:nvSpPr>
        <p:spPr>
          <a:xfrm>
            <a:off x="677366" y="1895338"/>
            <a:ext cx="495680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rgbClr val="5E5E5E"/>
                </a:solidFill>
                <a:latin typeface="Trebuchet MS" panose="020B0603020202020204" pitchFamily="34" charset="0"/>
                <a:sym typeface="Helvetica Neue"/>
              </a:rPr>
              <a:t>Témoignages lors du retour d’expérience de janvier :</a:t>
            </a:r>
            <a:endParaRPr kumimoji="0" lang="fr-FR" sz="1400" b="1" i="0" u="sng" strike="noStrike" cap="none" spc="0" normalizeH="0" baseline="0">
              <a:ln>
                <a:noFill/>
              </a:ln>
              <a:solidFill>
                <a:srgbClr val="5E5E5E"/>
              </a:solidFill>
              <a:effectLst/>
              <a:uFillTx/>
              <a:latin typeface="Trebuchet MS" panose="020B0603020202020204" pitchFamily="34" charset="0"/>
              <a:sym typeface="Helvetica Neue"/>
            </a:endParaRPr>
          </a:p>
        </p:txBody>
      </p:sp>
      <p:pic>
        <p:nvPicPr>
          <p:cNvPr id="8" name="Média en ligne 7" title="Mon espace santé : cas d'usage avec Arthur">
            <a:hlinkClick r:id="" action="ppaction://media"/>
            <a:extLst>
              <a:ext uri="{FF2B5EF4-FFF2-40B4-BE49-F238E27FC236}">
                <a16:creationId xmlns:a16="http://schemas.microsoft.com/office/drawing/2014/main" id="{7A220C91-1482-E647-2B8E-4A614A75645A}"/>
              </a:ext>
            </a:extLst>
          </p:cNvPr>
          <p:cNvPicPr>
            <a:picLocks noRot="1" noChangeAspect="1"/>
          </p:cNvPicPr>
          <p:nvPr>
            <a:videoFile r:link="rId2"/>
          </p:nvPr>
        </p:nvPicPr>
        <p:blipFill>
          <a:blip r:embed="rId5"/>
          <a:stretch>
            <a:fillRect/>
          </a:stretch>
        </p:blipFill>
        <p:spPr>
          <a:xfrm>
            <a:off x="6083454" y="2416356"/>
            <a:ext cx="5801099" cy="3277621"/>
          </a:xfrm>
          <a:prstGeom prst="rect">
            <a:avLst/>
          </a:prstGeom>
        </p:spPr>
      </p:pic>
      <p:sp>
        <p:nvSpPr>
          <p:cNvPr id="14" name="ZoneTexte 13">
            <a:extLst>
              <a:ext uri="{FF2B5EF4-FFF2-40B4-BE49-F238E27FC236}">
                <a16:creationId xmlns:a16="http://schemas.microsoft.com/office/drawing/2014/main" id="{66522870-E50D-2AC6-8C5B-323BE4A1D311}"/>
              </a:ext>
            </a:extLst>
          </p:cNvPr>
          <p:cNvSpPr txBox="1"/>
          <p:nvPr/>
        </p:nvSpPr>
        <p:spPr>
          <a:xfrm>
            <a:off x="7325989" y="5799498"/>
            <a:ext cx="3316029"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050">
                <a:hlinkClick r:id="rId6"/>
              </a:rPr>
              <a:t>https://youtu.be/KzZ9ifJahgk?si=B_CKIfSbibikIVUL</a:t>
            </a:r>
            <a:r>
              <a:rPr lang="fr-FR" sz="1050"/>
              <a:t> </a:t>
            </a:r>
          </a:p>
        </p:txBody>
      </p:sp>
    </p:spTree>
    <p:extLst>
      <p:ext uri="{BB962C8B-B14F-4D97-AF65-F5344CB8AC3E}">
        <p14:creationId xmlns:p14="http://schemas.microsoft.com/office/powerpoint/2010/main" val="395702870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343CFC-E441-3892-57C8-8E54F98A7FEB}"/>
              </a:ext>
            </a:extLst>
          </p:cNvPr>
          <p:cNvSpPr>
            <a:spLocks noGrp="1"/>
          </p:cNvSpPr>
          <p:nvPr>
            <p:ph type="body" sz="quarter" idx="22"/>
          </p:nvPr>
        </p:nvSpPr>
        <p:spPr>
          <a:xfrm>
            <a:off x="3450164" y="2489200"/>
            <a:ext cx="8284635" cy="2163994"/>
          </a:xfrm>
        </p:spPr>
        <p:txBody>
          <a:bodyPr>
            <a:normAutofit fontScale="92500" lnSpcReduction="20000"/>
          </a:bodyPr>
          <a:lstStyle/>
          <a:p>
            <a:pPr marL="514350" indent="-514350">
              <a:lnSpc>
                <a:spcPct val="150000"/>
              </a:lnSpc>
              <a:buAutoNum type="arabicPeriod"/>
            </a:pPr>
            <a:r>
              <a:rPr lang="fr-FR" sz="1800">
                <a:latin typeface="Trebuchet MS"/>
              </a:rPr>
              <a:t>Contexte de l’expérimentation</a:t>
            </a:r>
            <a:endParaRPr lang="en-US"/>
          </a:p>
          <a:p>
            <a:pPr marL="514350" indent="-514350">
              <a:lnSpc>
                <a:spcPct val="150000"/>
              </a:lnSpc>
              <a:buAutoNum type="arabicPeriod"/>
            </a:pPr>
            <a:r>
              <a:rPr lang="fr-FR" sz="1800">
                <a:latin typeface="Trebuchet MS"/>
              </a:rPr>
              <a:t>enseignements transverses</a:t>
            </a:r>
          </a:p>
          <a:p>
            <a:pPr marL="514350" indent="-514350">
              <a:lnSpc>
                <a:spcPct val="150000"/>
              </a:lnSpc>
              <a:buAutoNum type="arabicPeriod"/>
            </a:pPr>
            <a:r>
              <a:rPr lang="fr-FR" sz="1800">
                <a:latin typeface="Trebuchet MS"/>
              </a:rPr>
              <a:t>LES APPRENTISSAGES PAR COULOIR</a:t>
            </a:r>
          </a:p>
          <a:p>
            <a:pPr marL="514350" indent="-514350">
              <a:lnSpc>
                <a:spcPct val="150000"/>
              </a:lnSpc>
              <a:buAutoNum type="arabicPeriod"/>
            </a:pPr>
            <a:r>
              <a:rPr lang="fr-FR" sz="1800">
                <a:latin typeface="Trebuchet MS"/>
              </a:rPr>
              <a:t>Focus sur le rôle des acteurs régionaux et leur accompagnement</a:t>
            </a:r>
          </a:p>
          <a:p>
            <a:pPr marL="514350" indent="-514350">
              <a:lnSpc>
                <a:spcPct val="150000"/>
              </a:lnSpc>
              <a:buAutoNum type="arabicPeriod"/>
            </a:pPr>
            <a:r>
              <a:rPr lang="fr-FR" sz="1800">
                <a:latin typeface="Trebuchet MS"/>
              </a:rPr>
              <a:t>Conclusion</a:t>
            </a:r>
          </a:p>
          <a:p>
            <a:pPr marL="514350" indent="-514350">
              <a:lnSpc>
                <a:spcPct val="150000"/>
              </a:lnSpc>
              <a:buAutoNum type="arabicPeriod"/>
            </a:pPr>
            <a:r>
              <a:rPr lang="fr-FR" sz="1800">
                <a:latin typeface="Trebuchet MS"/>
              </a:rPr>
              <a:t>RESSOURCES UTILES</a:t>
            </a:r>
          </a:p>
        </p:txBody>
      </p:sp>
      <p:sp>
        <p:nvSpPr>
          <p:cNvPr id="3" name="Espace réservé du numéro de diapositive 2">
            <a:extLst>
              <a:ext uri="{FF2B5EF4-FFF2-40B4-BE49-F238E27FC236}">
                <a16:creationId xmlns:a16="http://schemas.microsoft.com/office/drawing/2014/main" id="{F8FB370F-58B3-CD50-AEB5-272AFD4AF621}"/>
              </a:ext>
            </a:extLst>
          </p:cNvPr>
          <p:cNvSpPr>
            <a:spLocks noGrp="1"/>
          </p:cNvSpPr>
          <p:nvPr>
            <p:ph type="sldNum" sz="quarter" idx="23"/>
          </p:nvPr>
        </p:nvSpPr>
        <p:spPr/>
        <p:txBody>
          <a:bodyPr/>
          <a:lstStyle/>
          <a:p>
            <a:fld id="{86CB4B4D-7CA3-9044-876B-883B54F8677D}" type="slidenum">
              <a:rPr lang="fr-FR" smtClean="0"/>
              <a:pPr/>
              <a:t>1</a:t>
            </a:fld>
            <a:endParaRPr lang="fr-FR"/>
          </a:p>
        </p:txBody>
      </p:sp>
    </p:spTree>
    <p:extLst>
      <p:ext uri="{BB962C8B-B14F-4D97-AF65-F5344CB8AC3E}">
        <p14:creationId xmlns:p14="http://schemas.microsoft.com/office/powerpoint/2010/main" val="1206218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7" name="ZoneTexte 6">
            <a:extLst>
              <a:ext uri="{FF2B5EF4-FFF2-40B4-BE49-F238E27FC236}">
                <a16:creationId xmlns:a16="http://schemas.microsoft.com/office/drawing/2014/main" id="{3D7BD90F-AF60-450A-2F1D-5CB571AC78AA}"/>
              </a:ext>
            </a:extLst>
          </p:cNvPr>
          <p:cNvSpPr txBox="1"/>
          <p:nvPr/>
        </p:nvSpPr>
        <p:spPr>
          <a:xfrm>
            <a:off x="384617" y="2232359"/>
            <a:ext cx="5266589" cy="1456809"/>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100" b="1" u="sng">
                <a:solidFill>
                  <a:srgbClr val="5E5E5E"/>
                </a:solidFill>
                <a:latin typeface="Trebuchet MS" panose="020B0603020202020204" pitchFamily="34" charset="0"/>
                <a:sym typeface="Helvetica Neue"/>
              </a:rPr>
              <a:t>Usages : </a:t>
            </a:r>
            <a:endParaRPr kumimoji="0" lang="fr-FR" sz="1100" b="1" i="0" u="sng"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100" b="0" i="0" u="none" strike="noStrike">
                <a:solidFill>
                  <a:srgbClr val="00B050"/>
                </a:solidFill>
                <a:effectLst/>
                <a:latin typeface="Trebuchet MS" panose="020B0603020202020204" pitchFamily="34" charset="0"/>
              </a:rPr>
              <a:t>✅ </a:t>
            </a:r>
            <a:r>
              <a:rPr lang="fr-FR" sz="1100" b="0" i="0" u="none" strike="noStrike">
                <a:solidFill>
                  <a:srgbClr val="5E5E5E"/>
                </a:solidFill>
                <a:effectLst/>
                <a:latin typeface="Trebuchet MS" panose="020B0603020202020204" pitchFamily="34" charset="0"/>
              </a:rPr>
              <a:t>Les documents alimentés  dans le dossier médical sont les </a:t>
            </a:r>
            <a:r>
              <a:rPr lang="fr-FR" sz="1100" b="1" i="0" u="none" strike="noStrike">
                <a:solidFill>
                  <a:srgbClr val="5E5E5E"/>
                </a:solidFill>
                <a:effectLst/>
                <a:latin typeface="Trebuchet MS" panose="020B0603020202020204" pitchFamily="34" charset="0"/>
              </a:rPr>
              <a:t>ordonnances et les comptes-rendus.</a:t>
            </a:r>
            <a:r>
              <a:rPr lang="fr-FR" sz="1100" b="0" i="0">
                <a:solidFill>
                  <a:srgbClr val="5E5E5E"/>
                </a:solidFill>
                <a:effectLst/>
                <a:latin typeface="Trebuchet MS" panose="020B0603020202020204" pitchFamily="34" charset="0"/>
              </a:rPr>
              <a:t>​</a:t>
            </a:r>
          </a:p>
          <a:p>
            <a:pPr defTabSz="2438338" hangingPunct="0"/>
            <a:endParaRPr lang="fr-FR" sz="1100" b="0" i="0" u="none" strike="noStrike">
              <a:solidFill>
                <a:srgbClr val="00B050"/>
              </a:solidFill>
              <a:effectLst/>
              <a:latin typeface="Trebuchet MS" panose="020B0603020202020204" pitchFamily="34" charset="0"/>
            </a:endParaRPr>
          </a:p>
          <a:p>
            <a:pPr defTabSz="2438338" hangingPunct="0"/>
            <a:r>
              <a:rPr lang="fr-FR" sz="1100" b="0" i="0" u="none" strike="noStrike">
                <a:solidFill>
                  <a:srgbClr val="00B050"/>
                </a:solidFill>
                <a:effectLst/>
                <a:latin typeface="Trebuchet MS" panose="020B0603020202020204" pitchFamily="34" charset="0"/>
              </a:rPr>
              <a:t>✅ </a:t>
            </a:r>
            <a:r>
              <a:rPr lang="fr-FR" sz="1100" b="0" i="0" u="none" strike="noStrike">
                <a:solidFill>
                  <a:srgbClr val="5E5E5E"/>
                </a:solidFill>
                <a:effectLst/>
                <a:latin typeface="Trebuchet MS" panose="020B0603020202020204" pitchFamily="34" charset="0"/>
              </a:rPr>
              <a:t>L</a:t>
            </a:r>
            <a:r>
              <a:rPr lang="fr-FR" sz="1100" b="1" i="0" u="none" strike="noStrike">
                <a:solidFill>
                  <a:srgbClr val="5E5E5E"/>
                </a:solidFill>
                <a:effectLst/>
                <a:latin typeface="Trebuchet MS" panose="020B0603020202020204" pitchFamily="34" charset="0"/>
              </a:rPr>
              <a:t>a patientèle est informée des usages Mon espace santé </a:t>
            </a:r>
            <a:r>
              <a:rPr lang="fr-FR" sz="1100" b="0" i="0" u="none" strike="noStrike">
                <a:solidFill>
                  <a:srgbClr val="5E5E5E"/>
                </a:solidFill>
                <a:effectLst/>
                <a:latin typeface="Trebuchet MS" panose="020B0603020202020204" pitchFamily="34" charset="0"/>
              </a:rPr>
              <a:t>(alimentation et consultation du dossier médical, messagerie...) via des </a:t>
            </a:r>
            <a:r>
              <a:rPr lang="fr-FR" sz="1100" b="1" i="0" u="none" strike="noStrike">
                <a:solidFill>
                  <a:srgbClr val="5E5E5E"/>
                </a:solidFill>
                <a:effectLst/>
                <a:latin typeface="Trebuchet MS" panose="020B0603020202020204" pitchFamily="34" charset="0"/>
              </a:rPr>
              <a:t>éléments de langage à l’oral, de l’affichage, des flyers…</a:t>
            </a:r>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6" name="ZoneTexte 5">
            <a:extLst>
              <a:ext uri="{FF2B5EF4-FFF2-40B4-BE49-F238E27FC236}">
                <a16:creationId xmlns:a16="http://schemas.microsoft.com/office/drawing/2014/main" id="{FF8B80D0-40C3-EB9F-AB88-5050582D50EF}"/>
              </a:ext>
            </a:extLst>
          </p:cNvPr>
          <p:cNvSpPr txBox="1"/>
          <p:nvPr/>
        </p:nvSpPr>
        <p:spPr>
          <a:xfrm>
            <a:off x="6103090" y="2232359"/>
            <a:ext cx="5800199" cy="2980303"/>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kumimoji="0" lang="fr-FR" sz="1100" b="1" i="0" u="sng" strike="noStrike" cap="none" spc="0" normalizeH="0" baseline="0">
                <a:ln>
                  <a:noFill/>
                </a:ln>
                <a:solidFill>
                  <a:srgbClr val="5E5E5E"/>
                </a:solidFill>
                <a:effectLst/>
                <a:uFillTx/>
                <a:latin typeface="Trebuchet MS" panose="020B0603020202020204" pitchFamily="34" charset="0"/>
                <a:sym typeface="Helvetica Neue"/>
              </a:rPr>
              <a:t>Freins : </a:t>
            </a:r>
          </a:p>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100" b="1">
                <a:solidFill>
                  <a:schemeClr val="accent4"/>
                </a:solidFill>
              </a:rPr>
              <a:t>⚠</a:t>
            </a:r>
            <a:r>
              <a:rPr lang="fr-FR" sz="1100">
                <a:solidFill>
                  <a:srgbClr val="00B050"/>
                </a:solidFill>
                <a:latin typeface="Trebuchet MS" panose="020B0603020202020204" pitchFamily="34" charset="0"/>
              </a:rPr>
              <a:t> </a:t>
            </a:r>
            <a:r>
              <a:rPr lang="fr-FR" sz="1100">
                <a:solidFill>
                  <a:srgbClr val="5E5E5E"/>
                </a:solidFill>
                <a:latin typeface="Trebuchet MS" panose="020B0603020202020204" pitchFamily="34" charset="0"/>
              </a:rPr>
              <a:t>Les professionnels ne sont pas toujours à l’aise avec la </a:t>
            </a:r>
            <a:r>
              <a:rPr lang="fr-FR" sz="1100" b="1">
                <a:solidFill>
                  <a:srgbClr val="E73083"/>
                </a:solidFill>
                <a:latin typeface="Trebuchet MS" panose="020B0603020202020204" pitchFamily="34" charset="0"/>
              </a:rPr>
              <a:t>qualification de l’INS </a:t>
            </a:r>
            <a:r>
              <a:rPr lang="fr-FR" sz="1100">
                <a:solidFill>
                  <a:srgbClr val="5E5E5E"/>
                </a:solidFill>
                <a:latin typeface="Trebuchet MS" panose="020B0603020202020204" pitchFamily="34" charset="0"/>
              </a:rPr>
              <a:t>car celle-ci </a:t>
            </a:r>
            <a:r>
              <a:rPr lang="fr-FR" sz="1100" b="1">
                <a:solidFill>
                  <a:srgbClr val="E73083"/>
                </a:solidFill>
                <a:latin typeface="Trebuchet MS" panose="020B0603020202020204" pitchFamily="34" charset="0"/>
              </a:rPr>
              <a:t>prend du temps</a:t>
            </a:r>
            <a:r>
              <a:rPr lang="fr-FR" sz="1100">
                <a:solidFill>
                  <a:srgbClr val="5E5E5E"/>
                </a:solidFill>
                <a:latin typeface="Trebuchet MS" panose="020B0603020202020204" pitchFamily="34" charset="0"/>
              </a:rPr>
              <a:t>, au détriment de la prise en charge des patients.</a:t>
            </a:r>
          </a:p>
          <a:p>
            <a:pPr defTabSz="2438338" hangingPunct="0"/>
            <a:endParaRPr lang="fr-FR" sz="1100">
              <a:solidFill>
                <a:srgbClr val="5E5E5E"/>
              </a:solidFill>
              <a:latin typeface="Trebuchet MS" panose="020B0603020202020204" pitchFamily="34" charset="0"/>
            </a:endParaRPr>
          </a:p>
          <a:p>
            <a:pPr defTabSz="2438338" hangingPunct="0"/>
            <a:r>
              <a:rPr lang="fr-FR" sz="1100" b="1">
                <a:solidFill>
                  <a:schemeClr val="accent4"/>
                </a:solidFill>
              </a:rPr>
              <a:t>⚠</a:t>
            </a:r>
            <a:r>
              <a:rPr lang="fr-FR" sz="1100">
                <a:solidFill>
                  <a:srgbClr val="00B050"/>
                </a:solidFill>
                <a:latin typeface="Trebuchet MS" panose="020B0603020202020204" pitchFamily="34" charset="0"/>
              </a:rPr>
              <a:t> </a:t>
            </a:r>
            <a:r>
              <a:rPr lang="fr-FR" sz="1100">
                <a:solidFill>
                  <a:srgbClr val="5E5E5E"/>
                </a:solidFill>
                <a:latin typeface="Trebuchet MS" panose="020B0603020202020204" pitchFamily="34" charset="0"/>
              </a:rPr>
              <a:t>Les usages nécessite </a:t>
            </a:r>
            <a:r>
              <a:rPr lang="fr-FR" sz="1100" b="1">
                <a:solidFill>
                  <a:srgbClr val="DF2680"/>
                </a:solidFill>
                <a:latin typeface="Trebuchet MS" panose="020B0603020202020204" pitchFamily="34" charset="0"/>
              </a:rPr>
              <a:t>d’intégrer une sensibilisation des patients à propos de l’INS et de Mon espace santé.</a:t>
            </a:r>
          </a:p>
          <a:p>
            <a:pPr defTabSz="2438338" hangingPunct="0"/>
            <a:endParaRPr lang="fr-FR" sz="1100" b="1">
              <a:solidFill>
                <a:srgbClr val="DF2680"/>
              </a:solidFill>
              <a:latin typeface="Trebuchet MS" panose="020B0603020202020204" pitchFamily="34" charset="0"/>
            </a:endParaRPr>
          </a:p>
          <a:p>
            <a:pPr defTabSz="2438338" hangingPunct="0"/>
            <a:r>
              <a:rPr lang="fr-FR" sz="1100" b="1">
                <a:solidFill>
                  <a:schemeClr val="accent4"/>
                </a:solidFill>
              </a:rPr>
              <a:t>⚠</a:t>
            </a:r>
            <a:r>
              <a:rPr lang="fr-FR" sz="1100">
                <a:solidFill>
                  <a:schemeClr val="accent4"/>
                </a:solidFill>
              </a:rPr>
              <a:t> </a:t>
            </a:r>
            <a:r>
              <a:rPr lang="fr-FR" sz="1100" b="1">
                <a:solidFill>
                  <a:srgbClr val="DF2680"/>
                </a:solidFill>
                <a:latin typeface="Trebuchet MS" panose="020B0603020202020204" pitchFamily="34" charset="0"/>
              </a:rPr>
              <a:t>Manque de visibilité</a:t>
            </a:r>
            <a:r>
              <a:rPr lang="fr-FR" sz="1100">
                <a:solidFill>
                  <a:srgbClr val="5E5E5E"/>
                </a:solidFill>
                <a:latin typeface="Trebuchet MS" panose="020B0603020202020204" pitchFamily="34" charset="0"/>
              </a:rPr>
              <a:t> au niveau des </a:t>
            </a:r>
            <a:r>
              <a:rPr lang="fr-FR" sz="1100" b="1">
                <a:solidFill>
                  <a:srgbClr val="DF2680"/>
                </a:solidFill>
                <a:latin typeface="Trebuchet MS" panose="020B0603020202020204" pitchFamily="34" charset="0"/>
              </a:rPr>
              <a:t>affiches</a:t>
            </a:r>
            <a:r>
              <a:rPr lang="fr-FR" sz="1100">
                <a:solidFill>
                  <a:srgbClr val="5E5E5E"/>
                </a:solidFill>
                <a:latin typeface="Trebuchet MS" panose="020B0603020202020204" pitchFamily="34" charset="0"/>
              </a:rPr>
              <a:t> dans les cabinets car elles ne sont pas lues ou pas prioritaires par rapport à d’autres informations.</a:t>
            </a:r>
          </a:p>
          <a:p>
            <a:pPr defTabSz="2438338" hangingPunct="0"/>
            <a:endParaRPr lang="fr-FR" sz="1100">
              <a:solidFill>
                <a:srgbClr val="5E5E5E"/>
              </a:solidFill>
              <a:latin typeface="Trebuchet MS" panose="020B0603020202020204" pitchFamily="34" charset="0"/>
            </a:endParaRPr>
          </a:p>
          <a:p>
            <a:pPr defTabSz="2438338" hangingPunct="0"/>
            <a:r>
              <a:rPr lang="fr-FR" sz="1100" b="1">
                <a:solidFill>
                  <a:schemeClr val="accent4"/>
                </a:solidFill>
              </a:rPr>
              <a:t>⚠</a:t>
            </a:r>
            <a:r>
              <a:rPr lang="fr-FR" sz="1100">
                <a:solidFill>
                  <a:srgbClr val="00B050"/>
                </a:solidFill>
                <a:latin typeface="Trebuchet MS" panose="020B0603020202020204" pitchFamily="34" charset="0"/>
              </a:rPr>
              <a:t> </a:t>
            </a:r>
            <a:r>
              <a:rPr lang="fr-FR" sz="1100">
                <a:solidFill>
                  <a:srgbClr val="5E5E5E"/>
                </a:solidFill>
                <a:latin typeface="Trebuchet MS" panose="020B0603020202020204" pitchFamily="34" charset="0"/>
              </a:rPr>
              <a:t>Le </a:t>
            </a:r>
            <a:r>
              <a:rPr lang="fr-FR" sz="1100" b="1">
                <a:solidFill>
                  <a:srgbClr val="DF2680"/>
                </a:solidFill>
                <a:latin typeface="Trebuchet MS" panose="020B0603020202020204" pitchFamily="34" charset="0"/>
              </a:rPr>
              <a:t>dossier médical </a:t>
            </a:r>
            <a:r>
              <a:rPr lang="fr-FR" sz="1100">
                <a:solidFill>
                  <a:srgbClr val="5E5E5E"/>
                </a:solidFill>
                <a:latin typeface="Trebuchet MS" panose="020B0603020202020204" pitchFamily="34" charset="0"/>
              </a:rPr>
              <a:t>n’est que </a:t>
            </a:r>
            <a:r>
              <a:rPr lang="fr-FR" sz="1100" b="1">
                <a:solidFill>
                  <a:srgbClr val="DF2680"/>
                </a:solidFill>
                <a:latin typeface="Trebuchet MS" panose="020B0603020202020204" pitchFamily="34" charset="0"/>
              </a:rPr>
              <a:t>trop peu utilisé </a:t>
            </a:r>
            <a:r>
              <a:rPr lang="fr-FR" sz="1100">
                <a:solidFill>
                  <a:srgbClr val="5E5E5E"/>
                </a:solidFill>
                <a:latin typeface="Trebuchet MS" panose="020B0603020202020204" pitchFamily="34" charset="0"/>
                <a:sym typeface="Wingdings" panose="05000000000000000000" pitchFamily="2" charset="2"/>
              </a:rPr>
              <a:t> entraîne des </a:t>
            </a:r>
            <a:r>
              <a:rPr lang="fr-FR" sz="1100" b="1">
                <a:solidFill>
                  <a:srgbClr val="DF2680"/>
                </a:solidFill>
                <a:latin typeface="Trebuchet MS" panose="020B0603020202020204" pitchFamily="34" charset="0"/>
                <a:sym typeface="Wingdings" panose="05000000000000000000" pitchFamily="2" charset="2"/>
              </a:rPr>
              <a:t>renouvellements</a:t>
            </a:r>
            <a:r>
              <a:rPr lang="fr-FR" sz="1100">
                <a:solidFill>
                  <a:srgbClr val="5E5E5E"/>
                </a:solidFill>
                <a:latin typeface="Trebuchet MS" panose="020B0603020202020204" pitchFamily="34" charset="0"/>
                <a:sym typeface="Wingdings" panose="05000000000000000000" pitchFamily="2" charset="2"/>
              </a:rPr>
              <a:t> </a:t>
            </a:r>
            <a:r>
              <a:rPr lang="fr-FR" sz="1100" b="1">
                <a:solidFill>
                  <a:srgbClr val="DF2680"/>
                </a:solidFill>
                <a:latin typeface="Trebuchet MS" panose="020B0603020202020204" pitchFamily="34" charset="0"/>
                <a:sym typeface="Wingdings" panose="05000000000000000000" pitchFamily="2" charset="2"/>
              </a:rPr>
              <a:t>d’actes inutiles</a:t>
            </a:r>
            <a:r>
              <a:rPr lang="fr-FR" sz="1100">
                <a:solidFill>
                  <a:srgbClr val="5E5E5E"/>
                </a:solidFill>
                <a:latin typeface="Trebuchet MS" panose="020B0603020202020204" pitchFamily="34" charset="0"/>
                <a:sym typeface="Wingdings" panose="05000000000000000000" pitchFamily="2" charset="2"/>
              </a:rPr>
              <a:t>.</a:t>
            </a:r>
          </a:p>
          <a:p>
            <a:pPr defTabSz="2438338" hangingPunct="0"/>
            <a:endParaRPr lang="fr-FR" sz="1100">
              <a:solidFill>
                <a:srgbClr val="5E5E5E"/>
              </a:solidFill>
              <a:latin typeface="Trebuchet MS" panose="020B0603020202020204" pitchFamily="34" charset="0"/>
              <a:sym typeface="Wingdings" panose="05000000000000000000" pitchFamily="2" charset="2"/>
            </a:endParaRPr>
          </a:p>
          <a:p>
            <a:pPr defTabSz="2438338" hangingPunct="0"/>
            <a:r>
              <a:rPr lang="fr-FR" sz="1100" b="1">
                <a:solidFill>
                  <a:schemeClr val="accent4"/>
                </a:solidFill>
              </a:rPr>
              <a:t>⚠</a:t>
            </a:r>
            <a:r>
              <a:rPr lang="fr-FR" sz="1100">
                <a:solidFill>
                  <a:srgbClr val="00B050"/>
                </a:solidFill>
                <a:latin typeface="Trebuchet MS" panose="020B0603020202020204" pitchFamily="34" charset="0"/>
              </a:rPr>
              <a:t> </a:t>
            </a:r>
            <a:r>
              <a:rPr lang="fr-FR" sz="1100">
                <a:solidFill>
                  <a:srgbClr val="5E5E5E"/>
                </a:solidFill>
                <a:latin typeface="Trebuchet MS" panose="020B0603020202020204" pitchFamily="34" charset="0"/>
              </a:rPr>
              <a:t>Les </a:t>
            </a:r>
            <a:r>
              <a:rPr lang="fr-FR" sz="1100" b="1">
                <a:solidFill>
                  <a:srgbClr val="DF2680"/>
                </a:solidFill>
                <a:latin typeface="Trebuchet MS" panose="020B0603020202020204" pitchFamily="34" charset="0"/>
              </a:rPr>
              <a:t>informations recherchées </a:t>
            </a:r>
            <a:r>
              <a:rPr lang="fr-FR" sz="1100">
                <a:solidFill>
                  <a:srgbClr val="5E5E5E"/>
                </a:solidFill>
                <a:latin typeface="Trebuchet MS" panose="020B0603020202020204" pitchFamily="34" charset="0"/>
              </a:rPr>
              <a:t>ne sont </a:t>
            </a:r>
            <a:r>
              <a:rPr lang="fr-FR" sz="1100" b="1">
                <a:solidFill>
                  <a:srgbClr val="DF2680"/>
                </a:solidFill>
                <a:latin typeface="Trebuchet MS" panose="020B0603020202020204" pitchFamily="34" charset="0"/>
              </a:rPr>
              <a:t>pas trouvées </a:t>
            </a:r>
            <a:r>
              <a:rPr lang="fr-FR" sz="1100">
                <a:solidFill>
                  <a:srgbClr val="5E5E5E"/>
                </a:solidFill>
                <a:latin typeface="Trebuchet MS" panose="020B0603020202020204" pitchFamily="34" charset="0"/>
              </a:rPr>
              <a:t>dans l’espace santé du patient.</a:t>
            </a:r>
          </a:p>
          <a:p>
            <a:pPr defTabSz="2438338" hangingPunct="0"/>
            <a:endParaRPr lang="fr-FR" sz="1100">
              <a:solidFill>
                <a:srgbClr val="5E5E5E"/>
              </a:solidFill>
              <a:latin typeface="Trebuchet MS" panose="020B0603020202020204" pitchFamily="34" charset="0"/>
            </a:endParaRPr>
          </a:p>
          <a:p>
            <a:pPr defTabSz="2438338" hangingPunct="0"/>
            <a:r>
              <a:rPr lang="fr-FR" sz="1100" b="1">
                <a:solidFill>
                  <a:schemeClr val="accent4"/>
                </a:solidFill>
              </a:rPr>
              <a:t>⚠</a:t>
            </a:r>
            <a:r>
              <a:rPr lang="fr-FR" sz="1100">
                <a:solidFill>
                  <a:srgbClr val="00B050"/>
                </a:solidFill>
                <a:latin typeface="Trebuchet MS" panose="020B0603020202020204" pitchFamily="34" charset="0"/>
              </a:rPr>
              <a:t> </a:t>
            </a:r>
            <a:r>
              <a:rPr lang="fr-FR" sz="1100">
                <a:solidFill>
                  <a:srgbClr val="5E5E5E"/>
                </a:solidFill>
                <a:latin typeface="Trebuchet MS" panose="020B0603020202020204" pitchFamily="34" charset="0"/>
              </a:rPr>
              <a:t>Peu d’usages autour de la </a:t>
            </a:r>
            <a:r>
              <a:rPr lang="fr-FR" sz="1100" b="1">
                <a:solidFill>
                  <a:srgbClr val="DF2680"/>
                </a:solidFill>
                <a:latin typeface="Trebuchet MS" panose="020B0603020202020204" pitchFamily="34" charset="0"/>
              </a:rPr>
              <a:t>MSSanté</a:t>
            </a:r>
            <a:r>
              <a:rPr lang="fr-FR" sz="1100">
                <a:solidFill>
                  <a:srgbClr val="5E5E5E"/>
                </a:solidFill>
                <a:latin typeface="Trebuchet MS" panose="020B0603020202020204" pitchFamily="34" charset="0"/>
              </a:rPr>
              <a:t>.</a:t>
            </a:r>
          </a:p>
        </p:txBody>
      </p:sp>
      <p:sp>
        <p:nvSpPr>
          <p:cNvPr id="10" name="Titre 2">
            <a:extLst>
              <a:ext uri="{FF2B5EF4-FFF2-40B4-BE49-F238E27FC236}">
                <a16:creationId xmlns:a16="http://schemas.microsoft.com/office/drawing/2014/main" id="{7FE45ED5-63DB-9752-8FCD-8B36D42F9A6B}"/>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Sage-femmes</a:t>
            </a:r>
          </a:p>
        </p:txBody>
      </p:sp>
      <p:sp>
        <p:nvSpPr>
          <p:cNvPr id="3" name="ZoneTexte 2">
            <a:extLst>
              <a:ext uri="{FF2B5EF4-FFF2-40B4-BE49-F238E27FC236}">
                <a16:creationId xmlns:a16="http://schemas.microsoft.com/office/drawing/2014/main" id="{B322D81C-58F4-D5FE-0F22-4FDBE7F4B062}"/>
              </a:ext>
            </a:extLst>
          </p:cNvPr>
          <p:cNvSpPr txBox="1"/>
          <p:nvPr/>
        </p:nvSpPr>
        <p:spPr>
          <a:xfrm>
            <a:off x="384616" y="4133458"/>
            <a:ext cx="5266589" cy="738664"/>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050" b="1" u="sng">
                <a:solidFill>
                  <a:srgbClr val="5E5E5E"/>
                </a:solidFill>
                <a:latin typeface="Trebuchet MS" panose="020B0603020202020204" pitchFamily="34" charset="0"/>
              </a:rPr>
              <a:t>Recommandations et pistes d’amélioration : </a:t>
            </a:r>
          </a:p>
          <a:p>
            <a:pPr algn="ctr" defTabSz="2438338" hangingPunct="0"/>
            <a:endParaRPr lang="fr-FR" sz="1050" b="1">
              <a:solidFill>
                <a:srgbClr val="5E5E5E"/>
              </a:solidFill>
              <a:latin typeface="Trebuchet MS" panose="020B0603020202020204" pitchFamily="34" charset="0"/>
            </a:endParaRPr>
          </a:p>
          <a:p>
            <a:pPr defTabSz="2438338" hangingPunct="0"/>
            <a:r>
              <a:rPr lang="fr-FR" sz="1050">
                <a:solidFill>
                  <a:srgbClr val="5E5E5E"/>
                </a:solidFill>
                <a:latin typeface="Trebuchet MS" panose="020B0603020202020204" pitchFamily="34" charset="0"/>
              </a:rPr>
              <a:t>💡</a:t>
            </a:r>
            <a:r>
              <a:rPr lang="fr-FR" sz="1050" b="1">
                <a:solidFill>
                  <a:srgbClr val="DF2680"/>
                </a:solidFill>
                <a:latin typeface="Trebuchet MS" panose="020B0603020202020204" pitchFamily="34" charset="0"/>
              </a:rPr>
              <a:t>Fluidifier la navigation </a:t>
            </a:r>
            <a:r>
              <a:rPr lang="fr-FR" sz="1050">
                <a:solidFill>
                  <a:srgbClr val="5E5E5E"/>
                </a:solidFill>
                <a:latin typeface="Trebuchet MS" panose="020B0603020202020204" pitchFamily="34" charset="0"/>
              </a:rPr>
              <a:t>permettrait de basculer à 100 % dans les usages sécurisés aussi bien avec la patientèle, qu’avec les autres professionnels.</a:t>
            </a:r>
          </a:p>
        </p:txBody>
      </p:sp>
    </p:spTree>
    <p:extLst>
      <p:ext uri="{BB962C8B-B14F-4D97-AF65-F5344CB8AC3E}">
        <p14:creationId xmlns:p14="http://schemas.microsoft.com/office/powerpoint/2010/main" val="25861683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0" name="Titre 2">
            <a:extLst>
              <a:ext uri="{FF2B5EF4-FFF2-40B4-BE49-F238E27FC236}">
                <a16:creationId xmlns:a16="http://schemas.microsoft.com/office/drawing/2014/main" id="{7FE45ED5-63DB-9752-8FCD-8B36D42F9A6B}"/>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Retour d’expérience par couloir</a:t>
            </a:r>
            <a:br>
              <a:rPr lang="fr-FR" sz="3200">
                <a:latin typeface="Trebuchet MS" panose="020B0603020202020204" pitchFamily="34" charset="0"/>
              </a:rPr>
            </a:br>
            <a:r>
              <a:rPr lang="fr-FR" sz="3200">
                <a:latin typeface="Trebuchet MS" panose="020B0603020202020204" pitchFamily="34" charset="0"/>
              </a:rPr>
              <a:t>Sage-femmes</a:t>
            </a:r>
          </a:p>
        </p:txBody>
      </p:sp>
      <p:sp>
        <p:nvSpPr>
          <p:cNvPr id="2" name="ZoneTexte 1">
            <a:extLst>
              <a:ext uri="{FF2B5EF4-FFF2-40B4-BE49-F238E27FC236}">
                <a16:creationId xmlns:a16="http://schemas.microsoft.com/office/drawing/2014/main" id="{D71E93D5-8940-3C9B-1857-A6A53CC8E322}"/>
              </a:ext>
            </a:extLst>
          </p:cNvPr>
          <p:cNvSpPr txBox="1"/>
          <p:nvPr/>
        </p:nvSpPr>
        <p:spPr>
          <a:xfrm>
            <a:off x="635927" y="2831835"/>
            <a:ext cx="4808080" cy="2349579"/>
          </a:xfrm>
          <a:prstGeom prst="wedgeRoundRectCallout">
            <a:avLst>
              <a:gd name="adj1" fmla="val -1013"/>
              <a:gd name="adj2" fmla="val 73582"/>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lgn="ctr" defTabSz="2438338" hangingPunct="0">
              <a:defRPr sz="1200" b="0" i="1">
                <a:solidFill>
                  <a:srgbClr val="5E5E5E"/>
                </a:solidFill>
                <a:latin typeface="Trebuchet MS" panose="020B0603020202020204" pitchFamily="34" charset="0"/>
              </a:defRPr>
            </a:lvl1pPr>
          </a:lstStyle>
          <a:p>
            <a:r>
              <a:rPr lang="fr-FR">
                <a:sym typeface="Helvetica Neue"/>
              </a:rPr>
              <a:t>« Il y a des </a:t>
            </a:r>
            <a:r>
              <a:rPr lang="fr-FR" b="1">
                <a:solidFill>
                  <a:schemeClr val="accent1"/>
                </a:solidFill>
                <a:sym typeface="Helvetica Neue"/>
              </a:rPr>
              <a:t>questions basiques</a:t>
            </a:r>
            <a:r>
              <a:rPr lang="fr-FR">
                <a:sym typeface="Helvetica Neue"/>
              </a:rPr>
              <a:t> comme : de quand date votre dernier frottis ? Avez-vous été vaccinée contre le papillomavirus ? Avez-vous déjà fait une mammographie ? … pour lesquelles on pense que les patientes sont informées mais elles ne le sont pas. Je suis donc parfois obligée de </a:t>
            </a:r>
            <a:r>
              <a:rPr lang="fr-FR" b="1">
                <a:solidFill>
                  <a:schemeClr val="accent1"/>
                </a:solidFill>
                <a:sym typeface="Helvetica Neue"/>
              </a:rPr>
              <a:t>renouveler des actes </a:t>
            </a:r>
            <a:r>
              <a:rPr lang="fr-FR">
                <a:sym typeface="Helvetica Neue"/>
              </a:rPr>
              <a:t>d’une année sur l’autre alors qu’ils peuvent être différés à 5 ans. »</a:t>
            </a:r>
            <a:endParaRPr lang="fr-FR"/>
          </a:p>
          <a:p>
            <a:endParaRPr lang="fr-FR">
              <a:sym typeface="Helvetica Neue"/>
            </a:endParaRPr>
          </a:p>
          <a:p>
            <a:r>
              <a:rPr lang="fr-FR">
                <a:sym typeface="Helvetica Neue"/>
              </a:rPr>
              <a:t>« </a:t>
            </a:r>
            <a:r>
              <a:rPr lang="fr-FR" b="1">
                <a:solidFill>
                  <a:schemeClr val="accent1"/>
                </a:solidFill>
                <a:sym typeface="Helvetica Neue"/>
              </a:rPr>
              <a:t>Communication hors messagerie sécurisée </a:t>
            </a:r>
            <a:r>
              <a:rPr lang="fr-FR">
                <a:sym typeface="Helvetica Neue"/>
              </a:rPr>
              <a:t>de santé pour le suivi de grossesse avec les autres professionnels de santé notamment les maternités »</a:t>
            </a:r>
            <a:endParaRPr lang="fr-FR"/>
          </a:p>
        </p:txBody>
      </p:sp>
      <p:sp>
        <p:nvSpPr>
          <p:cNvPr id="3" name="Titre 2">
            <a:extLst>
              <a:ext uri="{FF2B5EF4-FFF2-40B4-BE49-F238E27FC236}">
                <a16:creationId xmlns:a16="http://schemas.microsoft.com/office/drawing/2014/main" id="{9FBF6846-808E-3436-16DF-E43EF9196D10}"/>
              </a:ext>
            </a:extLst>
          </p:cNvPr>
          <p:cNvSpPr txBox="1">
            <a:spLocks/>
          </p:cNvSpPr>
          <p:nvPr/>
        </p:nvSpPr>
        <p:spPr>
          <a:xfrm>
            <a:off x="7179443" y="1776748"/>
            <a:ext cx="3851283" cy="523220"/>
          </a:xfrm>
          <a:prstGeom prst="rect">
            <a:avLst/>
          </a:prstGeom>
          <a:noFill/>
          <a:ln w="12700" cap="flat">
            <a:noFill/>
            <a:miter lim="400000"/>
          </a:ln>
          <a:effectLst/>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none"/>
        </p:style>
        <p:txBody>
          <a:bodyPr wrap="square" lIns="91440" tIns="45720" rIns="91440" bIns="45720" anchor="t">
            <a:spAutoFit/>
          </a:bodyPr>
          <a:lstStyle>
            <a:defPPr>
              <a:defRPr lang="fr-FR"/>
            </a:defPPr>
            <a:lvl1pPr algn="ctr" defTabSz="2438338" hangingPunct="0">
              <a:defRPr sz="1400" b="1" u="sng">
                <a:solidFill>
                  <a:srgbClr val="5E5E5E"/>
                </a:solidFill>
                <a:latin typeface="Trebuchet MS" panose="020B0603020202020204" pitchFamily="34" charset="0"/>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a:latin typeface="Trebuchet MS"/>
              </a:rPr>
              <a:t>Retour d’expérience de Claire – </a:t>
            </a:r>
            <a:endParaRPr lang="en-US"/>
          </a:p>
          <a:p>
            <a:r>
              <a:rPr lang="fr-FR">
                <a:latin typeface="Trebuchet MS"/>
              </a:rPr>
              <a:t>Le parcours grossesse et Mon espace santé :</a:t>
            </a:r>
            <a:endParaRPr lang="fr-FR"/>
          </a:p>
        </p:txBody>
      </p:sp>
      <p:pic>
        <p:nvPicPr>
          <p:cNvPr id="6" name="Média en ligne 5" title="Mon espace santé : cas d'usage avec Claire">
            <a:hlinkClick r:id="" action="ppaction://media"/>
            <a:extLst>
              <a:ext uri="{FF2B5EF4-FFF2-40B4-BE49-F238E27FC236}">
                <a16:creationId xmlns:a16="http://schemas.microsoft.com/office/drawing/2014/main" id="{C14B117D-7905-2361-61D6-79BBF86EE372}"/>
              </a:ext>
            </a:extLst>
          </p:cNvPr>
          <p:cNvPicPr>
            <a:picLocks noRot="1" noChangeAspect="1"/>
          </p:cNvPicPr>
          <p:nvPr>
            <a:videoFile r:link="rId1"/>
          </p:nvPr>
        </p:nvPicPr>
        <p:blipFill>
          <a:blip r:embed="rId4"/>
          <a:stretch>
            <a:fillRect/>
          </a:stretch>
        </p:blipFill>
        <p:spPr>
          <a:xfrm>
            <a:off x="6096000" y="2368296"/>
            <a:ext cx="5809467" cy="3282349"/>
          </a:xfrm>
          <a:prstGeom prst="rect">
            <a:avLst/>
          </a:prstGeom>
        </p:spPr>
      </p:pic>
      <p:sp>
        <p:nvSpPr>
          <p:cNvPr id="8" name="ZoneTexte 7">
            <a:extLst>
              <a:ext uri="{FF2B5EF4-FFF2-40B4-BE49-F238E27FC236}">
                <a16:creationId xmlns:a16="http://schemas.microsoft.com/office/drawing/2014/main" id="{43EED81B-60E8-6AEA-AA5C-C8ABE9E8289B}"/>
              </a:ext>
            </a:extLst>
          </p:cNvPr>
          <p:cNvSpPr txBox="1"/>
          <p:nvPr/>
        </p:nvSpPr>
        <p:spPr>
          <a:xfrm>
            <a:off x="561566" y="1884470"/>
            <a:ext cx="495680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rgbClr val="5E5E5E"/>
                </a:solidFill>
                <a:latin typeface="Trebuchet MS" panose="020B0603020202020204" pitchFamily="34" charset="0"/>
                <a:sym typeface="Helvetica Neue"/>
              </a:rPr>
              <a:t>Témoignages lors du retour d’expérience de janvier :</a:t>
            </a:r>
            <a:endParaRPr kumimoji="0" lang="fr-FR" sz="1400" b="1" i="0" u="sng" strike="noStrike" cap="none" spc="0" normalizeH="0" baseline="0">
              <a:ln>
                <a:noFill/>
              </a:ln>
              <a:solidFill>
                <a:srgbClr val="5E5E5E"/>
              </a:solidFill>
              <a:effectLst/>
              <a:uFillTx/>
              <a:latin typeface="Trebuchet MS" panose="020B0603020202020204" pitchFamily="34" charset="0"/>
              <a:sym typeface="Helvetica Neue"/>
            </a:endParaRPr>
          </a:p>
        </p:txBody>
      </p:sp>
      <p:sp>
        <p:nvSpPr>
          <p:cNvPr id="13" name="ZoneTexte 12">
            <a:extLst>
              <a:ext uri="{FF2B5EF4-FFF2-40B4-BE49-F238E27FC236}">
                <a16:creationId xmlns:a16="http://schemas.microsoft.com/office/drawing/2014/main" id="{4DE8402F-BF94-8D97-4C93-1446A1614629}"/>
              </a:ext>
            </a:extLst>
          </p:cNvPr>
          <p:cNvSpPr txBox="1"/>
          <p:nvPr/>
        </p:nvSpPr>
        <p:spPr>
          <a:xfrm>
            <a:off x="7185889" y="5821003"/>
            <a:ext cx="3629689"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050">
                <a:hlinkClick r:id="rId5"/>
              </a:rPr>
              <a:t>https://youtu.be/w59fVNS36L4?si=bTw8MFCh6oJK-X4V</a:t>
            </a:r>
            <a:r>
              <a:rPr lang="fr-FR" sz="1050"/>
              <a:t> </a:t>
            </a:r>
          </a:p>
        </p:txBody>
      </p:sp>
    </p:spTree>
    <p:extLst>
      <p:ext uri="{BB962C8B-B14F-4D97-AF65-F5344CB8AC3E}">
        <p14:creationId xmlns:p14="http://schemas.microsoft.com/office/powerpoint/2010/main" val="3162030155"/>
      </p:ext>
    </p:extLst>
  </p:cSld>
  <p:clrMapOvr>
    <a:masterClrMapping/>
  </p:clrMapOvr>
  <p:transition spd="med"/>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B13FB3-D34C-B744-505C-C5372739F625}"/>
              </a:ext>
            </a:extLst>
          </p:cNvPr>
          <p:cNvSpPr>
            <a:spLocks noGrp="1"/>
          </p:cNvSpPr>
          <p:nvPr>
            <p:ph type="body" sz="quarter" idx="22"/>
          </p:nvPr>
        </p:nvSpPr>
        <p:spPr>
          <a:xfrm>
            <a:off x="3450164" y="3390139"/>
            <a:ext cx="8280017" cy="1263055"/>
          </a:xfrm>
        </p:spPr>
        <p:txBody>
          <a:bodyPr>
            <a:normAutofit fontScale="92500" lnSpcReduction="20000"/>
          </a:bodyPr>
          <a:lstStyle/>
          <a:p>
            <a:pPr>
              <a:lnSpc>
                <a:spcPct val="150000"/>
              </a:lnSpc>
            </a:pPr>
            <a:r>
              <a:rPr lang="fr-FR" sz="3200">
                <a:latin typeface="Trebuchet MS"/>
              </a:rPr>
              <a:t>4. Focus sur le rôle des acteurs régionaux et leur accompagnement</a:t>
            </a:r>
          </a:p>
        </p:txBody>
      </p:sp>
      <p:sp>
        <p:nvSpPr>
          <p:cNvPr id="3" name="Espace réservé du numéro de diapositive 2">
            <a:extLst>
              <a:ext uri="{FF2B5EF4-FFF2-40B4-BE49-F238E27FC236}">
                <a16:creationId xmlns:a16="http://schemas.microsoft.com/office/drawing/2014/main" id="{3054C380-D670-40AA-6E7F-0529DE437C88}"/>
              </a:ext>
            </a:extLst>
          </p:cNvPr>
          <p:cNvSpPr>
            <a:spLocks noGrp="1"/>
          </p:cNvSpPr>
          <p:nvPr>
            <p:ph type="sldNum" sz="quarter" idx="23"/>
          </p:nvPr>
        </p:nvSpPr>
        <p:spPr/>
        <p:txBody>
          <a:bodyPr/>
          <a:lstStyle/>
          <a:p>
            <a:fld id="{86CB4B4D-7CA3-9044-876B-883B54F8677D}" type="slidenum">
              <a:rPr lang="fr-FR" smtClean="0"/>
              <a:pPr/>
              <a:t>21</a:t>
            </a:fld>
            <a:endParaRPr lang="fr-FR"/>
          </a:p>
        </p:txBody>
      </p:sp>
    </p:spTree>
    <p:extLst>
      <p:ext uri="{BB962C8B-B14F-4D97-AF65-F5344CB8AC3E}">
        <p14:creationId xmlns:p14="http://schemas.microsoft.com/office/powerpoint/2010/main" val="27252274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7" name="ZoneTexte 6">
            <a:extLst>
              <a:ext uri="{FF2B5EF4-FFF2-40B4-BE49-F238E27FC236}">
                <a16:creationId xmlns:a16="http://schemas.microsoft.com/office/drawing/2014/main" id="{3D7BD90F-AF60-450A-2F1D-5CB571AC78AA}"/>
              </a:ext>
            </a:extLst>
          </p:cNvPr>
          <p:cNvSpPr txBox="1"/>
          <p:nvPr/>
        </p:nvSpPr>
        <p:spPr>
          <a:xfrm>
            <a:off x="1638808" y="1979979"/>
            <a:ext cx="8914384" cy="3657411"/>
          </a:xfrm>
          <a:prstGeom prst="rect">
            <a:avLst/>
          </a:prstGeom>
          <a:solidFill>
            <a:srgbClr val="F3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hangingPunct="0"/>
            <a:r>
              <a:rPr lang="fr-FR" sz="1100" b="1" u="sng">
                <a:solidFill>
                  <a:srgbClr val="5E5E5E"/>
                </a:solidFill>
                <a:latin typeface="Trebuchet MS"/>
                <a:sym typeface="Helvetica Neue"/>
              </a:rPr>
              <a:t>Sensibilisation des structures pilotes : </a:t>
            </a:r>
            <a:endParaRPr kumimoji="0" lang="fr-FR" sz="1100" b="1" i="0" u="sng"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100" b="0" i="0" u="none" strike="noStrike">
                <a:solidFill>
                  <a:srgbClr val="00B050"/>
                </a:solidFill>
                <a:effectLst/>
                <a:latin typeface="Trebuchet MS"/>
              </a:rPr>
              <a:t>✅</a:t>
            </a:r>
            <a:r>
              <a:rPr lang="fr-FR" sz="1100">
                <a:solidFill>
                  <a:srgbClr val="5E5E5E"/>
                </a:solidFill>
                <a:latin typeface="Trebuchet MS" panose="020B0603020202020204" pitchFamily="34" charset="0"/>
                <a:sym typeface="Helvetica Neue"/>
              </a:rPr>
              <a:t> Accompagnement en </a:t>
            </a:r>
            <a:r>
              <a:rPr lang="fr-FR" sz="1100" b="1">
                <a:solidFill>
                  <a:schemeClr val="accent1"/>
                </a:solidFill>
                <a:latin typeface="Trebuchet MS" panose="020B0603020202020204" pitchFamily="34" charset="0"/>
                <a:sym typeface="Helvetica Neue"/>
              </a:rPr>
              <a:t>présentiel</a:t>
            </a:r>
            <a:r>
              <a:rPr lang="fr-FR" sz="1100">
                <a:solidFill>
                  <a:schemeClr val="accent1"/>
                </a:solidFill>
                <a:latin typeface="Trebuchet MS" panose="020B0603020202020204" pitchFamily="34" charset="0"/>
                <a:sym typeface="Helvetica Neue"/>
              </a:rPr>
              <a:t>, </a:t>
            </a:r>
            <a:r>
              <a:rPr lang="fr-FR" sz="1100">
                <a:solidFill>
                  <a:srgbClr val="5E5E5E"/>
                </a:solidFill>
                <a:latin typeface="Trebuchet MS" panose="020B0603020202020204" pitchFamily="34" charset="0"/>
                <a:sym typeface="Helvetica Neue"/>
              </a:rPr>
              <a:t>rendez-vous </a:t>
            </a:r>
            <a:r>
              <a:rPr lang="fr-FR" sz="1100" b="1">
                <a:solidFill>
                  <a:schemeClr val="accent1"/>
                </a:solidFill>
                <a:latin typeface="Trebuchet MS" panose="020B0603020202020204" pitchFamily="34" charset="0"/>
                <a:sym typeface="Helvetica Neue"/>
              </a:rPr>
              <a:t>individuel</a:t>
            </a:r>
            <a:r>
              <a:rPr lang="fr-FR" sz="1100">
                <a:solidFill>
                  <a:srgbClr val="5E5E5E"/>
                </a:solidFill>
                <a:latin typeface="Trebuchet MS" panose="020B0603020202020204" pitchFamily="34" charset="0"/>
                <a:sym typeface="Helvetica Neue"/>
              </a:rPr>
              <a:t>, animation de </a:t>
            </a:r>
            <a:r>
              <a:rPr lang="fr-FR" sz="1100" b="1">
                <a:solidFill>
                  <a:schemeClr val="accent1"/>
                </a:solidFill>
                <a:latin typeface="Trebuchet MS" panose="020B0603020202020204" pitchFamily="34" charset="0"/>
                <a:sym typeface="Helvetica Neue"/>
              </a:rPr>
              <a:t>territoire</a:t>
            </a:r>
            <a:r>
              <a:rPr lang="fr-FR" sz="1100">
                <a:solidFill>
                  <a:srgbClr val="5E5E5E"/>
                </a:solidFill>
                <a:latin typeface="Trebuchet MS" panose="020B0603020202020204" pitchFamily="34" charset="0"/>
                <a:sym typeface="Helvetica Neue"/>
              </a:rPr>
              <a:t>, etc.</a:t>
            </a:r>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endParaRPr kumimoji="0" lang="fr-FR" sz="1100" b="0" i="0" u="none" strike="noStrike" cap="none" spc="0" normalizeH="0" baseline="0">
              <a:ln>
                <a:noFill/>
              </a:ln>
              <a:solidFill>
                <a:srgbClr val="5E5E5E"/>
              </a:solidFill>
              <a:effectLst/>
              <a:uFillTx/>
              <a:latin typeface="Trebuchet MS" panose="020B0603020202020204" pitchFamily="34" charset="0"/>
              <a:sym typeface="Helvetica Neue"/>
            </a:endParaRPr>
          </a:p>
          <a:p>
            <a:pPr defTabSz="2438338" hangingPunct="0"/>
            <a:r>
              <a:rPr lang="fr-FR" sz="1100" b="0" i="0" u="none" strike="noStrike">
                <a:solidFill>
                  <a:srgbClr val="00B050"/>
                </a:solidFill>
                <a:effectLst/>
                <a:latin typeface="Trebuchet MS"/>
              </a:rPr>
              <a:t>✅ </a:t>
            </a:r>
            <a:r>
              <a:rPr lang="fr-FR" sz="1100" b="1" i="0" u="none" strike="noStrike">
                <a:solidFill>
                  <a:schemeClr val="accent1"/>
                </a:solidFill>
                <a:effectLst/>
                <a:latin typeface="Trebuchet MS"/>
              </a:rPr>
              <a:t>Présentation de Mon espace santé </a:t>
            </a:r>
            <a:r>
              <a:rPr lang="fr-FR" sz="1100" b="0" i="0" u="none" strike="noStrike">
                <a:solidFill>
                  <a:schemeClr val="tx2"/>
                </a:solidFill>
                <a:effectLst/>
                <a:latin typeface="Trebuchet MS"/>
              </a:rPr>
              <a:t>(volet DMP, et volet patient via l'application, incitation à l'activation du profil Mon espace santé du PS accompagné)</a:t>
            </a:r>
          </a:p>
          <a:p>
            <a:pPr defTabSz="2438338" hangingPunct="0"/>
            <a:endParaRPr lang="fr-FR" sz="1100">
              <a:solidFill>
                <a:schemeClr val="tx2"/>
              </a:solidFill>
              <a:latin typeface="Trebuchet MS"/>
            </a:endParaRPr>
          </a:p>
          <a:p>
            <a:pPr defTabSz="2438338" hangingPunct="0"/>
            <a:r>
              <a:rPr lang="fr-FR" sz="1100" b="0" i="0" u="none" strike="noStrike">
                <a:solidFill>
                  <a:srgbClr val="00B050"/>
                </a:solidFill>
                <a:effectLst/>
                <a:latin typeface="Trebuchet MS"/>
              </a:rPr>
              <a:t>✅ </a:t>
            </a:r>
            <a:r>
              <a:rPr lang="fr-FR" sz="1100" b="0" i="0" u="none" strike="noStrike">
                <a:solidFill>
                  <a:schemeClr val="tx2"/>
                </a:solidFill>
                <a:effectLst/>
                <a:latin typeface="Trebuchet MS"/>
              </a:rPr>
              <a:t>Des </a:t>
            </a:r>
            <a:r>
              <a:rPr lang="fr-FR" sz="1100" b="1" i="0" u="none" strike="noStrike">
                <a:solidFill>
                  <a:schemeClr val="accent1"/>
                </a:solidFill>
                <a:effectLst/>
                <a:latin typeface="Trebuchet MS"/>
              </a:rPr>
              <a:t>précisions</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ont été amenées sur </a:t>
            </a:r>
            <a:r>
              <a:rPr lang="fr-FR" sz="1100" b="1" i="0" u="none" strike="noStrike">
                <a:solidFill>
                  <a:schemeClr val="accent1"/>
                </a:solidFill>
                <a:effectLst/>
                <a:latin typeface="Trebuchet MS"/>
              </a:rPr>
              <a:t>les fonctionnalités des logiciels Ségur </a:t>
            </a:r>
            <a:r>
              <a:rPr lang="fr-FR" sz="1100" b="0" i="0" u="none" strike="noStrike">
                <a:solidFill>
                  <a:schemeClr val="tx2"/>
                </a:solidFill>
                <a:effectLst/>
                <a:latin typeface="Trebuchet MS"/>
              </a:rPr>
              <a:t>pour les professionnels de santé pour mieux comprendre les attendus et la corrélation avec Mon espace santé</a:t>
            </a:r>
          </a:p>
          <a:p>
            <a:pPr defTabSz="2438338" hangingPunct="0"/>
            <a:endParaRPr lang="fr-FR" sz="1100" b="0" i="0" u="none" strike="noStrike">
              <a:solidFill>
                <a:schemeClr val="tx2"/>
              </a:solidFill>
              <a:effectLst/>
              <a:latin typeface="Trebuchet MS"/>
            </a:endParaRPr>
          </a:p>
          <a:p>
            <a:pPr defTabSz="2438338" hangingPunct="0"/>
            <a:r>
              <a:rPr lang="fr-FR" sz="1100" b="0" i="0" u="none" strike="noStrike">
                <a:solidFill>
                  <a:srgbClr val="00B050"/>
                </a:solidFill>
                <a:effectLst/>
                <a:latin typeface="Trebuchet MS"/>
              </a:rPr>
              <a:t>✅ </a:t>
            </a:r>
            <a:r>
              <a:rPr lang="fr-FR" sz="1100" b="1">
                <a:solidFill>
                  <a:schemeClr val="accent1"/>
                </a:solidFill>
                <a:latin typeface="Trebuchet MS"/>
              </a:rPr>
              <a:t>P</a:t>
            </a:r>
            <a:r>
              <a:rPr lang="fr-FR" sz="1100" b="1" i="0" u="none" strike="noStrike">
                <a:solidFill>
                  <a:schemeClr val="accent1"/>
                </a:solidFill>
                <a:effectLst/>
                <a:latin typeface="Trebuchet MS"/>
              </a:rPr>
              <a:t>artage</a:t>
            </a:r>
            <a:r>
              <a:rPr lang="fr-FR" sz="1100" b="0" i="0" u="none" strike="noStrike">
                <a:solidFill>
                  <a:schemeClr val="tx2"/>
                </a:solidFill>
                <a:effectLst/>
                <a:latin typeface="Trebuchet MS"/>
              </a:rPr>
              <a:t> de quelques </a:t>
            </a:r>
            <a:r>
              <a:rPr lang="fr-FR" sz="1100" b="1" i="0" u="none" strike="noStrike">
                <a:solidFill>
                  <a:schemeClr val="accent1"/>
                </a:solidFill>
                <a:effectLst/>
                <a:latin typeface="Trebuchet MS"/>
              </a:rPr>
              <a:t>chiffres sur les usages du DMP </a:t>
            </a:r>
            <a:r>
              <a:rPr lang="fr-FR" sz="1100" b="0" i="0" u="none" strike="noStrike">
                <a:solidFill>
                  <a:schemeClr val="tx2"/>
                </a:solidFill>
                <a:effectLst/>
                <a:latin typeface="Trebuchet MS"/>
              </a:rPr>
              <a:t>par les acteurs du territoire</a:t>
            </a:r>
          </a:p>
          <a:p>
            <a:pPr defTabSz="2438338" hangingPunct="0"/>
            <a:endParaRPr lang="fr-FR" sz="1100" b="0" i="0" u="none" strike="noStrike">
              <a:solidFill>
                <a:srgbClr val="00B050"/>
              </a:solidFill>
              <a:effectLst/>
              <a:latin typeface="Trebuchet MS"/>
            </a:endParaRPr>
          </a:p>
          <a:p>
            <a:pPr defTabSz="2438338" hangingPunct="0"/>
            <a:r>
              <a:rPr lang="fr-FR" sz="1100" b="0" i="0" u="none" strike="noStrike">
                <a:solidFill>
                  <a:schemeClr val="accent1"/>
                </a:solidFill>
                <a:effectLst/>
                <a:latin typeface="Trebuchet MS"/>
              </a:rPr>
              <a:t>✅ </a:t>
            </a:r>
            <a:r>
              <a:rPr lang="fr-FR" sz="1100" b="1">
                <a:solidFill>
                  <a:schemeClr val="accent1"/>
                </a:solidFill>
                <a:latin typeface="Trebuchet MS"/>
              </a:rPr>
              <a:t>E</a:t>
            </a:r>
            <a:r>
              <a:rPr lang="fr-FR" sz="1100" b="1" i="0" u="none" strike="noStrike">
                <a:solidFill>
                  <a:schemeClr val="accent1"/>
                </a:solidFill>
                <a:effectLst/>
                <a:latin typeface="Trebuchet MS"/>
              </a:rPr>
              <a:t>change</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sur </a:t>
            </a:r>
            <a:r>
              <a:rPr lang="fr-FR" sz="1100" b="0" i="0" u="none" strike="noStrike">
                <a:solidFill>
                  <a:schemeClr val="accent1"/>
                </a:solidFill>
                <a:effectLst/>
                <a:latin typeface="Trebuchet MS"/>
              </a:rPr>
              <a:t>la </a:t>
            </a:r>
            <a:r>
              <a:rPr lang="fr-FR" sz="1100" b="1" i="0" u="none" strike="noStrike">
                <a:solidFill>
                  <a:schemeClr val="accent1"/>
                </a:solidFill>
                <a:effectLst/>
                <a:latin typeface="Trebuchet MS"/>
              </a:rPr>
              <a:t>pratique du professionnel</a:t>
            </a:r>
            <a:r>
              <a:rPr lang="fr-FR" sz="1100" b="0" i="0" u="none" strike="noStrike">
                <a:solidFill>
                  <a:schemeClr val="tx2"/>
                </a:solidFill>
                <a:effectLst/>
                <a:latin typeface="Trebuchet MS"/>
              </a:rPr>
              <a:t>, identification des </a:t>
            </a:r>
            <a:r>
              <a:rPr lang="fr-FR" sz="1100" b="1" i="0" u="none" strike="noStrike">
                <a:solidFill>
                  <a:schemeClr val="accent1"/>
                </a:solidFill>
                <a:effectLst/>
                <a:latin typeface="Trebuchet MS"/>
              </a:rPr>
              <a:t>points d'intérêt </a:t>
            </a:r>
            <a:r>
              <a:rPr lang="fr-FR" sz="1100" b="0" i="0" u="none" strike="noStrike">
                <a:solidFill>
                  <a:schemeClr val="tx2"/>
                </a:solidFill>
                <a:effectLst/>
                <a:latin typeface="Trebuchet MS"/>
              </a:rPr>
              <a:t>à la numérisation de certaines pratiques</a:t>
            </a:r>
          </a:p>
          <a:p>
            <a:pPr defTabSz="2438338" hangingPunct="0"/>
            <a:endParaRPr lang="fr-FR" sz="1100" b="0" i="0" u="none" strike="noStrike">
              <a:solidFill>
                <a:srgbClr val="00B050"/>
              </a:solidFill>
              <a:effectLst/>
              <a:latin typeface="Trebuchet MS"/>
            </a:endParaRPr>
          </a:p>
          <a:p>
            <a:pPr defTabSz="2438338" hangingPunct="0"/>
            <a:r>
              <a:rPr lang="fr-FR" sz="1100" b="0" i="0" u="none" strike="noStrike">
                <a:solidFill>
                  <a:srgbClr val="00B050"/>
                </a:solidFill>
                <a:effectLst/>
                <a:latin typeface="Trebuchet MS"/>
              </a:rPr>
              <a:t>✅ </a:t>
            </a:r>
            <a:r>
              <a:rPr lang="fr-FR" sz="1100" b="1">
                <a:solidFill>
                  <a:schemeClr val="accent1"/>
                </a:solidFill>
                <a:latin typeface="Trebuchet MS"/>
              </a:rPr>
              <a:t>D</a:t>
            </a:r>
            <a:r>
              <a:rPr lang="fr-FR" sz="1100" b="1" i="0" u="none" strike="noStrike">
                <a:solidFill>
                  <a:schemeClr val="accent1"/>
                </a:solidFill>
                <a:effectLst/>
                <a:latin typeface="Trebuchet MS"/>
              </a:rPr>
              <a:t>émo</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sur le </a:t>
            </a:r>
            <a:r>
              <a:rPr lang="fr-FR" sz="1100" b="1" i="0" u="none" strike="noStrike">
                <a:solidFill>
                  <a:schemeClr val="accent1"/>
                </a:solidFill>
                <a:effectLst/>
                <a:latin typeface="Trebuchet MS"/>
              </a:rPr>
              <a:t>logiciel</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métier - qualification de l'INS - alimentation / consultation DMP - MSSanté</a:t>
            </a:r>
          </a:p>
          <a:p>
            <a:pPr defTabSz="2438338" hangingPunct="0"/>
            <a:endParaRPr lang="fr-FR" sz="1100" b="0" i="0" u="none" strike="noStrike">
              <a:solidFill>
                <a:srgbClr val="00B050"/>
              </a:solidFill>
              <a:effectLst/>
              <a:latin typeface="Trebuchet MS"/>
            </a:endParaRPr>
          </a:p>
          <a:p>
            <a:pPr defTabSz="2438338" hangingPunct="0"/>
            <a:r>
              <a:rPr lang="fr-FR" sz="1100" b="0" i="0" u="none" strike="noStrike">
                <a:solidFill>
                  <a:srgbClr val="00B050"/>
                </a:solidFill>
                <a:effectLst/>
                <a:latin typeface="Trebuchet MS"/>
              </a:rPr>
              <a:t>✅ </a:t>
            </a:r>
            <a:r>
              <a:rPr lang="fr-FR" sz="1100" b="1" i="0" u="none" strike="noStrike">
                <a:solidFill>
                  <a:schemeClr val="accent1"/>
                </a:solidFill>
                <a:effectLst/>
                <a:latin typeface="Trebuchet MS"/>
              </a:rPr>
              <a:t>Echange</a:t>
            </a:r>
            <a:r>
              <a:rPr lang="fr-FR" sz="1100" b="0" i="0" u="none" strike="noStrike">
                <a:solidFill>
                  <a:srgbClr val="00B050"/>
                </a:solidFill>
                <a:effectLst/>
                <a:latin typeface="Trebuchet MS"/>
              </a:rPr>
              <a:t> </a:t>
            </a:r>
            <a:r>
              <a:rPr lang="fr-FR" sz="1100" b="0" i="0" u="none" strike="noStrike">
                <a:solidFill>
                  <a:schemeClr val="tx2"/>
                </a:solidFill>
                <a:effectLst/>
                <a:latin typeface="Trebuchet MS"/>
              </a:rPr>
              <a:t>sur les </a:t>
            </a:r>
            <a:r>
              <a:rPr lang="fr-FR" sz="1100" b="1" i="0" u="none" strike="noStrike">
                <a:solidFill>
                  <a:schemeClr val="accent1"/>
                </a:solidFill>
                <a:effectLst/>
                <a:latin typeface="Trebuchet MS"/>
              </a:rPr>
              <a:t>éléments de langage</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à utiliser pour échanger sur Mon espace santé avec son patient</a:t>
            </a:r>
          </a:p>
          <a:p>
            <a:pPr defTabSz="2438338" hangingPunct="0"/>
            <a:endParaRPr lang="fr-FR" sz="1100" b="0" i="0" u="none" strike="noStrike">
              <a:solidFill>
                <a:srgbClr val="00B050"/>
              </a:solidFill>
              <a:effectLst/>
              <a:latin typeface="Trebuchet MS"/>
            </a:endParaRPr>
          </a:p>
          <a:p>
            <a:pPr defTabSz="2438338" hangingPunct="0"/>
            <a:r>
              <a:rPr lang="fr-FR" sz="1100" b="0" i="0" u="none" strike="noStrike">
                <a:solidFill>
                  <a:srgbClr val="00B050"/>
                </a:solidFill>
                <a:effectLst/>
                <a:latin typeface="Trebuchet MS"/>
              </a:rPr>
              <a:t>✅ </a:t>
            </a:r>
            <a:r>
              <a:rPr lang="fr-FR" sz="1100">
                <a:solidFill>
                  <a:schemeClr val="tx2"/>
                </a:solidFill>
                <a:latin typeface="Trebuchet MS"/>
              </a:rPr>
              <a:t>R</a:t>
            </a:r>
            <a:r>
              <a:rPr lang="fr-FR" sz="1100" b="0" i="0" u="none" strike="noStrike">
                <a:solidFill>
                  <a:schemeClr val="tx2"/>
                </a:solidFill>
                <a:effectLst/>
                <a:latin typeface="Trebuchet MS"/>
              </a:rPr>
              <a:t>emise de</a:t>
            </a:r>
            <a:r>
              <a:rPr lang="fr-FR" sz="1100" b="0" i="0" u="none" strike="noStrike">
                <a:solidFill>
                  <a:schemeClr val="accent1"/>
                </a:solidFill>
                <a:effectLst/>
                <a:latin typeface="Trebuchet MS"/>
              </a:rPr>
              <a:t> </a:t>
            </a:r>
            <a:r>
              <a:rPr lang="fr-FR" sz="1100" b="1" i="0" u="none" strike="noStrike">
                <a:solidFill>
                  <a:schemeClr val="accent1"/>
                </a:solidFill>
                <a:effectLst/>
                <a:latin typeface="Trebuchet MS"/>
              </a:rPr>
              <a:t>flyers</a:t>
            </a:r>
            <a:r>
              <a:rPr lang="fr-FR" sz="1100" b="0" i="0" u="none" strike="noStrike">
                <a:solidFill>
                  <a:schemeClr val="accent1"/>
                </a:solidFill>
                <a:effectLst/>
                <a:latin typeface="Trebuchet MS"/>
              </a:rPr>
              <a:t> </a:t>
            </a:r>
            <a:r>
              <a:rPr lang="fr-FR" sz="1100" b="0" i="0" u="none" strike="noStrike">
                <a:solidFill>
                  <a:schemeClr val="tx2"/>
                </a:solidFill>
                <a:effectLst/>
                <a:latin typeface="Trebuchet MS"/>
              </a:rPr>
              <a:t>et d'</a:t>
            </a:r>
            <a:r>
              <a:rPr lang="fr-FR" sz="1100" b="1" i="0" u="none" strike="noStrike">
                <a:solidFill>
                  <a:schemeClr val="accent1"/>
                </a:solidFill>
                <a:effectLst/>
                <a:latin typeface="Trebuchet MS"/>
              </a:rPr>
              <a:t>affiches</a:t>
            </a:r>
            <a:r>
              <a:rPr lang="fr-FR" sz="1100" b="0" i="0" u="none" strike="noStrike">
                <a:solidFill>
                  <a:schemeClr val="tx2"/>
                </a:solidFill>
                <a:effectLst/>
                <a:latin typeface="Trebuchet MS"/>
              </a:rPr>
              <a:t>, incitation à les mettre à disposition en salle d'attente ou à proximité du secrétariat</a:t>
            </a:r>
          </a:p>
          <a:p>
            <a:pPr defTabSz="2438338" hangingPunct="0"/>
            <a:endParaRPr lang="fr-FR" sz="1100" b="0" i="0" u="none" strike="noStrike">
              <a:solidFill>
                <a:srgbClr val="00B050"/>
              </a:solidFill>
              <a:effectLst/>
              <a:latin typeface="Trebuchet MS"/>
            </a:endParaRPr>
          </a:p>
          <a:p>
            <a:pPr defTabSz="2438338" hangingPunct="0"/>
            <a:r>
              <a:rPr lang="fr-FR" sz="1100" b="0" i="0" u="none" strike="noStrike">
                <a:solidFill>
                  <a:srgbClr val="00B050"/>
                </a:solidFill>
                <a:effectLst/>
                <a:latin typeface="Trebuchet MS"/>
              </a:rPr>
              <a:t>✅ </a:t>
            </a:r>
            <a:r>
              <a:rPr lang="fr-FR" sz="1100">
                <a:solidFill>
                  <a:schemeClr val="tx2"/>
                </a:solidFill>
                <a:latin typeface="Trebuchet MS"/>
              </a:rPr>
              <a:t>S</a:t>
            </a:r>
            <a:r>
              <a:rPr lang="fr-FR" sz="1100" b="0" i="0" u="none" strike="noStrike">
                <a:solidFill>
                  <a:schemeClr val="tx2"/>
                </a:solidFill>
                <a:effectLst/>
                <a:latin typeface="Trebuchet MS"/>
              </a:rPr>
              <a:t>ensibilisation des </a:t>
            </a:r>
            <a:r>
              <a:rPr lang="fr-FR" sz="1100" b="1" i="0" u="none" strike="noStrike">
                <a:solidFill>
                  <a:schemeClr val="accent1"/>
                </a:solidFill>
                <a:effectLst/>
                <a:latin typeface="Trebuchet MS"/>
              </a:rPr>
              <a:t>secrétariats</a:t>
            </a:r>
            <a:r>
              <a:rPr lang="fr-FR" sz="1100" b="0" i="0" u="none" strike="noStrike">
                <a:solidFill>
                  <a:schemeClr val="tx2"/>
                </a:solidFill>
                <a:effectLst/>
                <a:latin typeface="Trebuchet MS"/>
              </a:rPr>
              <a:t> </a:t>
            </a:r>
            <a:endParaRPr lang="fr-FR" sz="1100" b="0" i="0" u="none" strike="noStrike" cap="none" spc="0" normalizeH="0" baseline="0">
              <a:ln>
                <a:noFill/>
              </a:ln>
              <a:solidFill>
                <a:schemeClr val="tx2"/>
              </a:solidFill>
              <a:effectLst/>
              <a:uFillTx/>
              <a:latin typeface="Trebuchet MS" panose="020B0603020202020204" pitchFamily="34" charset="0"/>
            </a:endParaRPr>
          </a:p>
        </p:txBody>
      </p:sp>
      <p:sp>
        <p:nvSpPr>
          <p:cNvPr id="10" name="Titre 2">
            <a:extLst>
              <a:ext uri="{FF2B5EF4-FFF2-40B4-BE49-F238E27FC236}">
                <a16:creationId xmlns:a16="http://schemas.microsoft.com/office/drawing/2014/main" id="{7FE45ED5-63DB-9752-8FCD-8B36D42F9A6B}"/>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La mobilisation des acteurs sur le territoire</a:t>
            </a:r>
          </a:p>
        </p:txBody>
      </p:sp>
    </p:spTree>
    <p:extLst>
      <p:ext uri="{BB962C8B-B14F-4D97-AF65-F5344CB8AC3E}">
        <p14:creationId xmlns:p14="http://schemas.microsoft.com/office/powerpoint/2010/main" val="17105180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9C460-A58A-6D1C-C1CD-0A8F23697F1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7EA2685-4540-BA41-775A-93B27547AF0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0" name="Titre 2">
            <a:extLst>
              <a:ext uri="{FF2B5EF4-FFF2-40B4-BE49-F238E27FC236}">
                <a16:creationId xmlns:a16="http://schemas.microsoft.com/office/drawing/2014/main" id="{12B3660E-C467-E371-9A52-8B0CA582BF0E}"/>
              </a:ext>
            </a:extLst>
          </p:cNvPr>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La mobilisation des acteurs sur le territoire</a:t>
            </a:r>
          </a:p>
        </p:txBody>
      </p:sp>
      <p:sp>
        <p:nvSpPr>
          <p:cNvPr id="3" name="ZoneTexte 2">
            <a:extLst>
              <a:ext uri="{FF2B5EF4-FFF2-40B4-BE49-F238E27FC236}">
                <a16:creationId xmlns:a16="http://schemas.microsoft.com/office/drawing/2014/main" id="{C0A96C99-3475-22F7-2BA2-3305908CFDE0}"/>
              </a:ext>
            </a:extLst>
          </p:cNvPr>
          <p:cNvSpPr txBox="1"/>
          <p:nvPr/>
        </p:nvSpPr>
        <p:spPr>
          <a:xfrm>
            <a:off x="2509190" y="1645237"/>
            <a:ext cx="717362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rgbClr val="E73083"/>
                </a:solidFill>
                <a:latin typeface="Trebuchet MS" panose="020B0603020202020204" pitchFamily="34" charset="0"/>
                <a:sym typeface="Helvetica Neue"/>
              </a:rPr>
              <a:t>Exemples de communication : Newsletter sur le site du </a:t>
            </a:r>
            <a:r>
              <a:rPr lang="fr-FR" sz="1400" b="1" u="sng" err="1">
                <a:solidFill>
                  <a:srgbClr val="E73083"/>
                </a:solidFill>
                <a:latin typeface="Trebuchet MS" panose="020B0603020202020204" pitchFamily="34" charset="0"/>
                <a:sym typeface="Helvetica Neue"/>
              </a:rPr>
              <a:t>GRADeS</a:t>
            </a:r>
            <a:r>
              <a:rPr lang="fr-FR" sz="1400" b="1" u="sng">
                <a:solidFill>
                  <a:srgbClr val="E73083"/>
                </a:solidFill>
                <a:latin typeface="Trebuchet MS" panose="020B0603020202020204" pitchFamily="34" charset="0"/>
                <a:sym typeface="Helvetica Neue"/>
              </a:rPr>
              <a:t> Nouvelle Aquitaine </a:t>
            </a:r>
            <a:endParaRPr kumimoji="0" lang="fr-FR" sz="1400" b="1" i="0" u="sng" strike="noStrike" cap="none" spc="0" normalizeH="0" baseline="0">
              <a:ln>
                <a:noFill/>
              </a:ln>
              <a:solidFill>
                <a:srgbClr val="E73083"/>
              </a:solidFill>
              <a:effectLst/>
              <a:uFillTx/>
              <a:latin typeface="Trebuchet MS" panose="020B0603020202020204" pitchFamily="34" charset="0"/>
              <a:sym typeface="Helvetica Neue"/>
            </a:endParaRPr>
          </a:p>
        </p:txBody>
      </p:sp>
      <p:sp>
        <p:nvSpPr>
          <p:cNvPr id="6" name="ZoneTexte 5">
            <a:extLst>
              <a:ext uri="{FF2B5EF4-FFF2-40B4-BE49-F238E27FC236}">
                <a16:creationId xmlns:a16="http://schemas.microsoft.com/office/drawing/2014/main" id="{352C8FA3-D440-BBA1-EEEE-A5B02FE1CCDD}"/>
              </a:ext>
            </a:extLst>
          </p:cNvPr>
          <p:cNvSpPr txBox="1"/>
          <p:nvPr/>
        </p:nvSpPr>
        <p:spPr>
          <a:xfrm>
            <a:off x="2438400" y="5856595"/>
            <a:ext cx="73152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sz="1000">
                <a:hlinkClick r:id="rId3"/>
              </a:rPr>
              <a:t>Retour sur l'expérimentation Mon Espace Santé en Gironde et dans les Pyrénées-Atlantiques | RELEA (esea-na.fr)</a:t>
            </a:r>
            <a:endParaRPr lang="fr-FR" sz="1000"/>
          </a:p>
        </p:txBody>
      </p:sp>
      <p:pic>
        <p:nvPicPr>
          <p:cNvPr id="12" name="Image 11">
            <a:extLst>
              <a:ext uri="{FF2B5EF4-FFF2-40B4-BE49-F238E27FC236}">
                <a16:creationId xmlns:a16="http://schemas.microsoft.com/office/drawing/2014/main" id="{24540692-9624-18D4-F093-BF22BAD9F4EC}"/>
              </a:ext>
            </a:extLst>
          </p:cNvPr>
          <p:cNvPicPr>
            <a:picLocks noChangeAspect="1"/>
          </p:cNvPicPr>
          <p:nvPr/>
        </p:nvPicPr>
        <p:blipFill>
          <a:blip r:embed="rId4"/>
          <a:stretch>
            <a:fillRect/>
          </a:stretch>
        </p:blipFill>
        <p:spPr>
          <a:xfrm>
            <a:off x="3784657" y="2022937"/>
            <a:ext cx="4622686" cy="3763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91951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86CB4B4D-7CA3-9044-876B-883B54F8677D}" type="slidenum">
              <a:rPr lang="fr-FR" smtClean="0"/>
              <a:pPr/>
              <a:t>24</a:t>
            </a:fld>
            <a:endParaRPr lang="fr-FR"/>
          </a:p>
        </p:txBody>
      </p:sp>
      <p:pic>
        <p:nvPicPr>
          <p:cNvPr id="5" name="Image 4">
            <a:extLst>
              <a:ext uri="{FF2B5EF4-FFF2-40B4-BE49-F238E27FC236}">
                <a16:creationId xmlns:a16="http://schemas.microsoft.com/office/drawing/2014/main" id="{5804EC84-9C44-4FC2-8C2C-3CE6C45609E2}"/>
              </a:ext>
            </a:extLst>
          </p:cNvPr>
          <p:cNvPicPr>
            <a:picLocks noChangeAspect="1"/>
          </p:cNvPicPr>
          <p:nvPr/>
        </p:nvPicPr>
        <p:blipFill>
          <a:blip r:embed="rId3"/>
          <a:stretch>
            <a:fillRect/>
          </a:stretch>
        </p:blipFill>
        <p:spPr>
          <a:xfrm>
            <a:off x="7688752" y="2196165"/>
            <a:ext cx="3550284" cy="3816000"/>
          </a:xfrm>
          <a:prstGeom prst="rect">
            <a:avLst/>
          </a:prstGeom>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C944ECCC-1FCE-4198-9385-6BAFE419D09C}"/>
              </a:ext>
            </a:extLst>
          </p:cNvPr>
          <p:cNvPicPr>
            <a:picLocks noChangeAspect="1"/>
          </p:cNvPicPr>
          <p:nvPr/>
        </p:nvPicPr>
        <p:blipFill>
          <a:blip r:embed="rId4"/>
          <a:stretch>
            <a:fillRect/>
          </a:stretch>
        </p:blipFill>
        <p:spPr>
          <a:xfrm>
            <a:off x="950410" y="2124165"/>
            <a:ext cx="5933828" cy="3888000"/>
          </a:xfrm>
          <a:prstGeom prst="rect">
            <a:avLst/>
          </a:prstGeom>
          <a:effectLst>
            <a:outerShdw blurRad="50800" dist="38100" dir="2700000" algn="tl" rotWithShape="0">
              <a:prstClr val="black">
                <a:alpha val="40000"/>
              </a:prstClr>
            </a:outerShdw>
          </a:effectLst>
        </p:spPr>
      </p:pic>
      <p:sp>
        <p:nvSpPr>
          <p:cNvPr id="8" name="Titre 2">
            <a:extLst>
              <a:ext uri="{FF2B5EF4-FFF2-40B4-BE49-F238E27FC236}">
                <a16:creationId xmlns:a16="http://schemas.microsoft.com/office/drawing/2014/main" id="{105A6F0B-A8F0-9B42-0F3D-FA92DCD6EAAA}"/>
              </a:ext>
            </a:extLst>
          </p:cNvPr>
          <p:cNvSpPr txBox="1">
            <a:spLocks/>
          </p:cNvSpPr>
          <p:nvPr/>
        </p:nvSpPr>
        <p:spPr>
          <a:xfrm>
            <a:off x="2313517" y="16625"/>
            <a:ext cx="8994209" cy="113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sz="3200" kern="0">
                <a:latin typeface="Trebuchet MS" panose="020B0603020202020204" pitchFamily="34" charset="0"/>
              </a:rPr>
              <a:t>La mobilisation des acteurs sur le territoire</a:t>
            </a:r>
          </a:p>
        </p:txBody>
      </p:sp>
      <p:sp>
        <p:nvSpPr>
          <p:cNvPr id="9" name="ZoneTexte 8">
            <a:extLst>
              <a:ext uri="{FF2B5EF4-FFF2-40B4-BE49-F238E27FC236}">
                <a16:creationId xmlns:a16="http://schemas.microsoft.com/office/drawing/2014/main" id="{56EA852D-3DBE-BF6D-0A59-EEBBEC5F22F0}"/>
              </a:ext>
            </a:extLst>
          </p:cNvPr>
          <p:cNvSpPr txBox="1"/>
          <p:nvPr/>
        </p:nvSpPr>
        <p:spPr>
          <a:xfrm>
            <a:off x="1962593" y="1645237"/>
            <a:ext cx="826681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b="1" u="sng">
                <a:solidFill>
                  <a:schemeClr val="accent1"/>
                </a:solidFill>
                <a:latin typeface="Trebuchet MS" panose="020B0603020202020204" pitchFamily="34" charset="0"/>
                <a:sym typeface="Helvetica Neue"/>
              </a:rPr>
              <a:t>Exemples de communication : Communication sur les réseaux sociaux de la CPTS Pays d’Or - BFC</a:t>
            </a:r>
            <a:endParaRPr kumimoji="0" lang="fr-FR" sz="1400" b="1" i="0" u="sng" strike="noStrike" cap="none" spc="0" normalizeH="0" baseline="0">
              <a:ln>
                <a:noFill/>
              </a:ln>
              <a:solidFill>
                <a:schemeClr val="accent1"/>
              </a:solidFill>
              <a:effectLst/>
              <a:uFillTx/>
              <a:latin typeface="Trebuchet MS" panose="020B0603020202020204" pitchFamily="34" charset="0"/>
              <a:sym typeface="Helvetica Neue"/>
            </a:endParaRPr>
          </a:p>
        </p:txBody>
      </p:sp>
    </p:spTree>
    <p:extLst>
      <p:ext uri="{BB962C8B-B14F-4D97-AF65-F5344CB8AC3E}">
        <p14:creationId xmlns:p14="http://schemas.microsoft.com/office/powerpoint/2010/main" val="28659996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93E5-A637-EC63-53CB-FC64E4FD576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7E973A4-2572-8177-3D4F-39DA84580AC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0" name="Titre 2">
            <a:extLst>
              <a:ext uri="{FF2B5EF4-FFF2-40B4-BE49-F238E27FC236}">
                <a16:creationId xmlns:a16="http://schemas.microsoft.com/office/drawing/2014/main" id="{313C6E0C-EA09-2D5D-BC7F-9F6EB50108C4}"/>
              </a:ext>
            </a:extLst>
          </p:cNvPr>
          <p:cNvSpPr>
            <a:spLocks noGrp="1"/>
          </p:cNvSpPr>
          <p:nvPr>
            <p:ph type="title"/>
          </p:nvPr>
        </p:nvSpPr>
        <p:spPr>
          <a:xfrm>
            <a:off x="2313517" y="16625"/>
            <a:ext cx="9637691" cy="1133342"/>
          </a:xfrm>
        </p:spPr>
        <p:txBody>
          <a:bodyPr>
            <a:normAutofit/>
          </a:bodyPr>
          <a:lstStyle/>
          <a:p>
            <a:r>
              <a:rPr lang="fr-FR" sz="3200">
                <a:latin typeface="Trebuchet MS" panose="020B0603020202020204" pitchFamily="34" charset="0"/>
              </a:rPr>
              <a:t>Une appropriation en continue de Mon espace santé</a:t>
            </a:r>
          </a:p>
        </p:txBody>
      </p:sp>
      <p:sp>
        <p:nvSpPr>
          <p:cNvPr id="8" name="ZoneTexte 7">
            <a:extLst>
              <a:ext uri="{FF2B5EF4-FFF2-40B4-BE49-F238E27FC236}">
                <a16:creationId xmlns:a16="http://schemas.microsoft.com/office/drawing/2014/main" id="{3D4C3F0C-173E-3B3B-9A1B-839908FC14EB}"/>
              </a:ext>
            </a:extLst>
          </p:cNvPr>
          <p:cNvSpPr txBox="1"/>
          <p:nvPr/>
        </p:nvSpPr>
        <p:spPr>
          <a:xfrm>
            <a:off x="772651" y="5614593"/>
            <a:ext cx="1064669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438338" hangingPunct="0"/>
            <a:r>
              <a:rPr lang="fr-FR" sz="1400">
                <a:solidFill>
                  <a:srgbClr val="5E5E5E"/>
                </a:solidFill>
                <a:latin typeface="Trebuchet MS" panose="020B0603020202020204" pitchFamily="34" charset="0"/>
                <a:sym typeface="Helvetica Neue"/>
              </a:rPr>
              <a:t>Mon espace santé est un produit en constante évolution ! Restez informez via la </a:t>
            </a:r>
            <a:r>
              <a:rPr lang="fr-FR" sz="1400" b="1" u="sng">
                <a:solidFill>
                  <a:srgbClr val="5E5E5E"/>
                </a:solidFill>
                <a:latin typeface="Trebuchet MS" panose="020B0603020202020204" pitchFamily="34" charset="0"/>
                <a:sym typeface="Helvetica Neue"/>
                <a:hlinkClick r:id="rId3"/>
              </a:rPr>
              <a:t>page Mon espace santé</a:t>
            </a:r>
            <a:endParaRPr lang="fr-FR" sz="1400" b="1" u="sng">
              <a:solidFill>
                <a:srgbClr val="5E5E5E"/>
              </a:solidFill>
              <a:latin typeface="Trebuchet MS" panose="020B0603020202020204" pitchFamily="34" charset="0"/>
              <a:sym typeface="Helvetica Neue"/>
            </a:endParaRPr>
          </a:p>
        </p:txBody>
      </p:sp>
      <p:graphicFrame>
        <p:nvGraphicFramePr>
          <p:cNvPr id="6" name="Tableau 5">
            <a:extLst>
              <a:ext uri="{FF2B5EF4-FFF2-40B4-BE49-F238E27FC236}">
                <a16:creationId xmlns:a16="http://schemas.microsoft.com/office/drawing/2014/main" id="{71CAF3D7-D602-9C5C-4209-2C1E9E84C34A}"/>
              </a:ext>
            </a:extLst>
          </p:cNvPr>
          <p:cNvGraphicFramePr>
            <a:graphicFrameLocks noGrp="1"/>
          </p:cNvGraphicFramePr>
          <p:nvPr>
            <p:extLst>
              <p:ext uri="{D42A27DB-BD31-4B8C-83A1-F6EECF244321}">
                <p14:modId xmlns:p14="http://schemas.microsoft.com/office/powerpoint/2010/main" val="2289486854"/>
              </p:ext>
            </p:extLst>
          </p:nvPr>
        </p:nvGraphicFramePr>
        <p:xfrm>
          <a:off x="633273" y="1878496"/>
          <a:ext cx="10925453" cy="3544656"/>
        </p:xfrm>
        <a:graphic>
          <a:graphicData uri="http://schemas.openxmlformats.org/drawingml/2006/table">
            <a:tbl>
              <a:tblPr firstRow="1" bandRow="1">
                <a:tableStyleId>{5940675A-B579-460E-94D1-54222C63F5DA}</a:tableStyleId>
              </a:tblPr>
              <a:tblGrid>
                <a:gridCol w="5085722">
                  <a:extLst>
                    <a:ext uri="{9D8B030D-6E8A-4147-A177-3AD203B41FA5}">
                      <a16:colId xmlns:a16="http://schemas.microsoft.com/office/drawing/2014/main" val="2211547061"/>
                    </a:ext>
                  </a:extLst>
                </a:gridCol>
                <a:gridCol w="3828432">
                  <a:extLst>
                    <a:ext uri="{9D8B030D-6E8A-4147-A177-3AD203B41FA5}">
                      <a16:colId xmlns:a16="http://schemas.microsoft.com/office/drawing/2014/main" val="653966395"/>
                    </a:ext>
                  </a:extLst>
                </a:gridCol>
                <a:gridCol w="2011299">
                  <a:extLst>
                    <a:ext uri="{9D8B030D-6E8A-4147-A177-3AD203B41FA5}">
                      <a16:colId xmlns:a16="http://schemas.microsoft.com/office/drawing/2014/main" val="3995132936"/>
                    </a:ext>
                  </a:extLst>
                </a:gridCol>
              </a:tblGrid>
              <a:tr h="587192">
                <a:tc>
                  <a:txBody>
                    <a:bodyPr/>
                    <a:lstStyle/>
                    <a:p>
                      <a:r>
                        <a:rPr lang="fr-FR" sz="1100" b="1" i="0" u="sng">
                          <a:solidFill>
                            <a:srgbClr val="0D0D0D"/>
                          </a:solidFill>
                          <a:effectLst/>
                          <a:latin typeface="Söhne"/>
                        </a:rPr>
                        <a:t>🛠️ </a:t>
                      </a:r>
                      <a:r>
                        <a:rPr lang="fr-FR" sz="1100" b="1" u="sng">
                          <a:latin typeface="Trebuchet MS" panose="020B0603020202020204" pitchFamily="34" charset="0"/>
                        </a:rPr>
                        <a:t>Les travaux en cours</a:t>
                      </a:r>
                    </a:p>
                  </a:txBody>
                  <a:tcPr anchor="ctr">
                    <a:solidFill>
                      <a:schemeClr val="accent1">
                        <a:lumMod val="20000"/>
                        <a:lumOff val="80000"/>
                      </a:schemeClr>
                    </a:solidFill>
                  </a:tcPr>
                </a:tc>
                <a:tc>
                  <a:txBody>
                    <a:bodyPr/>
                    <a:lstStyle/>
                    <a:p>
                      <a:pPr marL="0" marR="0" lvl="0" indent="0" algn="ctr" defTabSz="292100" eaLnBrk="1" fontAlgn="auto" latinLnBrk="0" hangingPunct="1">
                        <a:lnSpc>
                          <a:spcPct val="100000"/>
                        </a:lnSpc>
                        <a:spcBef>
                          <a:spcPts val="0"/>
                        </a:spcBef>
                        <a:spcAft>
                          <a:spcPts val="0"/>
                        </a:spcAft>
                        <a:buClrTx/>
                        <a:buSzTx/>
                        <a:buFontTx/>
                        <a:buNone/>
                        <a:tabLst/>
                        <a:defRPr/>
                      </a:pPr>
                      <a:r>
                        <a:rPr lang="fr-FR" sz="1100" b="1" u="sng">
                          <a:latin typeface="Trebuchet MS" panose="020B0603020202020204" pitchFamily="34" charset="0"/>
                        </a:rPr>
                        <a:t>Des solutions apportées au niveau national …</a:t>
                      </a:r>
                    </a:p>
                  </a:txBody>
                  <a:tcPr anchor="ctr">
                    <a:solidFill>
                      <a:schemeClr val="accent1">
                        <a:lumMod val="20000"/>
                        <a:lumOff val="80000"/>
                      </a:schemeClr>
                    </a:solidFill>
                  </a:tcPr>
                </a:tc>
                <a:tc>
                  <a:txBody>
                    <a:bodyPr/>
                    <a:lstStyle/>
                    <a:p>
                      <a:pPr marL="0" marR="0" lvl="0" indent="0" algn="ctr" defTabSz="292100" eaLnBrk="1" fontAlgn="auto" latinLnBrk="0" hangingPunct="1">
                        <a:lnSpc>
                          <a:spcPct val="100000"/>
                        </a:lnSpc>
                        <a:spcBef>
                          <a:spcPts val="0"/>
                        </a:spcBef>
                        <a:spcAft>
                          <a:spcPts val="0"/>
                        </a:spcAft>
                        <a:buClrTx/>
                        <a:buSzTx/>
                        <a:buFontTx/>
                        <a:buNone/>
                        <a:tabLst/>
                        <a:defRPr/>
                      </a:pPr>
                      <a:r>
                        <a:rPr lang="fr-FR" sz="1100" b="1" u="sng">
                          <a:latin typeface="Trebuchet MS" panose="020B0603020202020204" pitchFamily="34" charset="0"/>
                        </a:rPr>
                        <a:t>… et au niveau régional</a:t>
                      </a:r>
                    </a:p>
                  </a:txBody>
                  <a:tcPr anchor="ctr">
                    <a:solidFill>
                      <a:schemeClr val="accent1">
                        <a:lumMod val="20000"/>
                        <a:lumOff val="80000"/>
                      </a:schemeClr>
                    </a:solidFill>
                  </a:tcPr>
                </a:tc>
                <a:extLst>
                  <a:ext uri="{0D108BD9-81ED-4DB2-BD59-A6C34878D82A}">
                    <a16:rowId xmlns:a16="http://schemas.microsoft.com/office/drawing/2014/main" val="3503669649"/>
                  </a:ext>
                </a:extLst>
              </a:tr>
              <a:tr h="587192">
                <a:tc>
                  <a:txBody>
                    <a:bodyPr/>
                    <a:lstStyle/>
                    <a:p>
                      <a:pPr algn="l"/>
                      <a:r>
                        <a:rPr lang="fr-FR" sz="1100">
                          <a:latin typeface="Trebuchet MS" panose="020B0603020202020204" pitchFamily="34" charset="0"/>
                        </a:rPr>
                        <a:t>🛠️  Promouvoir les avantages actuels qu’apporte Mon espace santé auprès des professionnels et communiquer sur la Vague 2 du Ségur et les nouvelles professions qui seront embarquées</a:t>
                      </a:r>
                    </a:p>
                  </a:txBody>
                  <a:tcPr/>
                </a:tc>
                <a:tc>
                  <a:txBody>
                    <a:bodyPr/>
                    <a:lstStyle/>
                    <a:p>
                      <a:pPr marL="171450" indent="-171450" algn="l">
                        <a:buFontTx/>
                        <a:buChar char="-"/>
                      </a:pPr>
                      <a:r>
                        <a:rPr lang="fr-FR" sz="1100">
                          <a:latin typeface="Trebuchet MS" panose="020B0603020202020204" pitchFamily="34" charset="0"/>
                          <a:hlinkClick r:id="rId4"/>
                        </a:rPr>
                        <a:t>Newsletter</a:t>
                      </a:r>
                      <a:r>
                        <a:rPr lang="fr-FR" sz="1100">
                          <a:latin typeface="Trebuchet MS" panose="020B0603020202020204" pitchFamily="34" charset="0"/>
                        </a:rPr>
                        <a:t> Mon espace santé</a:t>
                      </a:r>
                    </a:p>
                    <a:p>
                      <a:pPr marL="171450" indent="-171450" algn="l">
                        <a:buFontTx/>
                        <a:buChar char="-"/>
                      </a:pPr>
                      <a:r>
                        <a:rPr lang="fr-FR" sz="1100">
                          <a:latin typeface="Trebuchet MS" panose="020B0603020202020204" pitchFamily="34" charset="0"/>
                          <a:hlinkClick r:id="rId5"/>
                        </a:rPr>
                        <a:t>Dites nous tout </a:t>
                      </a:r>
                      <a:r>
                        <a:rPr lang="fr-FR" sz="1100">
                          <a:latin typeface="Trebuchet MS" panose="020B0603020202020204" pitchFamily="34" charset="0"/>
                        </a:rPr>
                        <a:t>Mon espace santé</a:t>
                      </a:r>
                    </a:p>
                  </a:txBody>
                  <a:tcPr/>
                </a:tc>
                <a:tc>
                  <a:txBody>
                    <a:bodyPr/>
                    <a:lstStyle/>
                    <a:p>
                      <a:pPr algn="l"/>
                      <a:r>
                        <a:rPr lang="fr-FR" sz="1100">
                          <a:latin typeface="Trebuchet MS" panose="020B0603020202020204" pitchFamily="34" charset="0"/>
                        </a:rPr>
                        <a:t>- Le réseau des </a:t>
                      </a:r>
                      <a:r>
                        <a:rPr lang="fr-FR" sz="1100">
                          <a:latin typeface="Trebuchet MS" panose="020B0603020202020204" pitchFamily="34" charset="0"/>
                          <a:hlinkClick r:id="rId6"/>
                        </a:rPr>
                        <a:t>coordonnateurs Mon espace santé</a:t>
                      </a:r>
                      <a:endParaRPr lang="fr-FR" sz="1100">
                        <a:latin typeface="Trebuchet MS" panose="020B0603020202020204" pitchFamily="34" charset="0"/>
                      </a:endParaRPr>
                    </a:p>
                  </a:txBody>
                  <a:tcPr/>
                </a:tc>
                <a:extLst>
                  <a:ext uri="{0D108BD9-81ED-4DB2-BD59-A6C34878D82A}">
                    <a16:rowId xmlns:a16="http://schemas.microsoft.com/office/drawing/2014/main" val="554414354"/>
                  </a:ext>
                </a:extLst>
              </a:tr>
              <a:tr h="587192">
                <a:tc>
                  <a:txBody>
                    <a:bodyPr/>
                    <a:lstStyle/>
                    <a:p>
                      <a:pPr algn="l"/>
                      <a:r>
                        <a:rPr lang="fr-FR" sz="1100">
                          <a:latin typeface="Trebuchet MS" panose="020B0603020202020204" pitchFamily="34" charset="0"/>
                        </a:rPr>
                        <a:t>🛠️ Continuer la sensibilisation à Mon espace santé auprès de l’ensemble des professionnels de santé libéraux et des usagers</a:t>
                      </a:r>
                    </a:p>
                  </a:txBody>
                  <a:tcPr/>
                </a:tc>
                <a:tc>
                  <a:txBody>
                    <a:bodyPr/>
                    <a:lstStyle/>
                    <a:p>
                      <a:pPr algn="l"/>
                      <a:r>
                        <a:rPr lang="fr-FR" sz="1100">
                          <a:latin typeface="Trebuchet MS" panose="020B0603020202020204" pitchFamily="34" charset="0"/>
                        </a:rPr>
                        <a:t>- La </a:t>
                      </a:r>
                      <a:r>
                        <a:rPr lang="fr-FR" sz="1100">
                          <a:latin typeface="Trebuchet MS" panose="020B0603020202020204" pitchFamily="34" charset="0"/>
                          <a:hlinkClick r:id="rId7"/>
                        </a:rPr>
                        <a:t>plateforme de e-learning de l’ANS</a:t>
                      </a:r>
                      <a:endParaRPr lang="fr-FR" sz="1100">
                        <a:latin typeface="Trebuchet MS" panose="020B0603020202020204" pitchFamily="34" charset="0"/>
                      </a:endParaRPr>
                    </a:p>
                  </a:txBody>
                  <a:tcPr/>
                </a:tc>
                <a:tc>
                  <a:txBody>
                    <a:bodyPr/>
                    <a:lstStyle/>
                    <a:p>
                      <a:pPr algn="l"/>
                      <a:endParaRPr lang="fr-FR" sz="1100">
                        <a:latin typeface="Trebuchet MS" panose="020B0603020202020204" pitchFamily="34" charset="0"/>
                      </a:endParaRPr>
                    </a:p>
                  </a:txBody>
                  <a:tcPr/>
                </a:tc>
                <a:extLst>
                  <a:ext uri="{0D108BD9-81ED-4DB2-BD59-A6C34878D82A}">
                    <a16:rowId xmlns:a16="http://schemas.microsoft.com/office/drawing/2014/main" val="3168746018"/>
                  </a:ext>
                </a:extLst>
              </a:tr>
              <a:tr h="587192">
                <a:tc>
                  <a:txBody>
                    <a:bodyPr/>
                    <a:lstStyle/>
                    <a:p>
                      <a:pPr algn="l"/>
                      <a:r>
                        <a:rPr lang="fr-FR" sz="1100">
                          <a:latin typeface="Trebuchet MS" panose="020B0603020202020204" pitchFamily="34" charset="0"/>
                        </a:rPr>
                        <a:t>🛠️ Difficultés liées à l'organisation. Manque de temps pour approfondir les fonctionnalités des logiciels compatibles Mon espace santé et pour communiquer sur Mon espace santé auprès des patients</a:t>
                      </a:r>
                    </a:p>
                  </a:txBody>
                  <a:tcPr/>
                </a:tc>
                <a:tc>
                  <a:txBody>
                    <a:bodyPr/>
                    <a:lstStyle/>
                    <a:p>
                      <a:pPr algn="l"/>
                      <a:endParaRPr lang="fr-FR" sz="1100">
                        <a:latin typeface="Trebuchet MS" panose="020B0603020202020204" pitchFamily="34" charset="0"/>
                      </a:endParaRPr>
                    </a:p>
                  </a:txBody>
                  <a:tcPr/>
                </a:tc>
                <a:tc>
                  <a:txBody>
                    <a:bodyPr/>
                    <a:lstStyle/>
                    <a:p>
                      <a:pPr marL="0" marR="0" lvl="0" indent="0" algn="l" defTabSz="292100" eaLnBrk="1" fontAlgn="auto" latinLnBrk="0" hangingPunct="1">
                        <a:lnSpc>
                          <a:spcPct val="100000"/>
                        </a:lnSpc>
                        <a:spcBef>
                          <a:spcPts val="0"/>
                        </a:spcBef>
                        <a:spcAft>
                          <a:spcPts val="0"/>
                        </a:spcAft>
                        <a:buClrTx/>
                        <a:buSzTx/>
                        <a:buFontTx/>
                        <a:buNone/>
                        <a:tabLst/>
                        <a:defRPr/>
                      </a:pPr>
                      <a:r>
                        <a:rPr lang="fr-FR" sz="1100">
                          <a:latin typeface="Trebuchet MS" panose="020B0603020202020204" pitchFamily="34" charset="0"/>
                        </a:rPr>
                        <a:t>- Le </a:t>
                      </a:r>
                      <a:r>
                        <a:rPr lang="fr-FR" sz="1100">
                          <a:latin typeface="Trebuchet MS" panose="020B0603020202020204" pitchFamily="34" charset="0"/>
                          <a:hlinkClick r:id="rId8"/>
                        </a:rPr>
                        <a:t>réseau des DNS de l’Assurance maladie</a:t>
                      </a:r>
                      <a:endParaRPr lang="fr-FR" sz="1100">
                        <a:latin typeface="Trebuchet MS" panose="020B0603020202020204" pitchFamily="34" charset="0"/>
                      </a:endParaRPr>
                    </a:p>
                  </a:txBody>
                  <a:tcPr/>
                </a:tc>
                <a:extLst>
                  <a:ext uri="{0D108BD9-81ED-4DB2-BD59-A6C34878D82A}">
                    <a16:rowId xmlns:a16="http://schemas.microsoft.com/office/drawing/2014/main" val="1146404386"/>
                  </a:ext>
                </a:extLst>
              </a:tr>
              <a:tr h="587192">
                <a:tc>
                  <a:txBody>
                    <a:bodyPr/>
                    <a:lstStyle/>
                    <a:p>
                      <a:pPr algn="l"/>
                      <a:r>
                        <a:rPr lang="fr-FR" sz="1100">
                          <a:latin typeface="Trebuchet MS" panose="020B0603020202020204" pitchFamily="34" charset="0"/>
                        </a:rPr>
                        <a:t>🛠️  L’un des principaux freins concerne des difficultés techniques rencontrés avec l’éditeur du LGC. Les solutions logicielles ne sont pas toujours fonctionnelles</a:t>
                      </a:r>
                    </a:p>
                  </a:txBody>
                  <a:tcPr/>
                </a:tc>
                <a:tc>
                  <a:txBody>
                    <a:bodyPr/>
                    <a:lstStyle/>
                    <a:p>
                      <a:pPr algn="l"/>
                      <a:r>
                        <a:rPr lang="fr-FR" sz="1100">
                          <a:latin typeface="Trebuchet MS" panose="020B0603020202020204" pitchFamily="34" charset="0"/>
                        </a:rPr>
                        <a:t>- Programme </a:t>
                      </a:r>
                      <a:r>
                        <a:rPr lang="fr-FR" sz="1100">
                          <a:latin typeface="Trebuchet MS" panose="020B0603020202020204" pitchFamily="34" charset="0"/>
                          <a:hlinkClick r:id="rId9"/>
                        </a:rPr>
                        <a:t>Sentinelle</a:t>
                      </a:r>
                      <a:endParaRPr lang="fr-FR" sz="1100">
                        <a:latin typeface="Trebuchet MS" panose="020B0603020202020204" pitchFamily="34" charset="0"/>
                      </a:endParaRPr>
                    </a:p>
                  </a:txBody>
                  <a:tcPr/>
                </a:tc>
                <a:tc>
                  <a:txBody>
                    <a:bodyPr/>
                    <a:lstStyle/>
                    <a:p>
                      <a:pPr algn="l"/>
                      <a:endParaRPr lang="fr-FR" sz="1100">
                        <a:latin typeface="Trebuchet MS" panose="020B0603020202020204" pitchFamily="34" charset="0"/>
                      </a:endParaRPr>
                    </a:p>
                  </a:txBody>
                  <a:tcPr/>
                </a:tc>
                <a:extLst>
                  <a:ext uri="{0D108BD9-81ED-4DB2-BD59-A6C34878D82A}">
                    <a16:rowId xmlns:a16="http://schemas.microsoft.com/office/drawing/2014/main" val="835381470"/>
                  </a:ext>
                </a:extLst>
              </a:tr>
              <a:tr h="587192">
                <a:tc>
                  <a:txBody>
                    <a:bodyPr/>
                    <a:lstStyle/>
                    <a:p>
                      <a:pPr algn="l"/>
                      <a:r>
                        <a:rPr lang="fr-FR" sz="1100">
                          <a:latin typeface="Trebuchet MS" panose="020B0603020202020204" pitchFamily="34" charset="0"/>
                        </a:rPr>
                        <a:t>🛠️ Intégrer le numérique en santé dans les cursus de formation des étudiants de façon à sensibiliser les futurs PSL de demain aux enjeux</a:t>
                      </a:r>
                    </a:p>
                  </a:txBody>
                  <a:tcPr/>
                </a:tc>
                <a:tc>
                  <a:txBody>
                    <a:bodyPr/>
                    <a:lstStyle/>
                    <a:p>
                      <a:pPr marL="171450" indent="-171450" algn="l">
                        <a:buFontTx/>
                        <a:buChar char="-"/>
                      </a:pPr>
                      <a:r>
                        <a:rPr lang="fr-FR" sz="1100">
                          <a:latin typeface="Trebuchet MS" panose="020B0603020202020204" pitchFamily="34" charset="0"/>
                          <a:hlinkClick r:id="rId10"/>
                        </a:rPr>
                        <a:t>L’Appel à Manifestation d’intérêt « Santé numérique » </a:t>
                      </a:r>
                      <a:endParaRPr lang="fr-FR" sz="1100">
                        <a:latin typeface="Trebuchet MS" panose="020B0603020202020204" pitchFamily="34" charset="0"/>
                      </a:endParaRPr>
                    </a:p>
                    <a:p>
                      <a:pPr marL="171450" indent="-171450" algn="l">
                        <a:buFontTx/>
                        <a:buChar char="-"/>
                      </a:pPr>
                      <a:r>
                        <a:rPr lang="fr-FR" sz="1100" err="1">
                          <a:latin typeface="Trebuchet MS" panose="020B0603020202020204" pitchFamily="34" charset="0"/>
                          <a:hlinkClick r:id="rId11"/>
                        </a:rPr>
                        <a:t>Pix</a:t>
                      </a:r>
                      <a:r>
                        <a:rPr lang="fr-FR" sz="1100">
                          <a:latin typeface="Trebuchet MS" panose="020B0603020202020204" pitchFamily="34" charset="0"/>
                          <a:hlinkClick r:id="rId11"/>
                        </a:rPr>
                        <a:t>+ Professionnels de santé</a:t>
                      </a:r>
                      <a:endParaRPr lang="fr-FR" sz="1100">
                        <a:latin typeface="Trebuchet MS" panose="020B0603020202020204" pitchFamily="34" charset="0"/>
                      </a:endParaRPr>
                    </a:p>
                  </a:txBody>
                  <a:tcPr/>
                </a:tc>
                <a:tc>
                  <a:txBody>
                    <a:bodyPr/>
                    <a:lstStyle/>
                    <a:p>
                      <a:pPr algn="l"/>
                      <a:endParaRPr lang="fr-FR" sz="1100">
                        <a:latin typeface="Trebuchet MS" panose="020B0603020202020204" pitchFamily="34" charset="0"/>
                      </a:endParaRPr>
                    </a:p>
                  </a:txBody>
                  <a:tcPr/>
                </a:tc>
                <a:extLst>
                  <a:ext uri="{0D108BD9-81ED-4DB2-BD59-A6C34878D82A}">
                    <a16:rowId xmlns:a16="http://schemas.microsoft.com/office/drawing/2014/main" val="2146638705"/>
                  </a:ext>
                </a:extLst>
              </a:tr>
            </a:tbl>
          </a:graphicData>
        </a:graphic>
      </p:graphicFrame>
      <p:grpSp>
        <p:nvGrpSpPr>
          <p:cNvPr id="9" name="Groupe 8">
            <a:extLst>
              <a:ext uri="{FF2B5EF4-FFF2-40B4-BE49-F238E27FC236}">
                <a16:creationId xmlns:a16="http://schemas.microsoft.com/office/drawing/2014/main" id="{AA40C8EC-6465-3D09-08F0-6CDB13098991}"/>
              </a:ext>
            </a:extLst>
          </p:cNvPr>
          <p:cNvGrpSpPr>
            <a:grpSpLocks noChangeAspect="1"/>
          </p:cNvGrpSpPr>
          <p:nvPr/>
        </p:nvGrpSpPr>
        <p:grpSpPr>
          <a:xfrm>
            <a:off x="10445141" y="5768482"/>
            <a:ext cx="352764" cy="351530"/>
            <a:chOff x="9673906" y="2554430"/>
            <a:chExt cx="399159" cy="397763"/>
          </a:xfrm>
        </p:grpSpPr>
        <p:sp>
          <p:nvSpPr>
            <p:cNvPr id="11" name="AutoShape 11">
              <a:extLst>
                <a:ext uri="{FF2B5EF4-FFF2-40B4-BE49-F238E27FC236}">
                  <a16:creationId xmlns:a16="http://schemas.microsoft.com/office/drawing/2014/main" id="{2CA263B8-C8F4-8AB7-4B19-45956240B23A}"/>
                </a:ext>
              </a:extLst>
            </p:cNvPr>
            <p:cNvSpPr>
              <a:spLocks noChangeAspect="1" noChangeArrowheads="1" noTextEdit="1"/>
            </p:cNvSpPr>
            <p:nvPr/>
          </p:nvSpPr>
          <p:spPr bwMode="auto">
            <a:xfrm>
              <a:off x="9674105" y="2554430"/>
              <a:ext cx="398162" cy="3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3">
              <a:extLst>
                <a:ext uri="{FF2B5EF4-FFF2-40B4-BE49-F238E27FC236}">
                  <a16:creationId xmlns:a16="http://schemas.microsoft.com/office/drawing/2014/main" id="{8AF3E553-BC23-B5B3-23A6-9851F514744D}"/>
                </a:ext>
              </a:extLst>
            </p:cNvPr>
            <p:cNvSpPr>
              <a:spLocks noEditPoints="1"/>
            </p:cNvSpPr>
            <p:nvPr/>
          </p:nvSpPr>
          <p:spPr bwMode="auto">
            <a:xfrm>
              <a:off x="9694452" y="2575176"/>
              <a:ext cx="33513" cy="32515"/>
            </a:xfrm>
            <a:custGeom>
              <a:avLst/>
              <a:gdLst>
                <a:gd name="T0" fmla="*/ 88 w 138"/>
                <a:gd name="T1" fmla="*/ 126 h 134"/>
                <a:gd name="T2" fmla="*/ 108 w 138"/>
                <a:gd name="T3" fmla="*/ 134 h 134"/>
                <a:gd name="T4" fmla="*/ 127 w 138"/>
                <a:gd name="T5" fmla="*/ 126 h 134"/>
                <a:gd name="T6" fmla="*/ 127 w 138"/>
                <a:gd name="T7" fmla="*/ 87 h 134"/>
                <a:gd name="T8" fmla="*/ 50 w 138"/>
                <a:gd name="T9" fmla="*/ 10 h 134"/>
                <a:gd name="T10" fmla="*/ 11 w 138"/>
                <a:gd name="T11" fmla="*/ 10 h 134"/>
                <a:gd name="T12" fmla="*/ 11 w 138"/>
                <a:gd name="T13" fmla="*/ 49 h 134"/>
                <a:gd name="T14" fmla="*/ 88 w 138"/>
                <a:gd name="T15" fmla="*/ 126 h 134"/>
                <a:gd name="T16" fmla="*/ 88 w 138"/>
                <a:gd name="T17" fmla="*/ 126 h 134"/>
                <a:gd name="T18" fmla="*/ 88 w 138"/>
                <a:gd name="T19"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4">
                  <a:moveTo>
                    <a:pt x="88" y="126"/>
                  </a:moveTo>
                  <a:cubicBezTo>
                    <a:pt x="94" y="131"/>
                    <a:pt x="101" y="134"/>
                    <a:pt x="108" y="134"/>
                  </a:cubicBezTo>
                  <a:cubicBezTo>
                    <a:pt x="115" y="134"/>
                    <a:pt x="122" y="131"/>
                    <a:pt x="127" y="126"/>
                  </a:cubicBezTo>
                  <a:cubicBezTo>
                    <a:pt x="138" y="115"/>
                    <a:pt x="138" y="98"/>
                    <a:pt x="127" y="87"/>
                  </a:cubicBezTo>
                  <a:cubicBezTo>
                    <a:pt x="50" y="10"/>
                    <a:pt x="50" y="10"/>
                    <a:pt x="50" y="10"/>
                  </a:cubicBezTo>
                  <a:cubicBezTo>
                    <a:pt x="39" y="0"/>
                    <a:pt x="22" y="0"/>
                    <a:pt x="11" y="10"/>
                  </a:cubicBezTo>
                  <a:cubicBezTo>
                    <a:pt x="0" y="21"/>
                    <a:pt x="0" y="38"/>
                    <a:pt x="11" y="49"/>
                  </a:cubicBezTo>
                  <a:lnTo>
                    <a:pt x="88" y="126"/>
                  </a:lnTo>
                  <a:close/>
                  <a:moveTo>
                    <a:pt x="88" y="126"/>
                  </a:moveTo>
                  <a:cubicBezTo>
                    <a:pt x="88" y="126"/>
                    <a:pt x="88" y="126"/>
                    <a:pt x="88" y="126"/>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4">
              <a:extLst>
                <a:ext uri="{FF2B5EF4-FFF2-40B4-BE49-F238E27FC236}">
                  <a16:creationId xmlns:a16="http://schemas.microsoft.com/office/drawing/2014/main" id="{90501A06-A6D0-4B0B-1F96-BE9F8FF6A2E0}"/>
                </a:ext>
              </a:extLst>
            </p:cNvPr>
            <p:cNvSpPr>
              <a:spLocks noEditPoints="1"/>
            </p:cNvSpPr>
            <p:nvPr/>
          </p:nvSpPr>
          <p:spPr bwMode="auto">
            <a:xfrm>
              <a:off x="9779032" y="2575176"/>
              <a:ext cx="33313" cy="32515"/>
            </a:xfrm>
            <a:custGeom>
              <a:avLst/>
              <a:gdLst>
                <a:gd name="T0" fmla="*/ 30 w 137"/>
                <a:gd name="T1" fmla="*/ 134 h 134"/>
                <a:gd name="T2" fmla="*/ 49 w 137"/>
                <a:gd name="T3" fmla="*/ 126 h 134"/>
                <a:gd name="T4" fmla="*/ 126 w 137"/>
                <a:gd name="T5" fmla="*/ 49 h 134"/>
                <a:gd name="T6" fmla="*/ 126 w 137"/>
                <a:gd name="T7" fmla="*/ 10 h 134"/>
                <a:gd name="T8" fmla="*/ 88 w 137"/>
                <a:gd name="T9" fmla="*/ 10 h 134"/>
                <a:gd name="T10" fmla="*/ 11 w 137"/>
                <a:gd name="T11" fmla="*/ 88 h 134"/>
                <a:gd name="T12" fmla="*/ 11 w 137"/>
                <a:gd name="T13" fmla="*/ 126 h 134"/>
                <a:gd name="T14" fmla="*/ 30 w 137"/>
                <a:gd name="T15" fmla="*/ 134 h 134"/>
                <a:gd name="T16" fmla="*/ 30 w 137"/>
                <a:gd name="T17" fmla="*/ 134 h 134"/>
                <a:gd name="T18" fmla="*/ 30 w 137"/>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4">
                  <a:moveTo>
                    <a:pt x="30" y="134"/>
                  </a:moveTo>
                  <a:cubicBezTo>
                    <a:pt x="37" y="134"/>
                    <a:pt x="44" y="131"/>
                    <a:pt x="49" y="126"/>
                  </a:cubicBezTo>
                  <a:cubicBezTo>
                    <a:pt x="126" y="49"/>
                    <a:pt x="126" y="49"/>
                    <a:pt x="126" y="49"/>
                  </a:cubicBezTo>
                  <a:cubicBezTo>
                    <a:pt x="137" y="38"/>
                    <a:pt x="137" y="21"/>
                    <a:pt x="126" y="10"/>
                  </a:cubicBezTo>
                  <a:cubicBezTo>
                    <a:pt x="116" y="0"/>
                    <a:pt x="98" y="0"/>
                    <a:pt x="88" y="10"/>
                  </a:cubicBezTo>
                  <a:cubicBezTo>
                    <a:pt x="11" y="88"/>
                    <a:pt x="11" y="88"/>
                    <a:pt x="11" y="88"/>
                  </a:cubicBezTo>
                  <a:cubicBezTo>
                    <a:pt x="0" y="98"/>
                    <a:pt x="0" y="115"/>
                    <a:pt x="11" y="126"/>
                  </a:cubicBezTo>
                  <a:cubicBezTo>
                    <a:pt x="16" y="131"/>
                    <a:pt x="23" y="134"/>
                    <a:pt x="30" y="134"/>
                  </a:cubicBezTo>
                  <a:close/>
                  <a:moveTo>
                    <a:pt x="30" y="134"/>
                  </a:moveTo>
                  <a:cubicBezTo>
                    <a:pt x="30" y="134"/>
                    <a:pt x="30" y="134"/>
                    <a:pt x="30" y="134"/>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5">
              <a:extLst>
                <a:ext uri="{FF2B5EF4-FFF2-40B4-BE49-F238E27FC236}">
                  <a16:creationId xmlns:a16="http://schemas.microsoft.com/office/drawing/2014/main" id="{FB8B6FE1-51A6-5EA3-1442-483C9144DACB}"/>
                </a:ext>
              </a:extLst>
            </p:cNvPr>
            <p:cNvSpPr>
              <a:spLocks noEditPoints="1"/>
            </p:cNvSpPr>
            <p:nvPr/>
          </p:nvSpPr>
          <p:spPr bwMode="auto">
            <a:xfrm>
              <a:off x="9746716" y="2554430"/>
              <a:ext cx="13365" cy="39697"/>
            </a:xfrm>
            <a:custGeom>
              <a:avLst/>
              <a:gdLst>
                <a:gd name="T0" fmla="*/ 28 w 55"/>
                <a:gd name="T1" fmla="*/ 164 h 164"/>
                <a:gd name="T2" fmla="*/ 55 w 55"/>
                <a:gd name="T3" fmla="*/ 137 h 164"/>
                <a:gd name="T4" fmla="*/ 55 w 55"/>
                <a:gd name="T5" fmla="*/ 28 h 164"/>
                <a:gd name="T6" fmla="*/ 28 w 55"/>
                <a:gd name="T7" fmla="*/ 0 h 164"/>
                <a:gd name="T8" fmla="*/ 0 w 55"/>
                <a:gd name="T9" fmla="*/ 28 h 164"/>
                <a:gd name="T10" fmla="*/ 0 w 55"/>
                <a:gd name="T11" fmla="*/ 137 h 164"/>
                <a:gd name="T12" fmla="*/ 28 w 55"/>
                <a:gd name="T13" fmla="*/ 164 h 164"/>
                <a:gd name="T14" fmla="*/ 28 w 55"/>
                <a:gd name="T15" fmla="*/ 164 h 164"/>
                <a:gd name="T16" fmla="*/ 28 w 55"/>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4">
                  <a:moveTo>
                    <a:pt x="28" y="164"/>
                  </a:moveTo>
                  <a:cubicBezTo>
                    <a:pt x="43" y="164"/>
                    <a:pt x="55" y="152"/>
                    <a:pt x="55" y="137"/>
                  </a:cubicBezTo>
                  <a:cubicBezTo>
                    <a:pt x="55" y="28"/>
                    <a:pt x="55" y="28"/>
                    <a:pt x="55" y="28"/>
                  </a:cubicBezTo>
                  <a:cubicBezTo>
                    <a:pt x="55" y="13"/>
                    <a:pt x="43" y="0"/>
                    <a:pt x="28" y="0"/>
                  </a:cubicBezTo>
                  <a:cubicBezTo>
                    <a:pt x="13" y="0"/>
                    <a:pt x="0" y="13"/>
                    <a:pt x="0" y="28"/>
                  </a:cubicBezTo>
                  <a:cubicBezTo>
                    <a:pt x="0" y="137"/>
                    <a:pt x="0" y="137"/>
                    <a:pt x="0" y="137"/>
                  </a:cubicBezTo>
                  <a:cubicBezTo>
                    <a:pt x="0" y="152"/>
                    <a:pt x="13" y="164"/>
                    <a:pt x="28" y="164"/>
                  </a:cubicBezTo>
                  <a:close/>
                  <a:moveTo>
                    <a:pt x="28" y="164"/>
                  </a:moveTo>
                  <a:cubicBezTo>
                    <a:pt x="28" y="164"/>
                    <a:pt x="28" y="164"/>
                    <a:pt x="28" y="164"/>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6">
              <a:extLst>
                <a:ext uri="{FF2B5EF4-FFF2-40B4-BE49-F238E27FC236}">
                  <a16:creationId xmlns:a16="http://schemas.microsoft.com/office/drawing/2014/main" id="{B7AB1DCB-9C74-1A3B-6456-C54410238EF4}"/>
                </a:ext>
              </a:extLst>
            </p:cNvPr>
            <p:cNvSpPr>
              <a:spLocks noEditPoints="1"/>
            </p:cNvSpPr>
            <p:nvPr/>
          </p:nvSpPr>
          <p:spPr bwMode="auto">
            <a:xfrm>
              <a:off x="9673906" y="2627240"/>
              <a:ext cx="39896" cy="13166"/>
            </a:xfrm>
            <a:custGeom>
              <a:avLst/>
              <a:gdLst>
                <a:gd name="T0" fmla="*/ 164 w 164"/>
                <a:gd name="T1" fmla="*/ 27 h 54"/>
                <a:gd name="T2" fmla="*/ 137 w 164"/>
                <a:gd name="T3" fmla="*/ 0 h 54"/>
                <a:gd name="T4" fmla="*/ 27 w 164"/>
                <a:gd name="T5" fmla="*/ 0 h 54"/>
                <a:gd name="T6" fmla="*/ 0 w 164"/>
                <a:gd name="T7" fmla="*/ 27 h 54"/>
                <a:gd name="T8" fmla="*/ 27 w 164"/>
                <a:gd name="T9" fmla="*/ 54 h 54"/>
                <a:gd name="T10" fmla="*/ 137 w 164"/>
                <a:gd name="T11" fmla="*/ 54 h 54"/>
                <a:gd name="T12" fmla="*/ 164 w 164"/>
                <a:gd name="T13" fmla="*/ 27 h 54"/>
                <a:gd name="T14" fmla="*/ 164 w 164"/>
                <a:gd name="T15" fmla="*/ 27 h 54"/>
                <a:gd name="T16" fmla="*/ 164 w 164"/>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
                  <a:moveTo>
                    <a:pt x="164" y="27"/>
                  </a:moveTo>
                  <a:cubicBezTo>
                    <a:pt x="164" y="12"/>
                    <a:pt x="152" y="0"/>
                    <a:pt x="137" y="0"/>
                  </a:cubicBezTo>
                  <a:cubicBezTo>
                    <a:pt x="27" y="0"/>
                    <a:pt x="27" y="0"/>
                    <a:pt x="27" y="0"/>
                  </a:cubicBezTo>
                  <a:cubicBezTo>
                    <a:pt x="12" y="0"/>
                    <a:pt x="0" y="12"/>
                    <a:pt x="0" y="27"/>
                  </a:cubicBezTo>
                  <a:cubicBezTo>
                    <a:pt x="0" y="42"/>
                    <a:pt x="12" y="54"/>
                    <a:pt x="27" y="54"/>
                  </a:cubicBezTo>
                  <a:cubicBezTo>
                    <a:pt x="137" y="54"/>
                    <a:pt x="137" y="54"/>
                    <a:pt x="137" y="54"/>
                  </a:cubicBezTo>
                  <a:cubicBezTo>
                    <a:pt x="152" y="54"/>
                    <a:pt x="164" y="42"/>
                    <a:pt x="164" y="27"/>
                  </a:cubicBezTo>
                  <a:close/>
                  <a:moveTo>
                    <a:pt x="164" y="27"/>
                  </a:moveTo>
                  <a:cubicBezTo>
                    <a:pt x="164" y="27"/>
                    <a:pt x="164" y="27"/>
                    <a:pt x="164" y="27"/>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7">
              <a:extLst>
                <a:ext uri="{FF2B5EF4-FFF2-40B4-BE49-F238E27FC236}">
                  <a16:creationId xmlns:a16="http://schemas.microsoft.com/office/drawing/2014/main" id="{8C8F29B6-D4E4-9886-3678-30CE9E967C9E}"/>
                </a:ext>
              </a:extLst>
            </p:cNvPr>
            <p:cNvSpPr>
              <a:spLocks noEditPoints="1"/>
            </p:cNvSpPr>
            <p:nvPr/>
          </p:nvSpPr>
          <p:spPr bwMode="auto">
            <a:xfrm>
              <a:off x="9694452" y="2659157"/>
              <a:ext cx="33513" cy="32715"/>
            </a:xfrm>
            <a:custGeom>
              <a:avLst/>
              <a:gdLst>
                <a:gd name="T0" fmla="*/ 88 w 138"/>
                <a:gd name="T1" fmla="*/ 11 h 135"/>
                <a:gd name="T2" fmla="*/ 11 w 138"/>
                <a:gd name="T3" fmla="*/ 88 h 135"/>
                <a:gd name="T4" fmla="*/ 11 w 138"/>
                <a:gd name="T5" fmla="*/ 127 h 135"/>
                <a:gd name="T6" fmla="*/ 30 w 138"/>
                <a:gd name="T7" fmla="*/ 135 h 135"/>
                <a:gd name="T8" fmla="*/ 50 w 138"/>
                <a:gd name="T9" fmla="*/ 127 h 135"/>
                <a:gd name="T10" fmla="*/ 127 w 138"/>
                <a:gd name="T11" fmla="*/ 49 h 135"/>
                <a:gd name="T12" fmla="*/ 127 w 138"/>
                <a:gd name="T13" fmla="*/ 11 h 135"/>
                <a:gd name="T14" fmla="*/ 88 w 138"/>
                <a:gd name="T15" fmla="*/ 11 h 135"/>
                <a:gd name="T16" fmla="*/ 88 w 138"/>
                <a:gd name="T17" fmla="*/ 11 h 135"/>
                <a:gd name="T18" fmla="*/ 88 w 138"/>
                <a:gd name="T19" fmla="*/ 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5">
                  <a:moveTo>
                    <a:pt x="88" y="11"/>
                  </a:moveTo>
                  <a:cubicBezTo>
                    <a:pt x="11" y="88"/>
                    <a:pt x="11" y="88"/>
                    <a:pt x="11" y="88"/>
                  </a:cubicBezTo>
                  <a:cubicBezTo>
                    <a:pt x="0" y="99"/>
                    <a:pt x="0" y="116"/>
                    <a:pt x="11" y="127"/>
                  </a:cubicBezTo>
                  <a:cubicBezTo>
                    <a:pt x="16" y="132"/>
                    <a:pt x="23" y="135"/>
                    <a:pt x="30" y="135"/>
                  </a:cubicBezTo>
                  <a:cubicBezTo>
                    <a:pt x="37" y="135"/>
                    <a:pt x="44" y="132"/>
                    <a:pt x="50" y="127"/>
                  </a:cubicBezTo>
                  <a:cubicBezTo>
                    <a:pt x="127" y="49"/>
                    <a:pt x="127" y="49"/>
                    <a:pt x="127" y="49"/>
                  </a:cubicBezTo>
                  <a:cubicBezTo>
                    <a:pt x="138" y="39"/>
                    <a:pt x="138" y="22"/>
                    <a:pt x="127" y="11"/>
                  </a:cubicBezTo>
                  <a:cubicBezTo>
                    <a:pt x="116" y="0"/>
                    <a:pt x="99" y="0"/>
                    <a:pt x="88" y="11"/>
                  </a:cubicBezTo>
                  <a:close/>
                  <a:moveTo>
                    <a:pt x="88" y="11"/>
                  </a:moveTo>
                  <a:cubicBezTo>
                    <a:pt x="88" y="11"/>
                    <a:pt x="88" y="11"/>
                    <a:pt x="88" y="11"/>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8">
              <a:extLst>
                <a:ext uri="{FF2B5EF4-FFF2-40B4-BE49-F238E27FC236}">
                  <a16:creationId xmlns:a16="http://schemas.microsoft.com/office/drawing/2014/main" id="{3F1FAC9D-3B6F-83A6-BD8C-DBDECE71A4D4}"/>
                </a:ext>
              </a:extLst>
            </p:cNvPr>
            <p:cNvSpPr>
              <a:spLocks noEditPoints="1"/>
            </p:cNvSpPr>
            <p:nvPr/>
          </p:nvSpPr>
          <p:spPr bwMode="auto">
            <a:xfrm>
              <a:off x="9726170" y="2603702"/>
              <a:ext cx="346895" cy="347295"/>
            </a:xfrm>
            <a:custGeom>
              <a:avLst/>
              <a:gdLst>
                <a:gd name="T0" fmla="*/ 1422 w 1427"/>
                <a:gd name="T1" fmla="*/ 1070 h 1435"/>
                <a:gd name="T2" fmla="*/ 1379 w 1427"/>
                <a:gd name="T3" fmla="*/ 889 h 1435"/>
                <a:gd name="T4" fmla="*/ 1296 w 1427"/>
                <a:gd name="T5" fmla="*/ 633 h 1435"/>
                <a:gd name="T6" fmla="*/ 1118 w 1427"/>
                <a:gd name="T7" fmla="*/ 326 h 1435"/>
                <a:gd name="T8" fmla="*/ 969 w 1427"/>
                <a:gd name="T9" fmla="*/ 286 h 1435"/>
                <a:gd name="T10" fmla="*/ 929 w 1427"/>
                <a:gd name="T11" fmla="*/ 327 h 1435"/>
                <a:gd name="T12" fmla="*/ 853 w 1427"/>
                <a:gd name="T13" fmla="*/ 273 h 1435"/>
                <a:gd name="T14" fmla="*/ 749 w 1427"/>
                <a:gd name="T15" fmla="*/ 287 h 1435"/>
                <a:gd name="T16" fmla="*/ 688 w 1427"/>
                <a:gd name="T17" fmla="*/ 362 h 1435"/>
                <a:gd name="T18" fmla="*/ 533 w 1427"/>
                <a:gd name="T19" fmla="*/ 349 h 1435"/>
                <a:gd name="T20" fmla="*/ 471 w 1427"/>
                <a:gd name="T21" fmla="*/ 425 h 1435"/>
                <a:gd name="T22" fmla="*/ 236 w 1427"/>
                <a:gd name="T23" fmla="*/ 94 h 1435"/>
                <a:gd name="T24" fmla="*/ 64 w 1427"/>
                <a:gd name="T25" fmla="*/ 39 h 1435"/>
                <a:gd name="T26" fmla="*/ 5 w 1427"/>
                <a:gd name="T27" fmla="*/ 121 h 1435"/>
                <a:gd name="T28" fmla="*/ 25 w 1427"/>
                <a:gd name="T29" fmla="*/ 220 h 1435"/>
                <a:gd name="T30" fmla="*/ 403 w 1427"/>
                <a:gd name="T31" fmla="*/ 834 h 1435"/>
                <a:gd name="T32" fmla="*/ 441 w 1427"/>
                <a:gd name="T33" fmla="*/ 843 h 1435"/>
                <a:gd name="T34" fmla="*/ 450 w 1427"/>
                <a:gd name="T35" fmla="*/ 806 h 1435"/>
                <a:gd name="T36" fmla="*/ 72 w 1427"/>
                <a:gd name="T37" fmla="*/ 192 h 1435"/>
                <a:gd name="T38" fmla="*/ 59 w 1427"/>
                <a:gd name="T39" fmla="*/ 131 h 1435"/>
                <a:gd name="T40" fmla="*/ 92 w 1427"/>
                <a:gd name="T41" fmla="*/ 86 h 1435"/>
                <a:gd name="T42" fmla="*/ 192 w 1427"/>
                <a:gd name="T43" fmla="*/ 126 h 1435"/>
                <a:gd name="T44" fmla="*/ 484 w 1427"/>
                <a:gd name="T45" fmla="*/ 537 h 1435"/>
                <a:gd name="T46" fmla="*/ 521 w 1427"/>
                <a:gd name="T47" fmla="*/ 544 h 1435"/>
                <a:gd name="T48" fmla="*/ 530 w 1427"/>
                <a:gd name="T49" fmla="*/ 508 h 1435"/>
                <a:gd name="T50" fmla="*/ 522 w 1427"/>
                <a:gd name="T51" fmla="*/ 446 h 1435"/>
                <a:gd name="T52" fmla="*/ 560 w 1427"/>
                <a:gd name="T53" fmla="*/ 396 h 1435"/>
                <a:gd name="T54" fmla="*/ 672 w 1427"/>
                <a:gd name="T55" fmla="*/ 426 h 1435"/>
                <a:gd name="T56" fmla="*/ 699 w 1427"/>
                <a:gd name="T57" fmla="*/ 473 h 1435"/>
                <a:gd name="T58" fmla="*/ 699 w 1427"/>
                <a:gd name="T59" fmla="*/ 473 h 1435"/>
                <a:gd name="T60" fmla="*/ 736 w 1427"/>
                <a:gd name="T61" fmla="*/ 483 h 1435"/>
                <a:gd name="T62" fmla="*/ 746 w 1427"/>
                <a:gd name="T63" fmla="*/ 446 h 1435"/>
                <a:gd name="T64" fmla="*/ 776 w 1427"/>
                <a:gd name="T65" fmla="*/ 334 h 1435"/>
                <a:gd name="T66" fmla="*/ 839 w 1427"/>
                <a:gd name="T67" fmla="*/ 326 h 1435"/>
                <a:gd name="T68" fmla="*/ 888 w 1427"/>
                <a:gd name="T69" fmla="*/ 364 h 1435"/>
                <a:gd name="T70" fmla="*/ 929 w 1427"/>
                <a:gd name="T71" fmla="*/ 435 h 1435"/>
                <a:gd name="T72" fmla="*/ 929 w 1427"/>
                <a:gd name="T73" fmla="*/ 435 h 1435"/>
                <a:gd name="T74" fmla="*/ 967 w 1427"/>
                <a:gd name="T75" fmla="*/ 445 h 1435"/>
                <a:gd name="T76" fmla="*/ 977 w 1427"/>
                <a:gd name="T77" fmla="*/ 408 h 1435"/>
                <a:gd name="T78" fmla="*/ 972 w 1427"/>
                <a:gd name="T79" fmla="*/ 366 h 1435"/>
                <a:gd name="T80" fmla="*/ 997 w 1427"/>
                <a:gd name="T81" fmla="*/ 333 h 1435"/>
                <a:gd name="T82" fmla="*/ 1071 w 1427"/>
                <a:gd name="T83" fmla="*/ 353 h 1435"/>
                <a:gd name="T84" fmla="*/ 1249 w 1427"/>
                <a:gd name="T85" fmla="*/ 660 h 1435"/>
                <a:gd name="T86" fmla="*/ 1324 w 1427"/>
                <a:gd name="T87" fmla="*/ 896 h 1435"/>
                <a:gd name="T88" fmla="*/ 1362 w 1427"/>
                <a:gd name="T89" fmla="*/ 1068 h 1435"/>
                <a:gd name="T90" fmla="*/ 834 w 1427"/>
                <a:gd name="T91" fmla="*/ 1373 h 1435"/>
                <a:gd name="T92" fmla="*/ 416 w 1427"/>
                <a:gd name="T93" fmla="*/ 1063 h 1435"/>
                <a:gd name="T94" fmla="*/ 356 w 1427"/>
                <a:gd name="T95" fmla="*/ 1030 h 1435"/>
                <a:gd name="T96" fmla="*/ 270 w 1427"/>
                <a:gd name="T97" fmla="*/ 898 h 1435"/>
                <a:gd name="T98" fmla="*/ 313 w 1427"/>
                <a:gd name="T99" fmla="*/ 822 h 1435"/>
                <a:gd name="T100" fmla="*/ 323 w 1427"/>
                <a:gd name="T101" fmla="*/ 785 h 1435"/>
                <a:gd name="T102" fmla="*/ 285 w 1427"/>
                <a:gd name="T103" fmla="*/ 775 h 1435"/>
                <a:gd name="T104" fmla="*/ 215 w 1427"/>
                <a:gd name="T105" fmla="*/ 898 h 1435"/>
                <a:gd name="T106" fmla="*/ 330 w 1427"/>
                <a:gd name="T107" fmla="*/ 1078 h 1435"/>
                <a:gd name="T108" fmla="*/ 388 w 1427"/>
                <a:gd name="T109" fmla="*/ 1111 h 1435"/>
                <a:gd name="T110" fmla="*/ 808 w 1427"/>
                <a:gd name="T111" fmla="*/ 1425 h 1435"/>
                <a:gd name="T112" fmla="*/ 829 w 1427"/>
                <a:gd name="T113" fmla="*/ 1435 h 1435"/>
                <a:gd name="T114" fmla="*/ 842 w 1427"/>
                <a:gd name="T115" fmla="*/ 1431 h 1435"/>
                <a:gd name="T116" fmla="*/ 1410 w 1427"/>
                <a:gd name="T117" fmla="*/ 1103 h 1435"/>
                <a:gd name="T118" fmla="*/ 1422 w 1427"/>
                <a:gd name="T119" fmla="*/ 1070 h 1435"/>
                <a:gd name="T120" fmla="*/ 1422 w 1427"/>
                <a:gd name="T121" fmla="*/ 1070 h 1435"/>
                <a:gd name="T122" fmla="*/ 1422 w 1427"/>
                <a:gd name="T123" fmla="*/ 107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7" h="1435">
                  <a:moveTo>
                    <a:pt x="1422" y="1070"/>
                  </a:moveTo>
                  <a:cubicBezTo>
                    <a:pt x="1392" y="995"/>
                    <a:pt x="1385" y="941"/>
                    <a:pt x="1379" y="889"/>
                  </a:cubicBezTo>
                  <a:cubicBezTo>
                    <a:pt x="1370" y="818"/>
                    <a:pt x="1361" y="745"/>
                    <a:pt x="1296" y="633"/>
                  </a:cubicBezTo>
                  <a:cubicBezTo>
                    <a:pt x="1118" y="326"/>
                    <a:pt x="1118" y="326"/>
                    <a:pt x="1118" y="326"/>
                  </a:cubicBezTo>
                  <a:cubicBezTo>
                    <a:pt x="1090" y="276"/>
                    <a:pt x="1019" y="257"/>
                    <a:pt x="969" y="286"/>
                  </a:cubicBezTo>
                  <a:cubicBezTo>
                    <a:pt x="953" y="295"/>
                    <a:pt x="939" y="310"/>
                    <a:pt x="929" y="327"/>
                  </a:cubicBezTo>
                  <a:cubicBezTo>
                    <a:pt x="911" y="300"/>
                    <a:pt x="884" y="281"/>
                    <a:pt x="853" y="273"/>
                  </a:cubicBezTo>
                  <a:cubicBezTo>
                    <a:pt x="817" y="264"/>
                    <a:pt x="781" y="268"/>
                    <a:pt x="749" y="287"/>
                  </a:cubicBezTo>
                  <a:cubicBezTo>
                    <a:pt x="719" y="304"/>
                    <a:pt x="698" y="331"/>
                    <a:pt x="688" y="362"/>
                  </a:cubicBezTo>
                  <a:cubicBezTo>
                    <a:pt x="645" y="326"/>
                    <a:pt x="583" y="319"/>
                    <a:pt x="533" y="349"/>
                  </a:cubicBezTo>
                  <a:cubicBezTo>
                    <a:pt x="503" y="366"/>
                    <a:pt x="481" y="392"/>
                    <a:pt x="471" y="425"/>
                  </a:cubicBezTo>
                  <a:cubicBezTo>
                    <a:pt x="236" y="94"/>
                    <a:pt x="236" y="94"/>
                    <a:pt x="236" y="94"/>
                  </a:cubicBezTo>
                  <a:cubicBezTo>
                    <a:pt x="167" y="0"/>
                    <a:pt x="99" y="19"/>
                    <a:pt x="64" y="39"/>
                  </a:cubicBezTo>
                  <a:cubicBezTo>
                    <a:pt x="33" y="57"/>
                    <a:pt x="12" y="86"/>
                    <a:pt x="5" y="121"/>
                  </a:cubicBezTo>
                  <a:cubicBezTo>
                    <a:pt x="0" y="153"/>
                    <a:pt x="7" y="188"/>
                    <a:pt x="25" y="220"/>
                  </a:cubicBezTo>
                  <a:cubicBezTo>
                    <a:pt x="403" y="834"/>
                    <a:pt x="403" y="834"/>
                    <a:pt x="403" y="834"/>
                  </a:cubicBezTo>
                  <a:cubicBezTo>
                    <a:pt x="411" y="847"/>
                    <a:pt x="428" y="851"/>
                    <a:pt x="441" y="843"/>
                  </a:cubicBezTo>
                  <a:cubicBezTo>
                    <a:pt x="454" y="835"/>
                    <a:pt x="458" y="818"/>
                    <a:pt x="450" y="806"/>
                  </a:cubicBezTo>
                  <a:cubicBezTo>
                    <a:pt x="72" y="192"/>
                    <a:pt x="72" y="192"/>
                    <a:pt x="72" y="192"/>
                  </a:cubicBezTo>
                  <a:cubicBezTo>
                    <a:pt x="60" y="172"/>
                    <a:pt x="56" y="150"/>
                    <a:pt x="59" y="131"/>
                  </a:cubicBezTo>
                  <a:cubicBezTo>
                    <a:pt x="63" y="112"/>
                    <a:pt x="74" y="97"/>
                    <a:pt x="92" y="86"/>
                  </a:cubicBezTo>
                  <a:cubicBezTo>
                    <a:pt x="104" y="79"/>
                    <a:pt x="141" y="58"/>
                    <a:pt x="192" y="126"/>
                  </a:cubicBezTo>
                  <a:cubicBezTo>
                    <a:pt x="484" y="537"/>
                    <a:pt x="484" y="537"/>
                    <a:pt x="484" y="537"/>
                  </a:cubicBezTo>
                  <a:cubicBezTo>
                    <a:pt x="492" y="549"/>
                    <a:pt x="509" y="552"/>
                    <a:pt x="521" y="544"/>
                  </a:cubicBezTo>
                  <a:cubicBezTo>
                    <a:pt x="533" y="537"/>
                    <a:pt x="537" y="520"/>
                    <a:pt x="530" y="508"/>
                  </a:cubicBezTo>
                  <a:cubicBezTo>
                    <a:pt x="519" y="489"/>
                    <a:pt x="516" y="467"/>
                    <a:pt x="522" y="446"/>
                  </a:cubicBezTo>
                  <a:cubicBezTo>
                    <a:pt x="527" y="424"/>
                    <a:pt x="541" y="407"/>
                    <a:pt x="560" y="396"/>
                  </a:cubicBezTo>
                  <a:cubicBezTo>
                    <a:pt x="599" y="373"/>
                    <a:pt x="649" y="387"/>
                    <a:pt x="672" y="426"/>
                  </a:cubicBezTo>
                  <a:cubicBezTo>
                    <a:pt x="699" y="473"/>
                    <a:pt x="699" y="473"/>
                    <a:pt x="699" y="473"/>
                  </a:cubicBezTo>
                  <a:cubicBezTo>
                    <a:pt x="699" y="473"/>
                    <a:pt x="699" y="473"/>
                    <a:pt x="699" y="473"/>
                  </a:cubicBezTo>
                  <a:cubicBezTo>
                    <a:pt x="707" y="486"/>
                    <a:pt x="723" y="491"/>
                    <a:pt x="736" y="483"/>
                  </a:cubicBezTo>
                  <a:cubicBezTo>
                    <a:pt x="750" y="476"/>
                    <a:pt x="754" y="459"/>
                    <a:pt x="746" y="446"/>
                  </a:cubicBezTo>
                  <a:cubicBezTo>
                    <a:pt x="724" y="407"/>
                    <a:pt x="737" y="357"/>
                    <a:pt x="776" y="334"/>
                  </a:cubicBezTo>
                  <a:cubicBezTo>
                    <a:pt x="795" y="323"/>
                    <a:pt x="818" y="320"/>
                    <a:pt x="839" y="326"/>
                  </a:cubicBezTo>
                  <a:cubicBezTo>
                    <a:pt x="860" y="331"/>
                    <a:pt x="877" y="345"/>
                    <a:pt x="888" y="364"/>
                  </a:cubicBezTo>
                  <a:cubicBezTo>
                    <a:pt x="929" y="435"/>
                    <a:pt x="929" y="435"/>
                    <a:pt x="929" y="435"/>
                  </a:cubicBezTo>
                  <a:cubicBezTo>
                    <a:pt x="929" y="435"/>
                    <a:pt x="929" y="435"/>
                    <a:pt x="929" y="435"/>
                  </a:cubicBezTo>
                  <a:cubicBezTo>
                    <a:pt x="937" y="448"/>
                    <a:pt x="954" y="452"/>
                    <a:pt x="967" y="445"/>
                  </a:cubicBezTo>
                  <a:cubicBezTo>
                    <a:pt x="980" y="437"/>
                    <a:pt x="984" y="421"/>
                    <a:pt x="977" y="408"/>
                  </a:cubicBezTo>
                  <a:cubicBezTo>
                    <a:pt x="970" y="396"/>
                    <a:pt x="968" y="381"/>
                    <a:pt x="972" y="366"/>
                  </a:cubicBezTo>
                  <a:cubicBezTo>
                    <a:pt x="976" y="352"/>
                    <a:pt x="985" y="340"/>
                    <a:pt x="997" y="333"/>
                  </a:cubicBezTo>
                  <a:cubicBezTo>
                    <a:pt x="1020" y="319"/>
                    <a:pt x="1057" y="329"/>
                    <a:pt x="1071" y="353"/>
                  </a:cubicBezTo>
                  <a:cubicBezTo>
                    <a:pt x="1249" y="660"/>
                    <a:pt x="1249" y="660"/>
                    <a:pt x="1249" y="660"/>
                  </a:cubicBezTo>
                  <a:cubicBezTo>
                    <a:pt x="1308" y="763"/>
                    <a:pt x="1316" y="827"/>
                    <a:pt x="1324" y="896"/>
                  </a:cubicBezTo>
                  <a:cubicBezTo>
                    <a:pt x="1331" y="946"/>
                    <a:pt x="1337" y="998"/>
                    <a:pt x="1362" y="1068"/>
                  </a:cubicBezTo>
                  <a:cubicBezTo>
                    <a:pt x="834" y="1373"/>
                    <a:pt x="834" y="1373"/>
                    <a:pt x="834" y="1373"/>
                  </a:cubicBezTo>
                  <a:cubicBezTo>
                    <a:pt x="742" y="1274"/>
                    <a:pt x="601" y="1170"/>
                    <a:pt x="416" y="1063"/>
                  </a:cubicBezTo>
                  <a:cubicBezTo>
                    <a:pt x="395" y="1052"/>
                    <a:pt x="375" y="1041"/>
                    <a:pt x="356" y="1030"/>
                  </a:cubicBezTo>
                  <a:cubicBezTo>
                    <a:pt x="306" y="1003"/>
                    <a:pt x="270" y="948"/>
                    <a:pt x="270" y="898"/>
                  </a:cubicBezTo>
                  <a:cubicBezTo>
                    <a:pt x="269" y="875"/>
                    <a:pt x="277" y="843"/>
                    <a:pt x="313" y="822"/>
                  </a:cubicBezTo>
                  <a:cubicBezTo>
                    <a:pt x="326" y="815"/>
                    <a:pt x="330" y="798"/>
                    <a:pt x="323" y="785"/>
                  </a:cubicBezTo>
                  <a:cubicBezTo>
                    <a:pt x="315" y="772"/>
                    <a:pt x="298" y="768"/>
                    <a:pt x="285" y="775"/>
                  </a:cubicBezTo>
                  <a:cubicBezTo>
                    <a:pt x="239" y="802"/>
                    <a:pt x="214" y="845"/>
                    <a:pt x="215" y="898"/>
                  </a:cubicBezTo>
                  <a:cubicBezTo>
                    <a:pt x="216" y="969"/>
                    <a:pt x="262" y="1041"/>
                    <a:pt x="330" y="1078"/>
                  </a:cubicBezTo>
                  <a:cubicBezTo>
                    <a:pt x="349" y="1089"/>
                    <a:pt x="369" y="1099"/>
                    <a:pt x="388" y="1111"/>
                  </a:cubicBezTo>
                  <a:cubicBezTo>
                    <a:pt x="579" y="1220"/>
                    <a:pt x="721" y="1326"/>
                    <a:pt x="808" y="1425"/>
                  </a:cubicBezTo>
                  <a:cubicBezTo>
                    <a:pt x="813" y="1431"/>
                    <a:pt x="821" y="1435"/>
                    <a:pt x="829" y="1435"/>
                  </a:cubicBezTo>
                  <a:cubicBezTo>
                    <a:pt x="833" y="1435"/>
                    <a:pt x="838" y="1433"/>
                    <a:pt x="842" y="1431"/>
                  </a:cubicBezTo>
                  <a:cubicBezTo>
                    <a:pt x="1410" y="1103"/>
                    <a:pt x="1410" y="1103"/>
                    <a:pt x="1410" y="1103"/>
                  </a:cubicBezTo>
                  <a:cubicBezTo>
                    <a:pt x="1422" y="1097"/>
                    <a:pt x="1427" y="1082"/>
                    <a:pt x="1422" y="1070"/>
                  </a:cubicBezTo>
                  <a:close/>
                  <a:moveTo>
                    <a:pt x="1422" y="1070"/>
                  </a:moveTo>
                  <a:cubicBezTo>
                    <a:pt x="1422" y="1070"/>
                    <a:pt x="1422" y="1070"/>
                    <a:pt x="1422" y="107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7" name="Groupe 6">
            <a:extLst>
              <a:ext uri="{FF2B5EF4-FFF2-40B4-BE49-F238E27FC236}">
                <a16:creationId xmlns:a16="http://schemas.microsoft.com/office/drawing/2014/main" id="{C03536C2-F108-C82B-26B8-FFDA3769A425}"/>
              </a:ext>
            </a:extLst>
          </p:cNvPr>
          <p:cNvGrpSpPr>
            <a:grpSpLocks noChangeAspect="1"/>
          </p:cNvGrpSpPr>
          <p:nvPr/>
        </p:nvGrpSpPr>
        <p:grpSpPr>
          <a:xfrm>
            <a:off x="1444511" y="5588058"/>
            <a:ext cx="360000" cy="360845"/>
            <a:chOff x="4610100" y="3854451"/>
            <a:chExt cx="1060450" cy="1054099"/>
          </a:xfrm>
        </p:grpSpPr>
        <p:sp>
          <p:nvSpPr>
            <p:cNvPr id="18" name="AutoShape 151">
              <a:extLst>
                <a:ext uri="{FF2B5EF4-FFF2-40B4-BE49-F238E27FC236}">
                  <a16:creationId xmlns:a16="http://schemas.microsoft.com/office/drawing/2014/main" id="{F17471A7-0C77-4180-7A44-3D7CFEF525AD}"/>
                </a:ext>
              </a:extLst>
            </p:cNvPr>
            <p:cNvSpPr>
              <a:spLocks noChangeAspect="1" noChangeArrowheads="1" noTextEdit="1"/>
            </p:cNvSpPr>
            <p:nvPr/>
          </p:nvSpPr>
          <p:spPr bwMode="auto">
            <a:xfrm>
              <a:off x="4610100" y="3862388"/>
              <a:ext cx="10509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53">
              <a:extLst>
                <a:ext uri="{FF2B5EF4-FFF2-40B4-BE49-F238E27FC236}">
                  <a16:creationId xmlns:a16="http://schemas.microsoft.com/office/drawing/2014/main" id="{0DE19436-0D92-5146-0CD9-C8895F660E56}"/>
                </a:ext>
              </a:extLst>
            </p:cNvPr>
            <p:cNvSpPr>
              <a:spLocks noEditPoints="1"/>
            </p:cNvSpPr>
            <p:nvPr/>
          </p:nvSpPr>
          <p:spPr bwMode="auto">
            <a:xfrm>
              <a:off x="4657725" y="3854451"/>
              <a:ext cx="1012825" cy="977900"/>
            </a:xfrm>
            <a:custGeom>
              <a:avLst/>
              <a:gdLst>
                <a:gd name="T0" fmla="*/ 1412 w 1481"/>
                <a:gd name="T1" fmla="*/ 55 h 1438"/>
                <a:gd name="T2" fmla="*/ 929 w 1481"/>
                <a:gd name="T3" fmla="*/ 41 h 1438"/>
                <a:gd name="T4" fmla="*/ 798 w 1481"/>
                <a:gd name="T5" fmla="*/ 112 h 1438"/>
                <a:gd name="T6" fmla="*/ 940 w 1481"/>
                <a:gd name="T7" fmla="*/ 85 h 1438"/>
                <a:gd name="T8" fmla="*/ 1398 w 1481"/>
                <a:gd name="T9" fmla="*/ 533 h 1438"/>
                <a:gd name="T10" fmla="*/ 1185 w 1481"/>
                <a:gd name="T11" fmla="*/ 908 h 1438"/>
                <a:gd name="T12" fmla="*/ 339 w 1481"/>
                <a:gd name="T13" fmla="*/ 795 h 1438"/>
                <a:gd name="T14" fmla="*/ 758 w 1481"/>
                <a:gd name="T15" fmla="*/ 158 h 1438"/>
                <a:gd name="T16" fmla="*/ 736 w 1481"/>
                <a:gd name="T17" fmla="*/ 118 h 1438"/>
                <a:gd name="T18" fmla="*/ 451 w 1481"/>
                <a:gd name="T19" fmla="*/ 371 h 1438"/>
                <a:gd name="T20" fmla="*/ 101 w 1481"/>
                <a:gd name="T21" fmla="*/ 905 h 1438"/>
                <a:gd name="T22" fmla="*/ 172 w 1481"/>
                <a:gd name="T23" fmla="*/ 946 h 1438"/>
                <a:gd name="T24" fmla="*/ 316 w 1481"/>
                <a:gd name="T25" fmla="*/ 836 h 1438"/>
                <a:gd name="T26" fmla="*/ 297 w 1481"/>
                <a:gd name="T27" fmla="*/ 891 h 1438"/>
                <a:gd name="T28" fmla="*/ 470 w 1481"/>
                <a:gd name="T29" fmla="*/ 1184 h 1438"/>
                <a:gd name="T30" fmla="*/ 590 w 1481"/>
                <a:gd name="T31" fmla="*/ 1184 h 1438"/>
                <a:gd name="T32" fmla="*/ 645 w 1481"/>
                <a:gd name="T33" fmla="*/ 1165 h 1438"/>
                <a:gd name="T34" fmla="*/ 535 w 1481"/>
                <a:gd name="T35" fmla="*/ 1321 h 1438"/>
                <a:gd name="T36" fmla="*/ 781 w 1481"/>
                <a:gd name="T37" fmla="*/ 1438 h 1438"/>
                <a:gd name="T38" fmla="*/ 958 w 1481"/>
                <a:gd name="T39" fmla="*/ 1356 h 1438"/>
                <a:gd name="T40" fmla="*/ 745 w 1481"/>
                <a:gd name="T41" fmla="*/ 1390 h 1438"/>
                <a:gd name="T42" fmla="*/ 581 w 1481"/>
                <a:gd name="T43" fmla="*/ 1314 h 1438"/>
                <a:gd name="T44" fmla="*/ 688 w 1481"/>
                <a:gd name="T45" fmla="*/ 1187 h 1438"/>
                <a:gd name="T46" fmla="*/ 987 w 1481"/>
                <a:gd name="T47" fmla="*/ 1297 h 1438"/>
                <a:gd name="T48" fmla="*/ 1004 w 1481"/>
                <a:gd name="T49" fmla="*/ 1335 h 1438"/>
                <a:gd name="T50" fmla="*/ 1110 w 1481"/>
                <a:gd name="T51" fmla="*/ 1030 h 1438"/>
                <a:gd name="T52" fmla="*/ 1440 w 1481"/>
                <a:gd name="T53" fmla="*/ 552 h 1438"/>
                <a:gd name="T54" fmla="*/ 1426 w 1481"/>
                <a:gd name="T55" fmla="*/ 69 h 1438"/>
                <a:gd name="T56" fmla="*/ 167 w 1481"/>
                <a:gd name="T57" fmla="*/ 900 h 1438"/>
                <a:gd name="T58" fmla="*/ 91 w 1481"/>
                <a:gd name="T59" fmla="*/ 736 h 1438"/>
                <a:gd name="T60" fmla="*/ 301 w 1481"/>
                <a:gd name="T61" fmla="*/ 430 h 1438"/>
                <a:gd name="T62" fmla="*/ 294 w 1481"/>
                <a:gd name="T63" fmla="*/ 793 h 1438"/>
                <a:gd name="T64" fmla="*/ 558 w 1481"/>
                <a:gd name="T65" fmla="*/ 1151 h 1438"/>
                <a:gd name="T66" fmla="*/ 502 w 1481"/>
                <a:gd name="T67" fmla="*/ 1151 h 1438"/>
                <a:gd name="T68" fmla="*/ 329 w 1481"/>
                <a:gd name="T69" fmla="*/ 923 h 1438"/>
                <a:gd name="T70" fmla="*/ 595 w 1481"/>
                <a:gd name="T71" fmla="*/ 1115 h 1438"/>
                <a:gd name="T72" fmla="*/ 1386 w 1481"/>
                <a:gd name="T73" fmla="*/ 94 h 1438"/>
                <a:gd name="T74" fmla="*/ 1001 w 1481"/>
                <a:gd name="T75" fmla="*/ 72 h 1438"/>
                <a:gd name="T76" fmla="*/ 1386 w 1481"/>
                <a:gd name="T77" fmla="*/ 9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1" h="1438">
                  <a:moveTo>
                    <a:pt x="1426" y="69"/>
                  </a:moveTo>
                  <a:cubicBezTo>
                    <a:pt x="1424" y="62"/>
                    <a:pt x="1419" y="57"/>
                    <a:pt x="1412" y="55"/>
                  </a:cubicBezTo>
                  <a:cubicBezTo>
                    <a:pt x="1262" y="6"/>
                    <a:pt x="1103" y="0"/>
                    <a:pt x="950" y="36"/>
                  </a:cubicBezTo>
                  <a:cubicBezTo>
                    <a:pt x="943" y="38"/>
                    <a:pt x="935" y="39"/>
                    <a:pt x="929" y="41"/>
                  </a:cubicBezTo>
                  <a:cubicBezTo>
                    <a:pt x="888" y="52"/>
                    <a:pt x="848" y="66"/>
                    <a:pt x="810" y="82"/>
                  </a:cubicBezTo>
                  <a:cubicBezTo>
                    <a:pt x="798" y="87"/>
                    <a:pt x="793" y="100"/>
                    <a:pt x="798" y="112"/>
                  </a:cubicBezTo>
                  <a:cubicBezTo>
                    <a:pt x="803" y="124"/>
                    <a:pt x="816" y="129"/>
                    <a:pt x="828" y="124"/>
                  </a:cubicBezTo>
                  <a:cubicBezTo>
                    <a:pt x="864" y="108"/>
                    <a:pt x="902" y="95"/>
                    <a:pt x="940" y="85"/>
                  </a:cubicBezTo>
                  <a:cubicBezTo>
                    <a:pt x="943" y="85"/>
                    <a:pt x="945" y="84"/>
                    <a:pt x="948" y="83"/>
                  </a:cubicBezTo>
                  <a:cubicBezTo>
                    <a:pt x="1398" y="533"/>
                    <a:pt x="1398" y="533"/>
                    <a:pt x="1398" y="533"/>
                  </a:cubicBezTo>
                  <a:cubicBezTo>
                    <a:pt x="1397" y="536"/>
                    <a:pt x="1396" y="538"/>
                    <a:pt x="1396" y="541"/>
                  </a:cubicBezTo>
                  <a:cubicBezTo>
                    <a:pt x="1359" y="679"/>
                    <a:pt x="1286" y="806"/>
                    <a:pt x="1185" y="908"/>
                  </a:cubicBezTo>
                  <a:cubicBezTo>
                    <a:pt x="1051" y="1041"/>
                    <a:pt x="874" y="1124"/>
                    <a:pt x="686" y="1142"/>
                  </a:cubicBezTo>
                  <a:cubicBezTo>
                    <a:pt x="339" y="795"/>
                    <a:pt x="339" y="795"/>
                    <a:pt x="339" y="795"/>
                  </a:cubicBezTo>
                  <a:cubicBezTo>
                    <a:pt x="357" y="607"/>
                    <a:pt x="440" y="430"/>
                    <a:pt x="573" y="296"/>
                  </a:cubicBezTo>
                  <a:cubicBezTo>
                    <a:pt x="628" y="241"/>
                    <a:pt x="691" y="194"/>
                    <a:pt x="758" y="158"/>
                  </a:cubicBezTo>
                  <a:cubicBezTo>
                    <a:pt x="769" y="152"/>
                    <a:pt x="773" y="138"/>
                    <a:pt x="767" y="127"/>
                  </a:cubicBezTo>
                  <a:cubicBezTo>
                    <a:pt x="761" y="116"/>
                    <a:pt x="748" y="112"/>
                    <a:pt x="736" y="118"/>
                  </a:cubicBezTo>
                  <a:cubicBezTo>
                    <a:pt x="665" y="157"/>
                    <a:pt x="599" y="206"/>
                    <a:pt x="541" y="264"/>
                  </a:cubicBezTo>
                  <a:cubicBezTo>
                    <a:pt x="508" y="297"/>
                    <a:pt x="478" y="333"/>
                    <a:pt x="451" y="371"/>
                  </a:cubicBezTo>
                  <a:cubicBezTo>
                    <a:pt x="368" y="365"/>
                    <a:pt x="194" y="374"/>
                    <a:pt x="94" y="530"/>
                  </a:cubicBezTo>
                  <a:cubicBezTo>
                    <a:pt x="0" y="675"/>
                    <a:pt x="58" y="827"/>
                    <a:pt x="101" y="905"/>
                  </a:cubicBezTo>
                  <a:cubicBezTo>
                    <a:pt x="113" y="927"/>
                    <a:pt x="135" y="942"/>
                    <a:pt x="160" y="946"/>
                  </a:cubicBezTo>
                  <a:cubicBezTo>
                    <a:pt x="164" y="946"/>
                    <a:pt x="168" y="946"/>
                    <a:pt x="172" y="946"/>
                  </a:cubicBezTo>
                  <a:cubicBezTo>
                    <a:pt x="193" y="946"/>
                    <a:pt x="213" y="938"/>
                    <a:pt x="229" y="923"/>
                  </a:cubicBezTo>
                  <a:cubicBezTo>
                    <a:pt x="316" y="836"/>
                    <a:pt x="316" y="836"/>
                    <a:pt x="316" y="836"/>
                  </a:cubicBezTo>
                  <a:cubicBezTo>
                    <a:pt x="334" y="854"/>
                    <a:pt x="334" y="854"/>
                    <a:pt x="334" y="854"/>
                  </a:cubicBezTo>
                  <a:cubicBezTo>
                    <a:pt x="297" y="891"/>
                    <a:pt x="297" y="891"/>
                    <a:pt x="297" y="891"/>
                  </a:cubicBezTo>
                  <a:cubicBezTo>
                    <a:pt x="264" y="924"/>
                    <a:pt x="264" y="978"/>
                    <a:pt x="297" y="1011"/>
                  </a:cubicBezTo>
                  <a:cubicBezTo>
                    <a:pt x="470" y="1184"/>
                    <a:pt x="470" y="1184"/>
                    <a:pt x="470" y="1184"/>
                  </a:cubicBezTo>
                  <a:cubicBezTo>
                    <a:pt x="486" y="1200"/>
                    <a:pt x="507" y="1209"/>
                    <a:pt x="530" y="1209"/>
                  </a:cubicBezTo>
                  <a:cubicBezTo>
                    <a:pt x="553" y="1209"/>
                    <a:pt x="574" y="1200"/>
                    <a:pt x="590" y="1184"/>
                  </a:cubicBezTo>
                  <a:cubicBezTo>
                    <a:pt x="627" y="1147"/>
                    <a:pt x="627" y="1147"/>
                    <a:pt x="627" y="1147"/>
                  </a:cubicBezTo>
                  <a:cubicBezTo>
                    <a:pt x="645" y="1165"/>
                    <a:pt x="645" y="1165"/>
                    <a:pt x="645" y="1165"/>
                  </a:cubicBezTo>
                  <a:cubicBezTo>
                    <a:pt x="558" y="1252"/>
                    <a:pt x="558" y="1252"/>
                    <a:pt x="558" y="1252"/>
                  </a:cubicBezTo>
                  <a:cubicBezTo>
                    <a:pt x="540" y="1270"/>
                    <a:pt x="532" y="1295"/>
                    <a:pt x="535" y="1321"/>
                  </a:cubicBezTo>
                  <a:cubicBezTo>
                    <a:pt x="539" y="1346"/>
                    <a:pt x="554" y="1368"/>
                    <a:pt x="576" y="1380"/>
                  </a:cubicBezTo>
                  <a:cubicBezTo>
                    <a:pt x="623" y="1406"/>
                    <a:pt x="697" y="1438"/>
                    <a:pt x="781" y="1438"/>
                  </a:cubicBezTo>
                  <a:cubicBezTo>
                    <a:pt x="836" y="1438"/>
                    <a:pt x="894" y="1424"/>
                    <a:pt x="951" y="1387"/>
                  </a:cubicBezTo>
                  <a:cubicBezTo>
                    <a:pt x="962" y="1380"/>
                    <a:pt x="965" y="1366"/>
                    <a:pt x="958" y="1356"/>
                  </a:cubicBezTo>
                  <a:cubicBezTo>
                    <a:pt x="951" y="1345"/>
                    <a:pt x="937" y="1342"/>
                    <a:pt x="927" y="1349"/>
                  </a:cubicBezTo>
                  <a:cubicBezTo>
                    <a:pt x="872" y="1384"/>
                    <a:pt x="811" y="1398"/>
                    <a:pt x="745" y="1390"/>
                  </a:cubicBezTo>
                  <a:cubicBezTo>
                    <a:pt x="685" y="1383"/>
                    <a:pt x="632" y="1359"/>
                    <a:pt x="598" y="1340"/>
                  </a:cubicBezTo>
                  <a:cubicBezTo>
                    <a:pt x="588" y="1335"/>
                    <a:pt x="582" y="1325"/>
                    <a:pt x="581" y="1314"/>
                  </a:cubicBezTo>
                  <a:cubicBezTo>
                    <a:pt x="579" y="1303"/>
                    <a:pt x="583" y="1292"/>
                    <a:pt x="591" y="1284"/>
                  </a:cubicBezTo>
                  <a:cubicBezTo>
                    <a:pt x="688" y="1187"/>
                    <a:pt x="688" y="1187"/>
                    <a:pt x="688" y="1187"/>
                  </a:cubicBezTo>
                  <a:cubicBezTo>
                    <a:pt x="823" y="1175"/>
                    <a:pt x="952" y="1131"/>
                    <a:pt x="1066" y="1060"/>
                  </a:cubicBezTo>
                  <a:cubicBezTo>
                    <a:pt x="1067" y="1127"/>
                    <a:pt x="1054" y="1222"/>
                    <a:pt x="987" y="1297"/>
                  </a:cubicBezTo>
                  <a:cubicBezTo>
                    <a:pt x="979" y="1307"/>
                    <a:pt x="979" y="1321"/>
                    <a:pt x="989" y="1329"/>
                  </a:cubicBezTo>
                  <a:cubicBezTo>
                    <a:pt x="993" y="1333"/>
                    <a:pt x="999" y="1335"/>
                    <a:pt x="1004" y="1335"/>
                  </a:cubicBezTo>
                  <a:cubicBezTo>
                    <a:pt x="1010" y="1335"/>
                    <a:pt x="1016" y="1333"/>
                    <a:pt x="1021" y="1328"/>
                  </a:cubicBezTo>
                  <a:cubicBezTo>
                    <a:pt x="1108" y="1230"/>
                    <a:pt x="1115" y="1104"/>
                    <a:pt x="1110" y="1030"/>
                  </a:cubicBezTo>
                  <a:cubicBezTo>
                    <a:pt x="1148" y="1003"/>
                    <a:pt x="1184" y="973"/>
                    <a:pt x="1217" y="940"/>
                  </a:cubicBezTo>
                  <a:cubicBezTo>
                    <a:pt x="1324" y="832"/>
                    <a:pt x="1401" y="698"/>
                    <a:pt x="1440" y="552"/>
                  </a:cubicBezTo>
                  <a:cubicBezTo>
                    <a:pt x="1442" y="545"/>
                    <a:pt x="1443" y="538"/>
                    <a:pt x="1445" y="531"/>
                  </a:cubicBezTo>
                  <a:cubicBezTo>
                    <a:pt x="1481" y="378"/>
                    <a:pt x="1475" y="219"/>
                    <a:pt x="1426" y="69"/>
                  </a:cubicBezTo>
                  <a:close/>
                  <a:moveTo>
                    <a:pt x="197" y="890"/>
                  </a:moveTo>
                  <a:cubicBezTo>
                    <a:pt x="189" y="898"/>
                    <a:pt x="178" y="902"/>
                    <a:pt x="167" y="900"/>
                  </a:cubicBezTo>
                  <a:cubicBezTo>
                    <a:pt x="156" y="899"/>
                    <a:pt x="146" y="892"/>
                    <a:pt x="141" y="883"/>
                  </a:cubicBezTo>
                  <a:cubicBezTo>
                    <a:pt x="122" y="849"/>
                    <a:pt x="98" y="796"/>
                    <a:pt x="91" y="736"/>
                  </a:cubicBezTo>
                  <a:cubicBezTo>
                    <a:pt x="83" y="670"/>
                    <a:pt x="97" y="609"/>
                    <a:pt x="132" y="554"/>
                  </a:cubicBezTo>
                  <a:cubicBezTo>
                    <a:pt x="172" y="493"/>
                    <a:pt x="229" y="451"/>
                    <a:pt x="301" y="430"/>
                  </a:cubicBezTo>
                  <a:cubicBezTo>
                    <a:pt x="344" y="418"/>
                    <a:pt x="386" y="415"/>
                    <a:pt x="421" y="415"/>
                  </a:cubicBezTo>
                  <a:cubicBezTo>
                    <a:pt x="350" y="529"/>
                    <a:pt x="306" y="658"/>
                    <a:pt x="294" y="793"/>
                  </a:cubicBezTo>
                  <a:lnTo>
                    <a:pt x="197" y="890"/>
                  </a:lnTo>
                  <a:close/>
                  <a:moveTo>
                    <a:pt x="558" y="1151"/>
                  </a:moveTo>
                  <a:cubicBezTo>
                    <a:pt x="550" y="1159"/>
                    <a:pt x="540" y="1163"/>
                    <a:pt x="530" y="1163"/>
                  </a:cubicBezTo>
                  <a:cubicBezTo>
                    <a:pt x="520" y="1163"/>
                    <a:pt x="510" y="1159"/>
                    <a:pt x="502" y="1151"/>
                  </a:cubicBezTo>
                  <a:cubicBezTo>
                    <a:pt x="329" y="979"/>
                    <a:pt x="329" y="979"/>
                    <a:pt x="329" y="979"/>
                  </a:cubicBezTo>
                  <a:cubicBezTo>
                    <a:pt x="314" y="963"/>
                    <a:pt x="314" y="938"/>
                    <a:pt x="329" y="923"/>
                  </a:cubicBezTo>
                  <a:cubicBezTo>
                    <a:pt x="366" y="886"/>
                    <a:pt x="366" y="886"/>
                    <a:pt x="366" y="886"/>
                  </a:cubicBezTo>
                  <a:cubicBezTo>
                    <a:pt x="595" y="1115"/>
                    <a:pt x="595" y="1115"/>
                    <a:pt x="595" y="1115"/>
                  </a:cubicBezTo>
                  <a:lnTo>
                    <a:pt x="558" y="1151"/>
                  </a:lnTo>
                  <a:close/>
                  <a:moveTo>
                    <a:pt x="1386" y="94"/>
                  </a:moveTo>
                  <a:cubicBezTo>
                    <a:pt x="1425" y="219"/>
                    <a:pt x="1433" y="352"/>
                    <a:pt x="1409" y="480"/>
                  </a:cubicBezTo>
                  <a:cubicBezTo>
                    <a:pt x="1001" y="72"/>
                    <a:pt x="1001" y="72"/>
                    <a:pt x="1001" y="72"/>
                  </a:cubicBezTo>
                  <a:cubicBezTo>
                    <a:pt x="1129" y="48"/>
                    <a:pt x="1262" y="56"/>
                    <a:pt x="1386" y="94"/>
                  </a:cubicBezTo>
                  <a:close/>
                  <a:moveTo>
                    <a:pt x="1386" y="94"/>
                  </a:moveTo>
                  <a:cubicBezTo>
                    <a:pt x="1386" y="94"/>
                    <a:pt x="1386" y="94"/>
                    <a:pt x="1386" y="9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54">
              <a:extLst>
                <a:ext uri="{FF2B5EF4-FFF2-40B4-BE49-F238E27FC236}">
                  <a16:creationId xmlns:a16="http://schemas.microsoft.com/office/drawing/2014/main" id="{A60A1A86-4D85-8DC3-145A-8A80A9DCD3CE}"/>
                </a:ext>
              </a:extLst>
            </p:cNvPr>
            <p:cNvSpPr>
              <a:spLocks noEditPoints="1"/>
            </p:cNvSpPr>
            <p:nvPr/>
          </p:nvSpPr>
          <p:spPr bwMode="auto">
            <a:xfrm>
              <a:off x="5029200" y="4027488"/>
              <a:ext cx="444500" cy="465137"/>
            </a:xfrm>
            <a:custGeom>
              <a:avLst/>
              <a:gdLst>
                <a:gd name="T0" fmla="*/ 0 w 650"/>
                <a:gd name="T1" fmla="*/ 357 h 682"/>
                <a:gd name="T2" fmla="*/ 95 w 650"/>
                <a:gd name="T3" fmla="*/ 587 h 682"/>
                <a:gd name="T4" fmla="*/ 325 w 650"/>
                <a:gd name="T5" fmla="*/ 682 h 682"/>
                <a:gd name="T6" fmla="*/ 555 w 650"/>
                <a:gd name="T7" fmla="*/ 587 h 682"/>
                <a:gd name="T8" fmla="*/ 650 w 650"/>
                <a:gd name="T9" fmla="*/ 357 h 682"/>
                <a:gd name="T10" fmla="*/ 555 w 650"/>
                <a:gd name="T11" fmla="*/ 127 h 682"/>
                <a:gd name="T12" fmla="*/ 95 w 650"/>
                <a:gd name="T13" fmla="*/ 127 h 682"/>
                <a:gd name="T14" fmla="*/ 0 w 650"/>
                <a:gd name="T15" fmla="*/ 357 h 682"/>
                <a:gd name="T16" fmla="*/ 325 w 650"/>
                <a:gd name="T17" fmla="*/ 77 h 682"/>
                <a:gd name="T18" fmla="*/ 523 w 650"/>
                <a:gd name="T19" fmla="*/ 159 h 682"/>
                <a:gd name="T20" fmla="*/ 523 w 650"/>
                <a:gd name="T21" fmla="*/ 554 h 682"/>
                <a:gd name="T22" fmla="*/ 127 w 650"/>
                <a:gd name="T23" fmla="*/ 554 h 682"/>
                <a:gd name="T24" fmla="*/ 127 w 650"/>
                <a:gd name="T25" fmla="*/ 159 h 682"/>
                <a:gd name="T26" fmla="*/ 325 w 650"/>
                <a:gd name="T27" fmla="*/ 77 h 682"/>
                <a:gd name="T28" fmla="*/ 325 w 650"/>
                <a:gd name="T29" fmla="*/ 77 h 682"/>
                <a:gd name="T30" fmla="*/ 325 w 650"/>
                <a:gd name="T31" fmla="*/ 7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82">
                  <a:moveTo>
                    <a:pt x="0" y="357"/>
                  </a:moveTo>
                  <a:cubicBezTo>
                    <a:pt x="0" y="444"/>
                    <a:pt x="34" y="525"/>
                    <a:pt x="95" y="587"/>
                  </a:cubicBezTo>
                  <a:cubicBezTo>
                    <a:pt x="157" y="648"/>
                    <a:pt x="238" y="682"/>
                    <a:pt x="325" y="682"/>
                  </a:cubicBezTo>
                  <a:cubicBezTo>
                    <a:pt x="412" y="682"/>
                    <a:pt x="494" y="648"/>
                    <a:pt x="555" y="587"/>
                  </a:cubicBezTo>
                  <a:cubicBezTo>
                    <a:pt x="617" y="525"/>
                    <a:pt x="650" y="444"/>
                    <a:pt x="650" y="357"/>
                  </a:cubicBezTo>
                  <a:cubicBezTo>
                    <a:pt x="650" y="270"/>
                    <a:pt x="617" y="188"/>
                    <a:pt x="555" y="127"/>
                  </a:cubicBezTo>
                  <a:cubicBezTo>
                    <a:pt x="428" y="0"/>
                    <a:pt x="222" y="0"/>
                    <a:pt x="95" y="127"/>
                  </a:cubicBezTo>
                  <a:cubicBezTo>
                    <a:pt x="34" y="188"/>
                    <a:pt x="0" y="270"/>
                    <a:pt x="0" y="357"/>
                  </a:cubicBezTo>
                  <a:close/>
                  <a:moveTo>
                    <a:pt x="325" y="77"/>
                  </a:moveTo>
                  <a:cubicBezTo>
                    <a:pt x="397" y="77"/>
                    <a:pt x="468" y="104"/>
                    <a:pt x="523" y="159"/>
                  </a:cubicBezTo>
                  <a:cubicBezTo>
                    <a:pt x="632" y="268"/>
                    <a:pt x="632" y="445"/>
                    <a:pt x="523" y="554"/>
                  </a:cubicBezTo>
                  <a:cubicBezTo>
                    <a:pt x="414" y="664"/>
                    <a:pt x="236" y="664"/>
                    <a:pt x="127" y="554"/>
                  </a:cubicBezTo>
                  <a:cubicBezTo>
                    <a:pt x="18" y="445"/>
                    <a:pt x="18" y="268"/>
                    <a:pt x="127" y="159"/>
                  </a:cubicBezTo>
                  <a:cubicBezTo>
                    <a:pt x="182" y="104"/>
                    <a:pt x="254" y="77"/>
                    <a:pt x="325" y="77"/>
                  </a:cubicBezTo>
                  <a:close/>
                  <a:moveTo>
                    <a:pt x="325" y="77"/>
                  </a:moveTo>
                  <a:cubicBezTo>
                    <a:pt x="325" y="77"/>
                    <a:pt x="325" y="77"/>
                    <a:pt x="325" y="7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55">
              <a:extLst>
                <a:ext uri="{FF2B5EF4-FFF2-40B4-BE49-F238E27FC236}">
                  <a16:creationId xmlns:a16="http://schemas.microsoft.com/office/drawing/2014/main" id="{20AF98A3-1BAE-DC37-B4AA-0FF1F78BC396}"/>
                </a:ext>
              </a:extLst>
            </p:cNvPr>
            <p:cNvSpPr>
              <a:spLocks noEditPoints="1"/>
            </p:cNvSpPr>
            <p:nvPr/>
          </p:nvSpPr>
          <p:spPr bwMode="auto">
            <a:xfrm>
              <a:off x="5095875" y="4116388"/>
              <a:ext cx="311150" cy="295275"/>
            </a:xfrm>
            <a:custGeom>
              <a:avLst/>
              <a:gdLst>
                <a:gd name="T0" fmla="*/ 81 w 456"/>
                <a:gd name="T1" fmla="*/ 375 h 435"/>
                <a:gd name="T2" fmla="*/ 228 w 456"/>
                <a:gd name="T3" fmla="*/ 435 h 435"/>
                <a:gd name="T4" fmla="*/ 375 w 456"/>
                <a:gd name="T5" fmla="*/ 375 h 435"/>
                <a:gd name="T6" fmla="*/ 375 w 456"/>
                <a:gd name="T7" fmla="*/ 81 h 435"/>
                <a:gd name="T8" fmla="*/ 81 w 456"/>
                <a:gd name="T9" fmla="*/ 81 h 435"/>
                <a:gd name="T10" fmla="*/ 81 w 456"/>
                <a:gd name="T11" fmla="*/ 375 h 435"/>
                <a:gd name="T12" fmla="*/ 113 w 456"/>
                <a:gd name="T13" fmla="*/ 113 h 435"/>
                <a:gd name="T14" fmla="*/ 228 w 456"/>
                <a:gd name="T15" fmla="*/ 66 h 435"/>
                <a:gd name="T16" fmla="*/ 343 w 456"/>
                <a:gd name="T17" fmla="*/ 113 h 435"/>
                <a:gd name="T18" fmla="*/ 343 w 456"/>
                <a:gd name="T19" fmla="*/ 342 h 435"/>
                <a:gd name="T20" fmla="*/ 113 w 456"/>
                <a:gd name="T21" fmla="*/ 342 h 435"/>
                <a:gd name="T22" fmla="*/ 113 w 456"/>
                <a:gd name="T23" fmla="*/ 113 h 435"/>
                <a:gd name="T24" fmla="*/ 113 w 456"/>
                <a:gd name="T25" fmla="*/ 113 h 435"/>
                <a:gd name="T26" fmla="*/ 113 w 456"/>
                <a:gd name="T27" fmla="*/ 1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35">
                  <a:moveTo>
                    <a:pt x="81" y="375"/>
                  </a:moveTo>
                  <a:cubicBezTo>
                    <a:pt x="122" y="415"/>
                    <a:pt x="175" y="435"/>
                    <a:pt x="228" y="435"/>
                  </a:cubicBezTo>
                  <a:cubicBezTo>
                    <a:pt x="281" y="435"/>
                    <a:pt x="335" y="415"/>
                    <a:pt x="375" y="375"/>
                  </a:cubicBezTo>
                  <a:cubicBezTo>
                    <a:pt x="456" y="294"/>
                    <a:pt x="456" y="162"/>
                    <a:pt x="375" y="81"/>
                  </a:cubicBezTo>
                  <a:cubicBezTo>
                    <a:pt x="294" y="0"/>
                    <a:pt x="162" y="0"/>
                    <a:pt x="81" y="81"/>
                  </a:cubicBezTo>
                  <a:cubicBezTo>
                    <a:pt x="0" y="162"/>
                    <a:pt x="0" y="294"/>
                    <a:pt x="81" y="375"/>
                  </a:cubicBezTo>
                  <a:close/>
                  <a:moveTo>
                    <a:pt x="113" y="113"/>
                  </a:moveTo>
                  <a:cubicBezTo>
                    <a:pt x="145" y="81"/>
                    <a:pt x="187" y="66"/>
                    <a:pt x="228" y="66"/>
                  </a:cubicBezTo>
                  <a:cubicBezTo>
                    <a:pt x="270" y="66"/>
                    <a:pt x="311" y="81"/>
                    <a:pt x="343" y="113"/>
                  </a:cubicBezTo>
                  <a:cubicBezTo>
                    <a:pt x="406" y="176"/>
                    <a:pt x="406" y="279"/>
                    <a:pt x="343" y="342"/>
                  </a:cubicBezTo>
                  <a:cubicBezTo>
                    <a:pt x="280" y="406"/>
                    <a:pt x="177" y="406"/>
                    <a:pt x="113" y="342"/>
                  </a:cubicBezTo>
                  <a:cubicBezTo>
                    <a:pt x="50" y="279"/>
                    <a:pt x="50" y="176"/>
                    <a:pt x="113" y="113"/>
                  </a:cubicBezTo>
                  <a:close/>
                  <a:moveTo>
                    <a:pt x="113" y="113"/>
                  </a:moveTo>
                  <a:cubicBezTo>
                    <a:pt x="113" y="113"/>
                    <a:pt x="113" y="113"/>
                    <a:pt x="113" y="11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56">
              <a:extLst>
                <a:ext uri="{FF2B5EF4-FFF2-40B4-BE49-F238E27FC236}">
                  <a16:creationId xmlns:a16="http://schemas.microsoft.com/office/drawing/2014/main" id="{214CC51C-6BDE-4515-9A89-D510D1A8BE76}"/>
                </a:ext>
              </a:extLst>
            </p:cNvPr>
            <p:cNvSpPr>
              <a:spLocks noEditPoints="1"/>
            </p:cNvSpPr>
            <p:nvPr/>
          </p:nvSpPr>
          <p:spPr bwMode="auto">
            <a:xfrm>
              <a:off x="4611688" y="4575175"/>
              <a:ext cx="334963" cy="333375"/>
            </a:xfrm>
            <a:custGeom>
              <a:avLst/>
              <a:gdLst>
                <a:gd name="T0" fmla="*/ 350 w 490"/>
                <a:gd name="T1" fmla="*/ 54 h 489"/>
                <a:gd name="T2" fmla="*/ 201 w 490"/>
                <a:gd name="T3" fmla="*/ 14 h 489"/>
                <a:gd name="T4" fmla="*/ 92 w 490"/>
                <a:gd name="T5" fmla="*/ 123 h 489"/>
                <a:gd name="T6" fmla="*/ 2 w 490"/>
                <a:gd name="T7" fmla="*/ 460 h 489"/>
                <a:gd name="T8" fmla="*/ 8 w 490"/>
                <a:gd name="T9" fmla="*/ 482 h 489"/>
                <a:gd name="T10" fmla="*/ 24 w 490"/>
                <a:gd name="T11" fmla="*/ 489 h 489"/>
                <a:gd name="T12" fmla="*/ 30 w 490"/>
                <a:gd name="T13" fmla="*/ 488 h 489"/>
                <a:gd name="T14" fmla="*/ 367 w 490"/>
                <a:gd name="T15" fmla="*/ 398 h 489"/>
                <a:gd name="T16" fmla="*/ 476 w 490"/>
                <a:gd name="T17" fmla="*/ 289 h 489"/>
                <a:gd name="T18" fmla="*/ 436 w 490"/>
                <a:gd name="T19" fmla="*/ 140 h 489"/>
                <a:gd name="T20" fmla="*/ 350 w 490"/>
                <a:gd name="T21" fmla="*/ 54 h 489"/>
                <a:gd name="T22" fmla="*/ 432 w 490"/>
                <a:gd name="T23" fmla="*/ 277 h 489"/>
                <a:gd name="T24" fmla="*/ 355 w 490"/>
                <a:gd name="T25" fmla="*/ 354 h 489"/>
                <a:gd name="T26" fmla="*/ 56 w 490"/>
                <a:gd name="T27" fmla="*/ 434 h 489"/>
                <a:gd name="T28" fmla="*/ 136 w 490"/>
                <a:gd name="T29" fmla="*/ 135 h 489"/>
                <a:gd name="T30" fmla="*/ 213 w 490"/>
                <a:gd name="T31" fmla="*/ 58 h 489"/>
                <a:gd name="T32" fmla="*/ 241 w 490"/>
                <a:gd name="T33" fmla="*/ 55 h 489"/>
                <a:gd name="T34" fmla="*/ 318 w 490"/>
                <a:gd name="T35" fmla="*/ 87 h 489"/>
                <a:gd name="T36" fmla="*/ 403 w 490"/>
                <a:gd name="T37" fmla="*/ 172 h 489"/>
                <a:gd name="T38" fmla="*/ 432 w 490"/>
                <a:gd name="T39" fmla="*/ 277 h 489"/>
                <a:gd name="T40" fmla="*/ 432 w 490"/>
                <a:gd name="T41" fmla="*/ 277 h 489"/>
                <a:gd name="T42" fmla="*/ 432 w 490"/>
                <a:gd name="T43" fmla="*/ 2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0" h="489">
                  <a:moveTo>
                    <a:pt x="350" y="54"/>
                  </a:moveTo>
                  <a:cubicBezTo>
                    <a:pt x="311" y="15"/>
                    <a:pt x="255" y="0"/>
                    <a:pt x="201" y="14"/>
                  </a:cubicBezTo>
                  <a:cubicBezTo>
                    <a:pt x="147" y="29"/>
                    <a:pt x="106" y="70"/>
                    <a:pt x="92" y="123"/>
                  </a:cubicBezTo>
                  <a:cubicBezTo>
                    <a:pt x="2" y="460"/>
                    <a:pt x="2" y="460"/>
                    <a:pt x="2" y="460"/>
                  </a:cubicBezTo>
                  <a:cubicBezTo>
                    <a:pt x="0" y="468"/>
                    <a:pt x="2" y="477"/>
                    <a:pt x="8" y="482"/>
                  </a:cubicBezTo>
                  <a:cubicBezTo>
                    <a:pt x="12" y="487"/>
                    <a:pt x="18" y="489"/>
                    <a:pt x="24" y="489"/>
                  </a:cubicBezTo>
                  <a:cubicBezTo>
                    <a:pt x="26" y="489"/>
                    <a:pt x="28" y="489"/>
                    <a:pt x="30" y="488"/>
                  </a:cubicBezTo>
                  <a:cubicBezTo>
                    <a:pt x="367" y="398"/>
                    <a:pt x="367" y="398"/>
                    <a:pt x="367" y="398"/>
                  </a:cubicBezTo>
                  <a:cubicBezTo>
                    <a:pt x="420" y="384"/>
                    <a:pt x="461" y="343"/>
                    <a:pt x="476" y="289"/>
                  </a:cubicBezTo>
                  <a:cubicBezTo>
                    <a:pt x="490" y="235"/>
                    <a:pt x="475" y="179"/>
                    <a:pt x="436" y="140"/>
                  </a:cubicBezTo>
                  <a:lnTo>
                    <a:pt x="350" y="54"/>
                  </a:lnTo>
                  <a:close/>
                  <a:moveTo>
                    <a:pt x="432" y="277"/>
                  </a:moveTo>
                  <a:cubicBezTo>
                    <a:pt x="421" y="315"/>
                    <a:pt x="393" y="344"/>
                    <a:pt x="355" y="354"/>
                  </a:cubicBezTo>
                  <a:cubicBezTo>
                    <a:pt x="56" y="434"/>
                    <a:pt x="56" y="434"/>
                    <a:pt x="56" y="434"/>
                  </a:cubicBezTo>
                  <a:cubicBezTo>
                    <a:pt x="136" y="135"/>
                    <a:pt x="136" y="135"/>
                    <a:pt x="136" y="135"/>
                  </a:cubicBezTo>
                  <a:cubicBezTo>
                    <a:pt x="146" y="97"/>
                    <a:pt x="175" y="69"/>
                    <a:pt x="213" y="58"/>
                  </a:cubicBezTo>
                  <a:cubicBezTo>
                    <a:pt x="222" y="56"/>
                    <a:pt x="232" y="55"/>
                    <a:pt x="241" y="55"/>
                  </a:cubicBezTo>
                  <a:cubicBezTo>
                    <a:pt x="270" y="55"/>
                    <a:pt x="297" y="66"/>
                    <a:pt x="318" y="87"/>
                  </a:cubicBezTo>
                  <a:cubicBezTo>
                    <a:pt x="403" y="172"/>
                    <a:pt x="403" y="172"/>
                    <a:pt x="403" y="172"/>
                  </a:cubicBezTo>
                  <a:cubicBezTo>
                    <a:pt x="431" y="200"/>
                    <a:pt x="442" y="239"/>
                    <a:pt x="432" y="277"/>
                  </a:cubicBezTo>
                  <a:close/>
                  <a:moveTo>
                    <a:pt x="432" y="277"/>
                  </a:moveTo>
                  <a:cubicBezTo>
                    <a:pt x="432" y="277"/>
                    <a:pt x="432" y="277"/>
                    <a:pt x="432" y="27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7984883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B13FB3-D34C-B744-505C-C5372739F625}"/>
              </a:ext>
            </a:extLst>
          </p:cNvPr>
          <p:cNvSpPr>
            <a:spLocks noGrp="1"/>
          </p:cNvSpPr>
          <p:nvPr>
            <p:ph type="body" sz="quarter" idx="22"/>
          </p:nvPr>
        </p:nvSpPr>
        <p:spPr/>
        <p:txBody>
          <a:bodyPr>
            <a:normAutofit/>
          </a:bodyPr>
          <a:lstStyle/>
          <a:p>
            <a:pPr>
              <a:lnSpc>
                <a:spcPct val="150000"/>
              </a:lnSpc>
            </a:pPr>
            <a:r>
              <a:rPr lang="fr-FR" sz="3200">
                <a:latin typeface="Trebuchet MS"/>
              </a:rPr>
              <a:t>5. Conclusions</a:t>
            </a:r>
          </a:p>
        </p:txBody>
      </p:sp>
      <p:sp>
        <p:nvSpPr>
          <p:cNvPr id="3" name="Espace réservé du numéro de diapositive 2">
            <a:extLst>
              <a:ext uri="{FF2B5EF4-FFF2-40B4-BE49-F238E27FC236}">
                <a16:creationId xmlns:a16="http://schemas.microsoft.com/office/drawing/2014/main" id="{3054C380-D670-40AA-6E7F-0529DE437C88}"/>
              </a:ext>
            </a:extLst>
          </p:cNvPr>
          <p:cNvSpPr>
            <a:spLocks noGrp="1"/>
          </p:cNvSpPr>
          <p:nvPr>
            <p:ph type="sldNum" sz="quarter" idx="23"/>
          </p:nvPr>
        </p:nvSpPr>
        <p:spPr/>
        <p:txBody>
          <a:bodyPr/>
          <a:lstStyle/>
          <a:p>
            <a:fld id="{86CB4B4D-7CA3-9044-876B-883B54F8677D}" type="slidenum">
              <a:rPr lang="fr-FR" smtClean="0"/>
              <a:pPr/>
              <a:t>26</a:t>
            </a:fld>
            <a:endParaRPr lang="fr-FR"/>
          </a:p>
        </p:txBody>
      </p:sp>
    </p:spTree>
    <p:extLst>
      <p:ext uri="{BB962C8B-B14F-4D97-AF65-F5344CB8AC3E}">
        <p14:creationId xmlns:p14="http://schemas.microsoft.com/office/powerpoint/2010/main" val="21698859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3E3C16-4DCE-1EEC-95A7-17058F45994B}"/>
              </a:ext>
            </a:extLst>
          </p:cNvPr>
          <p:cNvSpPr/>
          <p:nvPr/>
        </p:nvSpPr>
        <p:spPr>
          <a:xfrm>
            <a:off x="439673" y="1891780"/>
            <a:ext cx="5369054" cy="399507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1100" b="1">
                <a:solidFill>
                  <a:schemeClr val="bg2">
                    <a:lumMod val="10000"/>
                  </a:schemeClr>
                </a:solidFill>
                <a:latin typeface="Trebuchet MS" panose="020B0603020202020204" pitchFamily="34" charset="0"/>
                <a:ea typeface="Helvetica Neue Medium"/>
                <a:cs typeface="Helvetica Neue Medium"/>
                <a:sym typeface="Helvetica Neue Medium"/>
              </a:rPr>
              <a:t>Les </a:t>
            </a:r>
            <a:r>
              <a:rPr kumimoji="0" lang="fr-FR" sz="1100" b="1"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usages autour de l’alimentation de Mon espace santé s’ancrent dans le quotidien </a:t>
            </a:r>
            <a:r>
              <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des </a:t>
            </a: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professionnels. </a:t>
            </a: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1100">
              <a:solidFill>
                <a:schemeClr val="bg2">
                  <a:lumMod val="10000"/>
                </a:schemeClr>
              </a:solidFill>
              <a:latin typeface="Trebuchet MS" panose="020B0603020202020204" pitchFamily="34" charset="0"/>
              <a:ea typeface="Helvetica Neue Medium"/>
              <a:cs typeface="Helvetica Neue Medium"/>
              <a:sym typeface="Helvetica Neue Medium"/>
            </a:endParaRP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L’alimentation du dossier médical se déroule de manière plutôt </a:t>
            </a:r>
            <a:r>
              <a:rPr lang="fr-FR" sz="1100" b="1">
                <a:solidFill>
                  <a:schemeClr val="bg2">
                    <a:lumMod val="10000"/>
                  </a:schemeClr>
                </a:solidFill>
                <a:latin typeface="Trebuchet MS" panose="020B0603020202020204" pitchFamily="34" charset="0"/>
                <a:ea typeface="Helvetica Neue Medium"/>
                <a:cs typeface="Helvetica Neue Medium"/>
                <a:sym typeface="Helvetica Neue Medium"/>
              </a:rPr>
              <a:t>transparente et sans effort </a:t>
            </a: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pour les professionnels grâce aux mises à jour Ségur de leur logiciel. </a:t>
            </a: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endParaRP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Les professionnels qui alimentent Mon espace santé aperçoivent les bénéfices que peuvent apporter Mon espace santé dans la coordination des soins, et </a:t>
            </a:r>
            <a:r>
              <a:rPr kumimoji="0" lang="fr-FR" sz="1100" b="1"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se positionnent en véritable ambassadeurs de la démarche. </a:t>
            </a:r>
            <a:endPar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endParaRP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1100">
              <a:solidFill>
                <a:schemeClr val="bg2">
                  <a:lumMod val="10000"/>
                </a:schemeClr>
              </a:solidFill>
              <a:latin typeface="Trebuchet MS" panose="020B0603020202020204" pitchFamily="34" charset="0"/>
              <a:ea typeface="Helvetica Neue Medium"/>
              <a:cs typeface="Helvetica Neue Medium"/>
              <a:sym typeface="Helvetica Neue Medium"/>
            </a:endParaRP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100" b="1"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La vaccination est un moteur de sensibilisation et d’alimentation </a:t>
            </a:r>
            <a:r>
              <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du dossier médical Mon </a:t>
            </a: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e</a:t>
            </a:r>
            <a:r>
              <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space </a:t>
            </a: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s</a:t>
            </a:r>
            <a:r>
              <a:rPr kumimoji="0" lang="fr-FR" sz="1100" b="0"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sym typeface="Helvetica Neue Medium"/>
              </a:rPr>
              <a:t>anté.</a:t>
            </a:r>
          </a:p>
          <a:p>
            <a:pPr marL="27945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1100">
              <a:solidFill>
                <a:schemeClr val="bg2">
                  <a:lumMod val="10000"/>
                </a:schemeClr>
              </a:solidFill>
              <a:latin typeface="Trebuchet MS" panose="020B0603020202020204" pitchFamily="34" charset="0"/>
              <a:ea typeface="Helvetica Neue Medium"/>
              <a:cs typeface="Helvetica Neue Medium"/>
              <a:sym typeface="Helvetica Neue Medium"/>
            </a:endParaRPr>
          </a:p>
          <a:p>
            <a:pPr marL="279450" indent="-171450" defTabSz="825500" hangingPunct="0">
              <a:buFont typeface="Arial" panose="020B0604020202020204" pitchFamily="34" charset="0"/>
              <a:buChar char="•"/>
            </a:pP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Malgré quelques réticences à propos de </a:t>
            </a:r>
            <a:r>
              <a:rPr lang="fr-FR" sz="1100" b="1">
                <a:solidFill>
                  <a:schemeClr val="bg2">
                    <a:lumMod val="10000"/>
                  </a:schemeClr>
                </a:solidFill>
                <a:latin typeface="Trebuchet MS" panose="020B0603020202020204" pitchFamily="34" charset="0"/>
                <a:ea typeface="Helvetica Neue Medium"/>
                <a:cs typeface="Helvetica Neue Medium"/>
                <a:sym typeface="Helvetica Neue Medium"/>
              </a:rPr>
              <a:t>la qualification de l’INS, se déroule de manière fluide, techniquement mais aussi pour faire comprendre la démarche aux patients.. </a:t>
            </a:r>
            <a:r>
              <a:rPr lang="fr-FR" sz="1100">
                <a:solidFill>
                  <a:schemeClr val="bg2">
                    <a:lumMod val="10000"/>
                  </a:schemeClr>
                </a:solidFill>
                <a:latin typeface="Trebuchet MS" panose="020B0603020202020204" pitchFamily="34" charset="0"/>
                <a:ea typeface="Helvetica Neue Medium"/>
                <a:cs typeface="Helvetica Neue Medium"/>
                <a:sym typeface="Helvetica Neue Medium"/>
              </a:rPr>
              <a:t>Les efforts de sensibilisation sont à poursuivre.</a:t>
            </a:r>
          </a:p>
        </p:txBody>
      </p:sp>
      <p:sp>
        <p:nvSpPr>
          <p:cNvPr id="25" name="Rectangle 24">
            <a:extLst>
              <a:ext uri="{FF2B5EF4-FFF2-40B4-BE49-F238E27FC236}">
                <a16:creationId xmlns:a16="http://schemas.microsoft.com/office/drawing/2014/main" id="{D8AB094B-4101-5E4C-8F3A-8BE1D3E5AE0B}"/>
              </a:ext>
            </a:extLst>
          </p:cNvPr>
          <p:cNvSpPr/>
          <p:nvPr/>
        </p:nvSpPr>
        <p:spPr>
          <a:xfrm>
            <a:off x="5983318" y="1891780"/>
            <a:ext cx="6018163" cy="3995078"/>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279400" indent="-171450" defTabSz="825500" hangingPunct="0">
              <a:buFont typeface="Arial" panose="020B0604020202020204" pitchFamily="34" charset="0"/>
              <a:buChar char="•"/>
            </a:pPr>
            <a:r>
              <a:rPr kumimoji="0" lang="fr-FR" sz="1100"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Les professionnels dénotent le fait que </a:t>
            </a:r>
            <a:r>
              <a:rPr kumimoji="0" lang="fr-FR" sz="1100" b="1"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l’alimentation du dossier médical par leurs confrères n’est pas encore systématique </a:t>
            </a:r>
            <a:r>
              <a:rPr kumimoji="0" lang="fr-FR" sz="1100"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(CH par exemple) : ce qui peut être décevant lors de la consultation des dossiers médicaux.</a:t>
            </a:r>
            <a:r>
              <a:rPr lang="fr-FR" sz="1100">
                <a:solidFill>
                  <a:schemeClr val="bg2">
                    <a:lumMod val="10000"/>
                  </a:schemeClr>
                </a:solidFill>
                <a:latin typeface="Trebuchet MS"/>
                <a:ea typeface="Helvetica Neue Medium"/>
                <a:cs typeface="Helvetica Neue Medium"/>
                <a:sym typeface="Helvetica Neue Medium"/>
              </a:rPr>
              <a:t> </a:t>
            </a:r>
            <a:endParaRPr lang="fr-FR" sz="1100">
              <a:solidFill>
                <a:schemeClr val="bg2">
                  <a:lumMod val="10000"/>
                </a:schemeClr>
              </a:solidFill>
              <a:latin typeface="Trebuchet MS"/>
            </a:endParaRPr>
          </a:p>
          <a:p>
            <a:pPr marL="107950" marR="0" defTabSz="825500" rtl="0" fontAlgn="auto" latinLnBrk="0" hangingPunct="0">
              <a:lnSpc>
                <a:spcPct val="100000"/>
              </a:lnSpc>
              <a:spcBef>
                <a:spcPts val="0"/>
              </a:spcBef>
              <a:spcAft>
                <a:spcPts val="0"/>
              </a:spcAft>
              <a:buClrTx/>
              <a:buSzTx/>
              <a:tabLst/>
            </a:pPr>
            <a:endParaRPr lang="fr-FR" sz="1100" b="1">
              <a:solidFill>
                <a:schemeClr val="bg2">
                  <a:lumMod val="10000"/>
                </a:schemeClr>
              </a:solidFill>
              <a:latin typeface="Trebuchet MS" panose="020B0603020202020204" pitchFamily="34" charset="0"/>
              <a:ea typeface="Helvetica Neue Medium"/>
              <a:cs typeface="Helvetica Neue Medium"/>
            </a:endParaRPr>
          </a:p>
          <a:p>
            <a:pPr marL="27940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100" b="1"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La sensibilisation des patients au cas par cas est chronophage, </a:t>
            </a:r>
            <a:r>
              <a:rPr kumimoji="0" lang="fr-FR" sz="1100"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les PS ne peuvent remplir cette tâche seule malgré leur bonne volonté.</a:t>
            </a:r>
            <a:endParaRPr lang="fr-FR" sz="1100" b="1" i="0" u="none" strike="noStrike" cap="none" spc="0" normalizeH="0" baseline="0">
              <a:ln>
                <a:noFill/>
              </a:ln>
              <a:solidFill>
                <a:schemeClr val="bg2">
                  <a:lumMod val="10000"/>
                </a:schemeClr>
              </a:solidFill>
              <a:effectLst/>
              <a:uFillTx/>
              <a:latin typeface="Trebuchet MS"/>
              <a:ea typeface="Helvetica Neue Medium"/>
              <a:cs typeface="Helvetica Neue Medium"/>
            </a:endParaRPr>
          </a:p>
          <a:p>
            <a:pPr marL="279400" marR="0" indent="-171450"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sz="1100" b="1" i="0" u="none" strike="noStrike" cap="none" spc="0" normalizeH="0" baseline="0">
              <a:ln>
                <a:noFill/>
              </a:ln>
              <a:solidFill>
                <a:schemeClr val="bg2">
                  <a:lumMod val="10000"/>
                </a:schemeClr>
              </a:solidFill>
              <a:effectLst/>
              <a:uFillTx/>
              <a:latin typeface="Trebuchet MS" panose="020B0603020202020204" pitchFamily="34" charset="0"/>
              <a:ea typeface="Helvetica Neue Medium"/>
              <a:cs typeface="Helvetica Neue Medium"/>
            </a:endParaRPr>
          </a:p>
          <a:p>
            <a:pPr marL="279400" indent="-171450" defTabSz="825500" hangingPunct="0">
              <a:buFont typeface="Arial" panose="020B0604020202020204" pitchFamily="34" charset="0"/>
              <a:buChar char="•"/>
            </a:pPr>
            <a:r>
              <a:rPr kumimoji="0" lang="fr-FR" sz="1100" b="1"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L’utilisation de </a:t>
            </a:r>
            <a:r>
              <a:rPr lang="fr-FR" sz="1100" b="1">
                <a:solidFill>
                  <a:schemeClr val="bg2">
                    <a:lumMod val="10000"/>
                  </a:schemeClr>
                </a:solidFill>
                <a:latin typeface="Trebuchet MS"/>
                <a:ea typeface="Helvetica Neue Medium"/>
                <a:cs typeface="Helvetica Neue Medium"/>
                <a:sym typeface="Helvetica Neue Medium"/>
              </a:rPr>
              <a:t>la messagerie de Mon espace santé est a</a:t>
            </a:r>
            <a:r>
              <a:rPr kumimoji="0" lang="fr-FR" sz="1100" b="1"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necdotique</a:t>
            </a:r>
            <a:r>
              <a:rPr kumimoji="0" lang="fr-FR" sz="1100" b="0" i="0" u="none" strike="noStrike" cap="none" spc="0" normalizeH="0" baseline="0">
                <a:ln>
                  <a:noFill/>
                </a:ln>
                <a:solidFill>
                  <a:schemeClr val="bg2">
                    <a:lumMod val="10000"/>
                  </a:schemeClr>
                </a:solidFill>
                <a:effectLst/>
                <a:uFillTx/>
                <a:latin typeface="Trebuchet MS"/>
                <a:ea typeface="Helvetica Neue Medium"/>
                <a:cs typeface="Helvetica Neue Medium"/>
                <a:sym typeface="Helvetica Neue Medium"/>
              </a:rPr>
              <a:t>, notamment parce que d’autres canaux de communication priment</a:t>
            </a:r>
            <a:r>
              <a:rPr lang="fr-FR" sz="1100">
                <a:solidFill>
                  <a:schemeClr val="bg2">
                    <a:lumMod val="10000"/>
                  </a:schemeClr>
                </a:solidFill>
                <a:latin typeface="Trebuchet MS"/>
                <a:ea typeface="Helvetica Neue Medium"/>
                <a:cs typeface="Helvetica Neue Medium"/>
                <a:sym typeface="Helvetica Neue Medium"/>
              </a:rPr>
              <a:t> + obstacles </a:t>
            </a:r>
            <a:endParaRPr lang="fr-FR" sz="1100">
              <a:solidFill>
                <a:schemeClr val="bg2">
                  <a:lumMod val="10000"/>
                </a:schemeClr>
              </a:solidFill>
              <a:latin typeface="Trebuchet MS"/>
            </a:endParaRPr>
          </a:p>
          <a:p>
            <a:pPr marL="279400" indent="-171450" defTabSz="825500">
              <a:buFont typeface="Arial" panose="020B0604020202020204" pitchFamily="34" charset="0"/>
              <a:buChar char="•"/>
            </a:pPr>
            <a:endParaRPr lang="fr-FR" sz="1100" b="1">
              <a:solidFill>
                <a:schemeClr val="bg2">
                  <a:lumMod val="10000"/>
                </a:schemeClr>
              </a:solidFill>
              <a:latin typeface="Trebuchet MS" panose="020B0603020202020204" pitchFamily="34" charset="0"/>
            </a:endParaRPr>
          </a:p>
          <a:p>
            <a:pPr marL="279400" indent="-171450" defTabSz="825500">
              <a:buFont typeface="Arial" panose="020B0604020202020204" pitchFamily="34" charset="0"/>
              <a:buChar char="•"/>
            </a:pPr>
            <a:r>
              <a:rPr lang="fr-FR" sz="1100" b="1">
                <a:solidFill>
                  <a:schemeClr val="bg2">
                    <a:lumMod val="10000"/>
                  </a:schemeClr>
                </a:solidFill>
                <a:latin typeface="Trebuchet MS"/>
              </a:rPr>
              <a:t>L’intégration de la MSSanté au sein des logiciels métier </a:t>
            </a:r>
            <a:r>
              <a:rPr lang="fr-FR" sz="1100">
                <a:solidFill>
                  <a:schemeClr val="bg2">
                    <a:lumMod val="10000"/>
                  </a:schemeClr>
                </a:solidFill>
                <a:latin typeface="Trebuchet MS"/>
              </a:rPr>
              <a:t>n’est pas encore optimale pour les usages :</a:t>
            </a:r>
          </a:p>
          <a:p>
            <a:pPr marL="628650" lvl="1" indent="-171450" defTabSz="825500">
              <a:buFont typeface="Arial,Sans-Serif" panose="020B0604020202020204" pitchFamily="34" charset="0"/>
              <a:buChar char="•"/>
            </a:pPr>
            <a:r>
              <a:rPr lang="fr-FR" sz="1100">
                <a:solidFill>
                  <a:schemeClr val="bg2">
                    <a:lumMod val="10000"/>
                  </a:schemeClr>
                </a:solidFill>
                <a:latin typeface="Trebuchet MS"/>
              </a:rPr>
              <a:t>Envoi direct depuis le dossier du patient n’est pas simple pour tous les logiciels (MSSanté intégré, mais pas de possibilité d’envoyer un message depuis le dossier patient avec reconstitution de l’adresse)</a:t>
            </a:r>
          </a:p>
          <a:p>
            <a:pPr marL="628650" lvl="1" indent="-171450" defTabSz="825500">
              <a:buFont typeface="Arial,Sans-Serif" panose="020B0604020202020204" pitchFamily="34" charset="0"/>
              <a:buChar char="•"/>
            </a:pPr>
            <a:r>
              <a:rPr lang="fr-FR" sz="1100">
                <a:solidFill>
                  <a:schemeClr val="bg2">
                    <a:lumMod val="10000"/>
                  </a:schemeClr>
                </a:solidFill>
                <a:latin typeface="Trebuchet MS"/>
              </a:rPr>
              <a:t>Pas d’accusé de lecture chez tous les pilotes</a:t>
            </a:r>
          </a:p>
          <a:p>
            <a:pPr marL="628650" lvl="1" indent="-171450" defTabSz="825500">
              <a:buFont typeface="Arial,Sans-Serif" panose="020B0604020202020204" pitchFamily="34" charset="0"/>
              <a:buChar char="•"/>
            </a:pPr>
            <a:r>
              <a:rPr lang="fr-FR" sz="1100">
                <a:solidFill>
                  <a:schemeClr val="bg2">
                    <a:lumMod val="10000"/>
                  </a:schemeClr>
                </a:solidFill>
                <a:latin typeface="Trebuchet MS"/>
              </a:rPr>
              <a:t>Pas de clôture des échanges simplifiée pour tous les pilotes(en dehors de [FIN] en objet)</a:t>
            </a:r>
          </a:p>
          <a:p>
            <a:pPr marL="279400" indent="-171450" defTabSz="825500" hangingPunct="0">
              <a:buFont typeface="Arial" panose="020B0604020202020204" pitchFamily="34" charset="0"/>
              <a:buChar char="•"/>
            </a:pPr>
            <a:endParaRPr lang="fr-FR" sz="1100">
              <a:solidFill>
                <a:schemeClr val="bg2">
                  <a:lumMod val="10000"/>
                </a:schemeClr>
              </a:solidFill>
              <a:latin typeface="Trebuchet MS" panose="020B0603020202020204" pitchFamily="34" charset="0"/>
              <a:ea typeface="Helvetica Neue Medium"/>
              <a:cs typeface="Helvetica Neue Medium"/>
            </a:endParaRPr>
          </a:p>
          <a:p>
            <a:pPr marL="279400" indent="-171450" defTabSz="825500" hangingPunct="0">
              <a:buFont typeface="Arial" panose="020B0604020202020204" pitchFamily="34" charset="0"/>
              <a:buChar char="•"/>
            </a:pPr>
            <a:r>
              <a:rPr lang="fr-FR" sz="1100">
                <a:solidFill>
                  <a:schemeClr val="bg2">
                    <a:lumMod val="10000"/>
                  </a:schemeClr>
                </a:solidFill>
                <a:latin typeface="Trebuchet MS"/>
                <a:ea typeface="Helvetica Neue Medium"/>
                <a:cs typeface="Helvetica Neue Medium"/>
                <a:sym typeface="Helvetica Neue Medium"/>
              </a:rPr>
              <a:t>Des attentes côté logiciels : correction d’anomalies, lenteurs, consultation du dossier médical Mon espace santé… </a:t>
            </a:r>
            <a:endParaRPr lang="fr-FR" sz="1100" b="0" i="0" u="none" strike="noStrike" cap="none" spc="0" normalizeH="0" baseline="0">
              <a:ln>
                <a:noFill/>
              </a:ln>
              <a:solidFill>
                <a:schemeClr val="bg2">
                  <a:lumMod val="10000"/>
                </a:schemeClr>
              </a:solidFill>
              <a:effectLst/>
              <a:uFillTx/>
              <a:latin typeface="Trebuchet MS"/>
              <a:ea typeface="Helvetica Neue Medium"/>
              <a:cs typeface="Helvetica Neue Medium"/>
            </a:endParaRPr>
          </a:p>
        </p:txBody>
      </p:sp>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776882" cy="1133342"/>
          </a:xfrm>
        </p:spPr>
        <p:txBody>
          <a:bodyPr>
            <a:normAutofit/>
          </a:bodyPr>
          <a:lstStyle/>
          <a:p>
            <a:pPr>
              <a:lnSpc>
                <a:spcPct val="120000"/>
              </a:lnSpc>
            </a:pPr>
            <a:r>
              <a:rPr lang="fr-FR" sz="3200">
                <a:latin typeface="Trebuchet MS"/>
              </a:rPr>
              <a:t>Apprentissages de l’expérimentation</a:t>
            </a: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27</a:t>
            </a:fld>
            <a:endParaRPr lang="fr-FR"/>
          </a:p>
        </p:txBody>
      </p:sp>
      <p:grpSp>
        <p:nvGrpSpPr>
          <p:cNvPr id="46" name="Groupe 45">
            <a:extLst>
              <a:ext uri="{FF2B5EF4-FFF2-40B4-BE49-F238E27FC236}">
                <a16:creationId xmlns:a16="http://schemas.microsoft.com/office/drawing/2014/main" id="{786F4F50-B68B-439B-A1CF-E8B40DE4FAC7}"/>
              </a:ext>
            </a:extLst>
          </p:cNvPr>
          <p:cNvGrpSpPr>
            <a:grpSpLocks noChangeAspect="1"/>
          </p:cNvGrpSpPr>
          <p:nvPr/>
        </p:nvGrpSpPr>
        <p:grpSpPr>
          <a:xfrm>
            <a:off x="469749" y="1496674"/>
            <a:ext cx="439320" cy="434886"/>
            <a:chOff x="4956693" y="2651032"/>
            <a:chExt cx="431694" cy="428400"/>
          </a:xfrm>
        </p:grpSpPr>
        <p:sp>
          <p:nvSpPr>
            <p:cNvPr id="47" name="Freeform 5">
              <a:extLst>
                <a:ext uri="{FF2B5EF4-FFF2-40B4-BE49-F238E27FC236}">
                  <a16:creationId xmlns:a16="http://schemas.microsoft.com/office/drawing/2014/main" id="{CAA6E92A-B30F-D071-227C-0E7F5FC19E7B}"/>
                </a:ext>
              </a:extLst>
            </p:cNvPr>
            <p:cNvSpPr>
              <a:spLocks noEditPoints="1"/>
            </p:cNvSpPr>
            <p:nvPr/>
          </p:nvSpPr>
          <p:spPr bwMode="auto">
            <a:xfrm>
              <a:off x="5078622" y="2812506"/>
              <a:ext cx="46135" cy="59317"/>
            </a:xfrm>
            <a:custGeom>
              <a:avLst/>
              <a:gdLst>
                <a:gd name="T0" fmla="*/ 143 w 165"/>
                <a:gd name="T1" fmla="*/ 72 h 213"/>
                <a:gd name="T2" fmla="*/ 120 w 165"/>
                <a:gd name="T3" fmla="*/ 95 h 213"/>
                <a:gd name="T4" fmla="*/ 120 w 165"/>
                <a:gd name="T5" fmla="*/ 131 h 213"/>
                <a:gd name="T6" fmla="*/ 82 w 165"/>
                <a:gd name="T7" fmla="*/ 168 h 213"/>
                <a:gd name="T8" fmla="*/ 45 w 165"/>
                <a:gd name="T9" fmla="*/ 131 h 213"/>
                <a:gd name="T10" fmla="*/ 45 w 165"/>
                <a:gd name="T11" fmla="*/ 83 h 213"/>
                <a:gd name="T12" fmla="*/ 82 w 165"/>
                <a:gd name="T13" fmla="*/ 45 h 213"/>
                <a:gd name="T14" fmla="*/ 105 w 165"/>
                <a:gd name="T15" fmla="*/ 23 h 213"/>
                <a:gd name="T16" fmla="*/ 82 w 165"/>
                <a:gd name="T17" fmla="*/ 0 h 213"/>
                <a:gd name="T18" fmla="*/ 0 w 165"/>
                <a:gd name="T19" fmla="*/ 83 h 213"/>
                <a:gd name="T20" fmla="*/ 0 w 165"/>
                <a:gd name="T21" fmla="*/ 131 h 213"/>
                <a:gd name="T22" fmla="*/ 82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2" y="168"/>
                  </a:cubicBezTo>
                  <a:cubicBezTo>
                    <a:pt x="62" y="168"/>
                    <a:pt x="45" y="152"/>
                    <a:pt x="45" y="131"/>
                  </a:cubicBezTo>
                  <a:cubicBezTo>
                    <a:pt x="45" y="83"/>
                    <a:pt x="45" y="83"/>
                    <a:pt x="45" y="83"/>
                  </a:cubicBezTo>
                  <a:cubicBezTo>
                    <a:pt x="45" y="62"/>
                    <a:pt x="62" y="45"/>
                    <a:pt x="82" y="45"/>
                  </a:cubicBezTo>
                  <a:cubicBezTo>
                    <a:pt x="95" y="45"/>
                    <a:pt x="105" y="35"/>
                    <a:pt x="105" y="23"/>
                  </a:cubicBezTo>
                  <a:cubicBezTo>
                    <a:pt x="105" y="10"/>
                    <a:pt x="95" y="0"/>
                    <a:pt x="82" y="0"/>
                  </a:cubicBezTo>
                  <a:cubicBezTo>
                    <a:pt x="37" y="0"/>
                    <a:pt x="0" y="37"/>
                    <a:pt x="0" y="83"/>
                  </a:cubicBezTo>
                  <a:cubicBezTo>
                    <a:pt x="0" y="131"/>
                    <a:pt x="0" y="131"/>
                    <a:pt x="0" y="131"/>
                  </a:cubicBezTo>
                  <a:cubicBezTo>
                    <a:pt x="0" y="176"/>
                    <a:pt x="37" y="213"/>
                    <a:pt x="82"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8" name="Freeform 6">
              <a:extLst>
                <a:ext uri="{FF2B5EF4-FFF2-40B4-BE49-F238E27FC236}">
                  <a16:creationId xmlns:a16="http://schemas.microsoft.com/office/drawing/2014/main" id="{1C35DF98-776D-F09D-5A51-AE2B5DA23026}"/>
                </a:ext>
              </a:extLst>
            </p:cNvPr>
            <p:cNvSpPr>
              <a:spLocks noEditPoints="1"/>
            </p:cNvSpPr>
            <p:nvPr/>
          </p:nvSpPr>
          <p:spPr bwMode="auto">
            <a:xfrm>
              <a:off x="5220323" y="2812506"/>
              <a:ext cx="46135" cy="59317"/>
            </a:xfrm>
            <a:custGeom>
              <a:avLst/>
              <a:gdLst>
                <a:gd name="T0" fmla="*/ 143 w 165"/>
                <a:gd name="T1" fmla="*/ 72 h 213"/>
                <a:gd name="T2" fmla="*/ 120 w 165"/>
                <a:gd name="T3" fmla="*/ 95 h 213"/>
                <a:gd name="T4" fmla="*/ 120 w 165"/>
                <a:gd name="T5" fmla="*/ 131 h 213"/>
                <a:gd name="T6" fmla="*/ 83 w 165"/>
                <a:gd name="T7" fmla="*/ 168 h 213"/>
                <a:gd name="T8" fmla="*/ 45 w 165"/>
                <a:gd name="T9" fmla="*/ 131 h 213"/>
                <a:gd name="T10" fmla="*/ 45 w 165"/>
                <a:gd name="T11" fmla="*/ 83 h 213"/>
                <a:gd name="T12" fmla="*/ 83 w 165"/>
                <a:gd name="T13" fmla="*/ 45 h 213"/>
                <a:gd name="T14" fmla="*/ 105 w 165"/>
                <a:gd name="T15" fmla="*/ 23 h 213"/>
                <a:gd name="T16" fmla="*/ 83 w 165"/>
                <a:gd name="T17" fmla="*/ 0 h 213"/>
                <a:gd name="T18" fmla="*/ 0 w 165"/>
                <a:gd name="T19" fmla="*/ 83 h 213"/>
                <a:gd name="T20" fmla="*/ 0 w 165"/>
                <a:gd name="T21" fmla="*/ 131 h 213"/>
                <a:gd name="T22" fmla="*/ 83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3" y="168"/>
                  </a:cubicBezTo>
                  <a:cubicBezTo>
                    <a:pt x="62" y="168"/>
                    <a:pt x="45" y="152"/>
                    <a:pt x="45" y="131"/>
                  </a:cubicBezTo>
                  <a:cubicBezTo>
                    <a:pt x="45" y="83"/>
                    <a:pt x="45" y="83"/>
                    <a:pt x="45" y="83"/>
                  </a:cubicBezTo>
                  <a:cubicBezTo>
                    <a:pt x="45" y="62"/>
                    <a:pt x="62" y="45"/>
                    <a:pt x="83" y="45"/>
                  </a:cubicBezTo>
                  <a:cubicBezTo>
                    <a:pt x="95" y="45"/>
                    <a:pt x="105" y="35"/>
                    <a:pt x="105" y="23"/>
                  </a:cubicBezTo>
                  <a:cubicBezTo>
                    <a:pt x="105" y="10"/>
                    <a:pt x="95" y="0"/>
                    <a:pt x="83" y="0"/>
                  </a:cubicBezTo>
                  <a:cubicBezTo>
                    <a:pt x="37" y="0"/>
                    <a:pt x="0" y="37"/>
                    <a:pt x="0" y="83"/>
                  </a:cubicBezTo>
                  <a:cubicBezTo>
                    <a:pt x="0" y="131"/>
                    <a:pt x="0" y="131"/>
                    <a:pt x="0" y="131"/>
                  </a:cubicBezTo>
                  <a:cubicBezTo>
                    <a:pt x="0" y="176"/>
                    <a:pt x="37" y="213"/>
                    <a:pt x="83"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9" name="Freeform 7">
              <a:extLst>
                <a:ext uri="{FF2B5EF4-FFF2-40B4-BE49-F238E27FC236}">
                  <a16:creationId xmlns:a16="http://schemas.microsoft.com/office/drawing/2014/main" id="{05A94198-AC69-39B6-E10C-3E75E1E4AF7C}"/>
                </a:ext>
              </a:extLst>
            </p:cNvPr>
            <p:cNvSpPr>
              <a:spLocks noEditPoints="1"/>
            </p:cNvSpPr>
            <p:nvPr/>
          </p:nvSpPr>
          <p:spPr bwMode="auto">
            <a:xfrm>
              <a:off x="5098394" y="2926196"/>
              <a:ext cx="148292" cy="39545"/>
            </a:xfrm>
            <a:custGeom>
              <a:avLst/>
              <a:gdLst>
                <a:gd name="T0" fmla="*/ 521 w 530"/>
                <a:gd name="T1" fmla="*/ 8 h 143"/>
                <a:gd name="T2" fmla="*/ 489 w 530"/>
                <a:gd name="T3" fmla="*/ 9 h 143"/>
                <a:gd name="T4" fmla="*/ 265 w 530"/>
                <a:gd name="T5" fmla="*/ 98 h 143"/>
                <a:gd name="T6" fmla="*/ 41 w 530"/>
                <a:gd name="T7" fmla="*/ 9 h 143"/>
                <a:gd name="T8" fmla="*/ 9 w 530"/>
                <a:gd name="T9" fmla="*/ 8 h 143"/>
                <a:gd name="T10" fmla="*/ 8 w 530"/>
                <a:gd name="T11" fmla="*/ 40 h 143"/>
                <a:gd name="T12" fmla="*/ 265 w 530"/>
                <a:gd name="T13" fmla="*/ 143 h 143"/>
                <a:gd name="T14" fmla="*/ 522 w 530"/>
                <a:gd name="T15" fmla="*/ 40 h 143"/>
                <a:gd name="T16" fmla="*/ 521 w 530"/>
                <a:gd name="T17" fmla="*/ 8 h 143"/>
                <a:gd name="T18" fmla="*/ 521 w 530"/>
                <a:gd name="T19" fmla="*/ 8 h 143"/>
                <a:gd name="T20" fmla="*/ 521 w 530"/>
                <a:gd name="T2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143">
                  <a:moveTo>
                    <a:pt x="521" y="8"/>
                  </a:moveTo>
                  <a:cubicBezTo>
                    <a:pt x="512" y="0"/>
                    <a:pt x="497" y="0"/>
                    <a:pt x="489" y="9"/>
                  </a:cubicBezTo>
                  <a:cubicBezTo>
                    <a:pt x="438" y="65"/>
                    <a:pt x="354" y="98"/>
                    <a:pt x="265" y="98"/>
                  </a:cubicBezTo>
                  <a:cubicBezTo>
                    <a:pt x="176" y="98"/>
                    <a:pt x="92" y="65"/>
                    <a:pt x="41" y="9"/>
                  </a:cubicBezTo>
                  <a:cubicBezTo>
                    <a:pt x="33" y="0"/>
                    <a:pt x="18" y="0"/>
                    <a:pt x="9" y="8"/>
                  </a:cubicBezTo>
                  <a:cubicBezTo>
                    <a:pt x="0" y="16"/>
                    <a:pt x="0" y="31"/>
                    <a:pt x="8" y="40"/>
                  </a:cubicBezTo>
                  <a:cubicBezTo>
                    <a:pt x="68" y="105"/>
                    <a:pt x="164" y="143"/>
                    <a:pt x="265" y="143"/>
                  </a:cubicBezTo>
                  <a:cubicBezTo>
                    <a:pt x="366" y="143"/>
                    <a:pt x="462" y="105"/>
                    <a:pt x="522" y="40"/>
                  </a:cubicBezTo>
                  <a:cubicBezTo>
                    <a:pt x="530" y="31"/>
                    <a:pt x="530" y="16"/>
                    <a:pt x="521" y="8"/>
                  </a:cubicBezTo>
                  <a:close/>
                  <a:moveTo>
                    <a:pt x="521" y="8"/>
                  </a:moveTo>
                  <a:cubicBezTo>
                    <a:pt x="521" y="8"/>
                    <a:pt x="521" y="8"/>
                    <a:pt x="521" y="8"/>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Freeform 8">
              <a:extLst>
                <a:ext uri="{FF2B5EF4-FFF2-40B4-BE49-F238E27FC236}">
                  <a16:creationId xmlns:a16="http://schemas.microsoft.com/office/drawing/2014/main" id="{BDED71C7-B52C-B339-0DF7-BD9CE74C7024}"/>
                </a:ext>
              </a:extLst>
            </p:cNvPr>
            <p:cNvSpPr>
              <a:spLocks noEditPoints="1"/>
            </p:cNvSpPr>
            <p:nvPr/>
          </p:nvSpPr>
          <p:spPr bwMode="auto">
            <a:xfrm>
              <a:off x="4956693" y="2651032"/>
              <a:ext cx="360844" cy="357549"/>
            </a:xfrm>
            <a:custGeom>
              <a:avLst/>
              <a:gdLst>
                <a:gd name="T0" fmla="*/ 1280 w 1290"/>
                <a:gd name="T1" fmla="*/ 196 h 1287"/>
                <a:gd name="T2" fmla="*/ 750 w 1290"/>
                <a:gd name="T3" fmla="*/ 5 h 1287"/>
                <a:gd name="T4" fmla="*/ 230 w 1290"/>
                <a:gd name="T5" fmla="*/ 230 h 1287"/>
                <a:gd name="T6" fmla="*/ 5 w 1290"/>
                <a:gd name="T7" fmla="*/ 750 h 1287"/>
                <a:gd name="T8" fmla="*/ 196 w 1290"/>
                <a:gd name="T9" fmla="*/ 1280 h 1287"/>
                <a:gd name="T10" fmla="*/ 213 w 1290"/>
                <a:gd name="T11" fmla="*/ 1287 h 1287"/>
                <a:gd name="T12" fmla="*/ 228 w 1290"/>
                <a:gd name="T13" fmla="*/ 1282 h 1287"/>
                <a:gd name="T14" fmla="*/ 230 w 1290"/>
                <a:gd name="T15" fmla="*/ 1250 h 1287"/>
                <a:gd name="T16" fmla="*/ 50 w 1290"/>
                <a:gd name="T17" fmla="*/ 751 h 1287"/>
                <a:gd name="T18" fmla="*/ 262 w 1290"/>
                <a:gd name="T19" fmla="*/ 262 h 1287"/>
                <a:gd name="T20" fmla="*/ 751 w 1290"/>
                <a:gd name="T21" fmla="*/ 50 h 1287"/>
                <a:gd name="T22" fmla="*/ 1250 w 1290"/>
                <a:gd name="T23" fmla="*/ 230 h 1287"/>
                <a:gd name="T24" fmla="*/ 1282 w 1290"/>
                <a:gd name="T25" fmla="*/ 228 h 1287"/>
                <a:gd name="T26" fmla="*/ 1280 w 1290"/>
                <a:gd name="T27" fmla="*/ 196 h 1287"/>
                <a:gd name="T28" fmla="*/ 1280 w 1290"/>
                <a:gd name="T29" fmla="*/ 196 h 1287"/>
                <a:gd name="T30" fmla="*/ 1280 w 1290"/>
                <a:gd name="T31" fmla="*/ 196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7">
                  <a:moveTo>
                    <a:pt x="1280" y="196"/>
                  </a:moveTo>
                  <a:cubicBezTo>
                    <a:pt x="1133" y="67"/>
                    <a:pt x="945" y="0"/>
                    <a:pt x="750" y="5"/>
                  </a:cubicBezTo>
                  <a:cubicBezTo>
                    <a:pt x="553" y="11"/>
                    <a:pt x="369" y="91"/>
                    <a:pt x="230" y="230"/>
                  </a:cubicBezTo>
                  <a:cubicBezTo>
                    <a:pt x="91" y="369"/>
                    <a:pt x="11" y="553"/>
                    <a:pt x="5" y="750"/>
                  </a:cubicBezTo>
                  <a:cubicBezTo>
                    <a:pt x="0" y="945"/>
                    <a:pt x="67" y="1133"/>
                    <a:pt x="196" y="1280"/>
                  </a:cubicBezTo>
                  <a:cubicBezTo>
                    <a:pt x="201" y="1285"/>
                    <a:pt x="207" y="1287"/>
                    <a:pt x="213" y="1287"/>
                  </a:cubicBezTo>
                  <a:cubicBezTo>
                    <a:pt x="218" y="1287"/>
                    <a:pt x="224" y="1286"/>
                    <a:pt x="228" y="1282"/>
                  </a:cubicBezTo>
                  <a:cubicBezTo>
                    <a:pt x="237" y="1274"/>
                    <a:pt x="238" y="1259"/>
                    <a:pt x="230" y="1250"/>
                  </a:cubicBezTo>
                  <a:cubicBezTo>
                    <a:pt x="109" y="1112"/>
                    <a:pt x="45" y="935"/>
                    <a:pt x="50" y="751"/>
                  </a:cubicBezTo>
                  <a:cubicBezTo>
                    <a:pt x="56" y="566"/>
                    <a:pt x="131" y="393"/>
                    <a:pt x="262" y="262"/>
                  </a:cubicBezTo>
                  <a:cubicBezTo>
                    <a:pt x="393" y="131"/>
                    <a:pt x="566" y="56"/>
                    <a:pt x="751" y="50"/>
                  </a:cubicBezTo>
                  <a:cubicBezTo>
                    <a:pt x="935" y="45"/>
                    <a:pt x="1112" y="109"/>
                    <a:pt x="1250" y="230"/>
                  </a:cubicBezTo>
                  <a:cubicBezTo>
                    <a:pt x="1259" y="238"/>
                    <a:pt x="1274" y="237"/>
                    <a:pt x="1282" y="228"/>
                  </a:cubicBezTo>
                  <a:cubicBezTo>
                    <a:pt x="1290" y="219"/>
                    <a:pt x="1289" y="204"/>
                    <a:pt x="1280" y="196"/>
                  </a:cubicBezTo>
                  <a:close/>
                  <a:moveTo>
                    <a:pt x="1280" y="196"/>
                  </a:moveTo>
                  <a:cubicBezTo>
                    <a:pt x="1280" y="196"/>
                    <a:pt x="1280" y="196"/>
                    <a:pt x="1280" y="19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51" name="Freeform 9">
              <a:extLst>
                <a:ext uri="{FF2B5EF4-FFF2-40B4-BE49-F238E27FC236}">
                  <a16:creationId xmlns:a16="http://schemas.microsoft.com/office/drawing/2014/main" id="{786D84A6-69BD-7066-8995-20E20A384A3B}"/>
                </a:ext>
              </a:extLst>
            </p:cNvPr>
            <p:cNvSpPr>
              <a:spLocks noEditPoints="1"/>
            </p:cNvSpPr>
            <p:nvPr/>
          </p:nvSpPr>
          <p:spPr bwMode="auto">
            <a:xfrm>
              <a:off x="5027543" y="2721883"/>
              <a:ext cx="360844" cy="357549"/>
            </a:xfrm>
            <a:custGeom>
              <a:avLst/>
              <a:gdLst>
                <a:gd name="T0" fmla="*/ 1094 w 1290"/>
                <a:gd name="T1" fmla="*/ 10 h 1285"/>
                <a:gd name="T2" fmla="*/ 1062 w 1290"/>
                <a:gd name="T3" fmla="*/ 8 h 1285"/>
                <a:gd name="T4" fmla="*/ 1060 w 1290"/>
                <a:gd name="T5" fmla="*/ 40 h 1285"/>
                <a:gd name="T6" fmla="*/ 1240 w 1290"/>
                <a:gd name="T7" fmla="*/ 539 h 1285"/>
                <a:gd name="T8" fmla="*/ 1028 w 1290"/>
                <a:gd name="T9" fmla="*/ 1028 h 1285"/>
                <a:gd name="T10" fmla="*/ 539 w 1290"/>
                <a:gd name="T11" fmla="*/ 1240 h 1285"/>
                <a:gd name="T12" fmla="*/ 40 w 1290"/>
                <a:gd name="T13" fmla="*/ 1060 h 1285"/>
                <a:gd name="T14" fmla="*/ 8 w 1290"/>
                <a:gd name="T15" fmla="*/ 1062 h 1285"/>
                <a:gd name="T16" fmla="*/ 10 w 1290"/>
                <a:gd name="T17" fmla="*/ 1094 h 1285"/>
                <a:gd name="T18" fmla="*/ 517 w 1290"/>
                <a:gd name="T19" fmla="*/ 1285 h 1285"/>
                <a:gd name="T20" fmla="*/ 540 w 1290"/>
                <a:gd name="T21" fmla="*/ 1285 h 1285"/>
                <a:gd name="T22" fmla="*/ 1060 w 1290"/>
                <a:gd name="T23" fmla="*/ 1060 h 1285"/>
                <a:gd name="T24" fmla="*/ 1285 w 1290"/>
                <a:gd name="T25" fmla="*/ 540 h 1285"/>
                <a:gd name="T26" fmla="*/ 1094 w 1290"/>
                <a:gd name="T27" fmla="*/ 10 h 1285"/>
                <a:gd name="T28" fmla="*/ 1094 w 1290"/>
                <a:gd name="T29" fmla="*/ 10 h 1285"/>
                <a:gd name="T30" fmla="*/ 1094 w 1290"/>
                <a:gd name="T31" fmla="*/ 1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5">
                  <a:moveTo>
                    <a:pt x="1094" y="10"/>
                  </a:moveTo>
                  <a:cubicBezTo>
                    <a:pt x="1086" y="1"/>
                    <a:pt x="1071" y="0"/>
                    <a:pt x="1062" y="8"/>
                  </a:cubicBezTo>
                  <a:cubicBezTo>
                    <a:pt x="1053" y="16"/>
                    <a:pt x="1052" y="31"/>
                    <a:pt x="1060" y="40"/>
                  </a:cubicBezTo>
                  <a:cubicBezTo>
                    <a:pt x="1181" y="178"/>
                    <a:pt x="1245" y="355"/>
                    <a:pt x="1240" y="539"/>
                  </a:cubicBezTo>
                  <a:cubicBezTo>
                    <a:pt x="1234" y="724"/>
                    <a:pt x="1159" y="897"/>
                    <a:pt x="1028" y="1028"/>
                  </a:cubicBezTo>
                  <a:cubicBezTo>
                    <a:pt x="897" y="1159"/>
                    <a:pt x="724" y="1234"/>
                    <a:pt x="539" y="1240"/>
                  </a:cubicBezTo>
                  <a:cubicBezTo>
                    <a:pt x="355" y="1245"/>
                    <a:pt x="178" y="1181"/>
                    <a:pt x="40" y="1060"/>
                  </a:cubicBezTo>
                  <a:cubicBezTo>
                    <a:pt x="31" y="1052"/>
                    <a:pt x="16" y="1053"/>
                    <a:pt x="8" y="1062"/>
                  </a:cubicBezTo>
                  <a:cubicBezTo>
                    <a:pt x="0" y="1071"/>
                    <a:pt x="1" y="1086"/>
                    <a:pt x="10" y="1094"/>
                  </a:cubicBezTo>
                  <a:cubicBezTo>
                    <a:pt x="151" y="1218"/>
                    <a:pt x="330" y="1285"/>
                    <a:pt x="517" y="1285"/>
                  </a:cubicBezTo>
                  <a:cubicBezTo>
                    <a:pt x="525" y="1285"/>
                    <a:pt x="532" y="1285"/>
                    <a:pt x="540" y="1285"/>
                  </a:cubicBezTo>
                  <a:cubicBezTo>
                    <a:pt x="737" y="1279"/>
                    <a:pt x="921" y="1199"/>
                    <a:pt x="1060" y="1060"/>
                  </a:cubicBezTo>
                  <a:cubicBezTo>
                    <a:pt x="1199" y="921"/>
                    <a:pt x="1279" y="737"/>
                    <a:pt x="1285" y="540"/>
                  </a:cubicBezTo>
                  <a:cubicBezTo>
                    <a:pt x="1290" y="345"/>
                    <a:pt x="1223" y="157"/>
                    <a:pt x="1094" y="10"/>
                  </a:cubicBezTo>
                  <a:close/>
                  <a:moveTo>
                    <a:pt x="1094" y="10"/>
                  </a:moveTo>
                  <a:cubicBezTo>
                    <a:pt x="1094" y="10"/>
                    <a:pt x="1094" y="10"/>
                    <a:pt x="1094" y="1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52" name="Groupe 51">
            <a:extLst>
              <a:ext uri="{FF2B5EF4-FFF2-40B4-BE49-F238E27FC236}">
                <a16:creationId xmlns:a16="http://schemas.microsoft.com/office/drawing/2014/main" id="{BBB8A8B4-51C3-8F02-8C66-5A8CEF0C6BC7}"/>
              </a:ext>
            </a:extLst>
          </p:cNvPr>
          <p:cNvGrpSpPr>
            <a:grpSpLocks noChangeAspect="1"/>
          </p:cNvGrpSpPr>
          <p:nvPr/>
        </p:nvGrpSpPr>
        <p:grpSpPr>
          <a:xfrm>
            <a:off x="5959069" y="1489750"/>
            <a:ext cx="433456" cy="429087"/>
            <a:chOff x="6306031" y="2647856"/>
            <a:chExt cx="431680" cy="428400"/>
          </a:xfrm>
        </p:grpSpPr>
        <p:sp>
          <p:nvSpPr>
            <p:cNvPr id="53" name="Freeform 21">
              <a:extLst>
                <a:ext uri="{FF2B5EF4-FFF2-40B4-BE49-F238E27FC236}">
                  <a16:creationId xmlns:a16="http://schemas.microsoft.com/office/drawing/2014/main" id="{5BCDB3C2-745C-4C71-A5A3-9D3B1FF07111}"/>
                </a:ext>
              </a:extLst>
            </p:cNvPr>
            <p:cNvSpPr>
              <a:spLocks noEditPoints="1"/>
            </p:cNvSpPr>
            <p:nvPr/>
          </p:nvSpPr>
          <p:spPr bwMode="auto">
            <a:xfrm>
              <a:off x="6429134" y="2810352"/>
              <a:ext cx="45958" cy="59090"/>
            </a:xfrm>
            <a:custGeom>
              <a:avLst/>
              <a:gdLst>
                <a:gd name="T0" fmla="*/ 143 w 165"/>
                <a:gd name="T1" fmla="*/ 72 h 213"/>
                <a:gd name="T2" fmla="*/ 120 w 165"/>
                <a:gd name="T3" fmla="*/ 95 h 213"/>
                <a:gd name="T4" fmla="*/ 120 w 165"/>
                <a:gd name="T5" fmla="*/ 131 h 213"/>
                <a:gd name="T6" fmla="*/ 82 w 165"/>
                <a:gd name="T7" fmla="*/ 168 h 213"/>
                <a:gd name="T8" fmla="*/ 45 w 165"/>
                <a:gd name="T9" fmla="*/ 131 h 213"/>
                <a:gd name="T10" fmla="*/ 45 w 165"/>
                <a:gd name="T11" fmla="*/ 83 h 213"/>
                <a:gd name="T12" fmla="*/ 82 w 165"/>
                <a:gd name="T13" fmla="*/ 45 h 213"/>
                <a:gd name="T14" fmla="*/ 105 w 165"/>
                <a:gd name="T15" fmla="*/ 23 h 213"/>
                <a:gd name="T16" fmla="*/ 82 w 165"/>
                <a:gd name="T17" fmla="*/ 0 h 213"/>
                <a:gd name="T18" fmla="*/ 0 w 165"/>
                <a:gd name="T19" fmla="*/ 83 h 213"/>
                <a:gd name="T20" fmla="*/ 0 w 165"/>
                <a:gd name="T21" fmla="*/ 131 h 213"/>
                <a:gd name="T22" fmla="*/ 82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2" y="168"/>
                  </a:cubicBezTo>
                  <a:cubicBezTo>
                    <a:pt x="62" y="168"/>
                    <a:pt x="45" y="152"/>
                    <a:pt x="45" y="131"/>
                  </a:cubicBezTo>
                  <a:cubicBezTo>
                    <a:pt x="45" y="83"/>
                    <a:pt x="45" y="83"/>
                    <a:pt x="45" y="83"/>
                  </a:cubicBezTo>
                  <a:cubicBezTo>
                    <a:pt x="45" y="62"/>
                    <a:pt x="62" y="45"/>
                    <a:pt x="82" y="45"/>
                  </a:cubicBezTo>
                  <a:cubicBezTo>
                    <a:pt x="95" y="45"/>
                    <a:pt x="105" y="35"/>
                    <a:pt x="105" y="23"/>
                  </a:cubicBezTo>
                  <a:cubicBezTo>
                    <a:pt x="105" y="10"/>
                    <a:pt x="95" y="0"/>
                    <a:pt x="82" y="0"/>
                  </a:cubicBezTo>
                  <a:cubicBezTo>
                    <a:pt x="37" y="0"/>
                    <a:pt x="0" y="37"/>
                    <a:pt x="0" y="83"/>
                  </a:cubicBezTo>
                  <a:cubicBezTo>
                    <a:pt x="0" y="131"/>
                    <a:pt x="0" y="131"/>
                    <a:pt x="0" y="131"/>
                  </a:cubicBezTo>
                  <a:cubicBezTo>
                    <a:pt x="0" y="176"/>
                    <a:pt x="37" y="213"/>
                    <a:pt x="82"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54" name="Freeform 22">
              <a:extLst>
                <a:ext uri="{FF2B5EF4-FFF2-40B4-BE49-F238E27FC236}">
                  <a16:creationId xmlns:a16="http://schemas.microsoft.com/office/drawing/2014/main" id="{B0FED254-3CD3-241B-19F9-C45F5CC86300}"/>
                </a:ext>
              </a:extLst>
            </p:cNvPr>
            <p:cNvSpPr>
              <a:spLocks noEditPoints="1"/>
            </p:cNvSpPr>
            <p:nvPr/>
          </p:nvSpPr>
          <p:spPr bwMode="auto">
            <a:xfrm>
              <a:off x="6568650" y="2810352"/>
              <a:ext cx="45958" cy="59090"/>
            </a:xfrm>
            <a:custGeom>
              <a:avLst/>
              <a:gdLst>
                <a:gd name="T0" fmla="*/ 143 w 165"/>
                <a:gd name="T1" fmla="*/ 72 h 213"/>
                <a:gd name="T2" fmla="*/ 120 w 165"/>
                <a:gd name="T3" fmla="*/ 95 h 213"/>
                <a:gd name="T4" fmla="*/ 120 w 165"/>
                <a:gd name="T5" fmla="*/ 131 h 213"/>
                <a:gd name="T6" fmla="*/ 83 w 165"/>
                <a:gd name="T7" fmla="*/ 168 h 213"/>
                <a:gd name="T8" fmla="*/ 45 w 165"/>
                <a:gd name="T9" fmla="*/ 131 h 213"/>
                <a:gd name="T10" fmla="*/ 45 w 165"/>
                <a:gd name="T11" fmla="*/ 83 h 213"/>
                <a:gd name="T12" fmla="*/ 83 w 165"/>
                <a:gd name="T13" fmla="*/ 45 h 213"/>
                <a:gd name="T14" fmla="*/ 105 w 165"/>
                <a:gd name="T15" fmla="*/ 23 h 213"/>
                <a:gd name="T16" fmla="*/ 83 w 165"/>
                <a:gd name="T17" fmla="*/ 0 h 213"/>
                <a:gd name="T18" fmla="*/ 0 w 165"/>
                <a:gd name="T19" fmla="*/ 83 h 213"/>
                <a:gd name="T20" fmla="*/ 0 w 165"/>
                <a:gd name="T21" fmla="*/ 131 h 213"/>
                <a:gd name="T22" fmla="*/ 83 w 165"/>
                <a:gd name="T23" fmla="*/ 213 h 213"/>
                <a:gd name="T24" fmla="*/ 165 w 165"/>
                <a:gd name="T25" fmla="*/ 131 h 213"/>
                <a:gd name="T26" fmla="*/ 165 w 165"/>
                <a:gd name="T27" fmla="*/ 95 h 213"/>
                <a:gd name="T28" fmla="*/ 143 w 165"/>
                <a:gd name="T29" fmla="*/ 72 h 213"/>
                <a:gd name="T30" fmla="*/ 143 w 165"/>
                <a:gd name="T31" fmla="*/ 72 h 213"/>
                <a:gd name="T32" fmla="*/ 143 w 165"/>
                <a:gd name="T33" fmla="*/ 7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13">
                  <a:moveTo>
                    <a:pt x="143" y="72"/>
                  </a:moveTo>
                  <a:cubicBezTo>
                    <a:pt x="130" y="72"/>
                    <a:pt x="120" y="82"/>
                    <a:pt x="120" y="95"/>
                  </a:cubicBezTo>
                  <a:cubicBezTo>
                    <a:pt x="120" y="131"/>
                    <a:pt x="120" y="131"/>
                    <a:pt x="120" y="131"/>
                  </a:cubicBezTo>
                  <a:cubicBezTo>
                    <a:pt x="120" y="152"/>
                    <a:pt x="103" y="168"/>
                    <a:pt x="83" y="168"/>
                  </a:cubicBezTo>
                  <a:cubicBezTo>
                    <a:pt x="62" y="168"/>
                    <a:pt x="45" y="152"/>
                    <a:pt x="45" y="131"/>
                  </a:cubicBezTo>
                  <a:cubicBezTo>
                    <a:pt x="45" y="83"/>
                    <a:pt x="45" y="83"/>
                    <a:pt x="45" y="83"/>
                  </a:cubicBezTo>
                  <a:cubicBezTo>
                    <a:pt x="45" y="62"/>
                    <a:pt x="62" y="45"/>
                    <a:pt x="83" y="45"/>
                  </a:cubicBezTo>
                  <a:cubicBezTo>
                    <a:pt x="95" y="45"/>
                    <a:pt x="105" y="35"/>
                    <a:pt x="105" y="23"/>
                  </a:cubicBezTo>
                  <a:cubicBezTo>
                    <a:pt x="105" y="10"/>
                    <a:pt x="95" y="0"/>
                    <a:pt x="83" y="0"/>
                  </a:cubicBezTo>
                  <a:cubicBezTo>
                    <a:pt x="37" y="0"/>
                    <a:pt x="0" y="37"/>
                    <a:pt x="0" y="83"/>
                  </a:cubicBezTo>
                  <a:cubicBezTo>
                    <a:pt x="0" y="131"/>
                    <a:pt x="0" y="131"/>
                    <a:pt x="0" y="131"/>
                  </a:cubicBezTo>
                  <a:cubicBezTo>
                    <a:pt x="0" y="176"/>
                    <a:pt x="37" y="213"/>
                    <a:pt x="83" y="213"/>
                  </a:cubicBezTo>
                  <a:cubicBezTo>
                    <a:pt x="128" y="213"/>
                    <a:pt x="165" y="176"/>
                    <a:pt x="165" y="131"/>
                  </a:cubicBezTo>
                  <a:cubicBezTo>
                    <a:pt x="165" y="95"/>
                    <a:pt x="165" y="95"/>
                    <a:pt x="165" y="95"/>
                  </a:cubicBezTo>
                  <a:cubicBezTo>
                    <a:pt x="165" y="82"/>
                    <a:pt x="155" y="72"/>
                    <a:pt x="143" y="72"/>
                  </a:cubicBezTo>
                  <a:close/>
                  <a:moveTo>
                    <a:pt x="143" y="72"/>
                  </a:moveTo>
                  <a:cubicBezTo>
                    <a:pt x="143" y="72"/>
                    <a:pt x="143" y="72"/>
                    <a:pt x="143" y="7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55" name="Freeform 23">
              <a:extLst>
                <a:ext uri="{FF2B5EF4-FFF2-40B4-BE49-F238E27FC236}">
                  <a16:creationId xmlns:a16="http://schemas.microsoft.com/office/drawing/2014/main" id="{BF955476-069C-45C0-4D3C-FCF84882553E}"/>
                </a:ext>
              </a:extLst>
            </p:cNvPr>
            <p:cNvSpPr>
              <a:spLocks noEditPoints="1"/>
            </p:cNvSpPr>
            <p:nvPr/>
          </p:nvSpPr>
          <p:spPr bwMode="auto">
            <a:xfrm>
              <a:off x="6447188" y="2923607"/>
              <a:ext cx="149365" cy="39393"/>
            </a:xfrm>
            <a:custGeom>
              <a:avLst/>
              <a:gdLst>
                <a:gd name="T0" fmla="*/ 522 w 530"/>
                <a:gd name="T1" fmla="*/ 103 h 144"/>
                <a:gd name="T2" fmla="*/ 265 w 530"/>
                <a:gd name="T3" fmla="*/ 0 h 144"/>
                <a:gd name="T4" fmla="*/ 8 w 530"/>
                <a:gd name="T5" fmla="*/ 103 h 144"/>
                <a:gd name="T6" fmla="*/ 9 w 530"/>
                <a:gd name="T7" fmla="*/ 135 h 144"/>
                <a:gd name="T8" fmla="*/ 41 w 530"/>
                <a:gd name="T9" fmla="*/ 134 h 144"/>
                <a:gd name="T10" fmla="*/ 265 w 530"/>
                <a:gd name="T11" fmla="*/ 45 h 144"/>
                <a:gd name="T12" fmla="*/ 489 w 530"/>
                <a:gd name="T13" fmla="*/ 134 h 144"/>
                <a:gd name="T14" fmla="*/ 506 w 530"/>
                <a:gd name="T15" fmla="*/ 141 h 144"/>
                <a:gd name="T16" fmla="*/ 521 w 530"/>
                <a:gd name="T17" fmla="*/ 135 h 144"/>
                <a:gd name="T18" fmla="*/ 522 w 530"/>
                <a:gd name="T19" fmla="*/ 103 h 144"/>
                <a:gd name="T20" fmla="*/ 522 w 530"/>
                <a:gd name="T21" fmla="*/ 103 h 144"/>
                <a:gd name="T22" fmla="*/ 522 w 530"/>
                <a:gd name="T23"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0" h="144">
                  <a:moveTo>
                    <a:pt x="522" y="103"/>
                  </a:moveTo>
                  <a:cubicBezTo>
                    <a:pt x="462" y="39"/>
                    <a:pt x="366" y="0"/>
                    <a:pt x="265" y="0"/>
                  </a:cubicBezTo>
                  <a:cubicBezTo>
                    <a:pt x="164" y="0"/>
                    <a:pt x="68" y="39"/>
                    <a:pt x="8" y="103"/>
                  </a:cubicBezTo>
                  <a:cubicBezTo>
                    <a:pt x="0" y="113"/>
                    <a:pt x="0" y="127"/>
                    <a:pt x="9" y="135"/>
                  </a:cubicBezTo>
                  <a:cubicBezTo>
                    <a:pt x="18" y="144"/>
                    <a:pt x="33" y="143"/>
                    <a:pt x="41" y="134"/>
                  </a:cubicBezTo>
                  <a:cubicBezTo>
                    <a:pt x="92" y="78"/>
                    <a:pt x="176" y="45"/>
                    <a:pt x="265" y="45"/>
                  </a:cubicBezTo>
                  <a:cubicBezTo>
                    <a:pt x="354" y="45"/>
                    <a:pt x="438" y="78"/>
                    <a:pt x="489" y="134"/>
                  </a:cubicBezTo>
                  <a:cubicBezTo>
                    <a:pt x="493" y="139"/>
                    <a:pt x="499" y="141"/>
                    <a:pt x="506" y="141"/>
                  </a:cubicBezTo>
                  <a:cubicBezTo>
                    <a:pt x="511" y="141"/>
                    <a:pt x="516" y="139"/>
                    <a:pt x="521" y="135"/>
                  </a:cubicBezTo>
                  <a:cubicBezTo>
                    <a:pt x="530" y="127"/>
                    <a:pt x="530" y="113"/>
                    <a:pt x="522" y="103"/>
                  </a:cubicBezTo>
                  <a:close/>
                  <a:moveTo>
                    <a:pt x="522" y="103"/>
                  </a:moveTo>
                  <a:cubicBezTo>
                    <a:pt x="522" y="103"/>
                    <a:pt x="522" y="103"/>
                    <a:pt x="522" y="103"/>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56" name="Freeform 24">
              <a:extLst>
                <a:ext uri="{FF2B5EF4-FFF2-40B4-BE49-F238E27FC236}">
                  <a16:creationId xmlns:a16="http://schemas.microsoft.com/office/drawing/2014/main" id="{A8D5252F-4CE6-A63B-3CA4-A2C31698E551}"/>
                </a:ext>
              </a:extLst>
            </p:cNvPr>
            <p:cNvSpPr>
              <a:spLocks noEditPoints="1"/>
            </p:cNvSpPr>
            <p:nvPr/>
          </p:nvSpPr>
          <p:spPr bwMode="auto">
            <a:xfrm>
              <a:off x="6306031" y="2647856"/>
              <a:ext cx="359461" cy="357820"/>
            </a:xfrm>
            <a:custGeom>
              <a:avLst/>
              <a:gdLst>
                <a:gd name="T0" fmla="*/ 1280 w 1290"/>
                <a:gd name="T1" fmla="*/ 196 h 1287"/>
                <a:gd name="T2" fmla="*/ 750 w 1290"/>
                <a:gd name="T3" fmla="*/ 5 h 1287"/>
                <a:gd name="T4" fmla="*/ 230 w 1290"/>
                <a:gd name="T5" fmla="*/ 230 h 1287"/>
                <a:gd name="T6" fmla="*/ 5 w 1290"/>
                <a:gd name="T7" fmla="*/ 750 h 1287"/>
                <a:gd name="T8" fmla="*/ 196 w 1290"/>
                <a:gd name="T9" fmla="*/ 1280 h 1287"/>
                <a:gd name="T10" fmla="*/ 213 w 1290"/>
                <a:gd name="T11" fmla="*/ 1287 h 1287"/>
                <a:gd name="T12" fmla="*/ 228 w 1290"/>
                <a:gd name="T13" fmla="*/ 1282 h 1287"/>
                <a:gd name="T14" fmla="*/ 230 w 1290"/>
                <a:gd name="T15" fmla="*/ 1250 h 1287"/>
                <a:gd name="T16" fmla="*/ 50 w 1290"/>
                <a:gd name="T17" fmla="*/ 751 h 1287"/>
                <a:gd name="T18" fmla="*/ 262 w 1290"/>
                <a:gd name="T19" fmla="*/ 262 h 1287"/>
                <a:gd name="T20" fmla="*/ 751 w 1290"/>
                <a:gd name="T21" fmla="*/ 50 h 1287"/>
                <a:gd name="T22" fmla="*/ 1250 w 1290"/>
                <a:gd name="T23" fmla="*/ 230 h 1287"/>
                <a:gd name="T24" fmla="*/ 1282 w 1290"/>
                <a:gd name="T25" fmla="*/ 228 h 1287"/>
                <a:gd name="T26" fmla="*/ 1280 w 1290"/>
                <a:gd name="T27" fmla="*/ 196 h 1287"/>
                <a:gd name="T28" fmla="*/ 1280 w 1290"/>
                <a:gd name="T29" fmla="*/ 196 h 1287"/>
                <a:gd name="T30" fmla="*/ 1280 w 1290"/>
                <a:gd name="T31" fmla="*/ 196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7">
                  <a:moveTo>
                    <a:pt x="1280" y="196"/>
                  </a:moveTo>
                  <a:cubicBezTo>
                    <a:pt x="1133" y="67"/>
                    <a:pt x="945" y="0"/>
                    <a:pt x="750" y="5"/>
                  </a:cubicBezTo>
                  <a:cubicBezTo>
                    <a:pt x="553" y="11"/>
                    <a:pt x="369" y="91"/>
                    <a:pt x="230" y="230"/>
                  </a:cubicBezTo>
                  <a:cubicBezTo>
                    <a:pt x="91" y="369"/>
                    <a:pt x="11" y="553"/>
                    <a:pt x="5" y="750"/>
                  </a:cubicBezTo>
                  <a:cubicBezTo>
                    <a:pt x="0" y="945"/>
                    <a:pt x="67" y="1133"/>
                    <a:pt x="196" y="1280"/>
                  </a:cubicBezTo>
                  <a:cubicBezTo>
                    <a:pt x="201" y="1285"/>
                    <a:pt x="207" y="1287"/>
                    <a:pt x="213" y="1287"/>
                  </a:cubicBezTo>
                  <a:cubicBezTo>
                    <a:pt x="218" y="1287"/>
                    <a:pt x="224" y="1286"/>
                    <a:pt x="228" y="1282"/>
                  </a:cubicBezTo>
                  <a:cubicBezTo>
                    <a:pt x="237" y="1274"/>
                    <a:pt x="238" y="1259"/>
                    <a:pt x="230" y="1250"/>
                  </a:cubicBezTo>
                  <a:cubicBezTo>
                    <a:pt x="109" y="1112"/>
                    <a:pt x="45" y="935"/>
                    <a:pt x="50" y="751"/>
                  </a:cubicBezTo>
                  <a:cubicBezTo>
                    <a:pt x="56" y="566"/>
                    <a:pt x="131" y="393"/>
                    <a:pt x="262" y="262"/>
                  </a:cubicBezTo>
                  <a:cubicBezTo>
                    <a:pt x="393" y="131"/>
                    <a:pt x="566" y="56"/>
                    <a:pt x="751" y="50"/>
                  </a:cubicBezTo>
                  <a:cubicBezTo>
                    <a:pt x="935" y="45"/>
                    <a:pt x="1112" y="109"/>
                    <a:pt x="1250" y="230"/>
                  </a:cubicBezTo>
                  <a:cubicBezTo>
                    <a:pt x="1259" y="238"/>
                    <a:pt x="1274" y="237"/>
                    <a:pt x="1282" y="228"/>
                  </a:cubicBezTo>
                  <a:cubicBezTo>
                    <a:pt x="1290" y="219"/>
                    <a:pt x="1289" y="204"/>
                    <a:pt x="1280" y="196"/>
                  </a:cubicBezTo>
                  <a:close/>
                  <a:moveTo>
                    <a:pt x="1280" y="196"/>
                  </a:moveTo>
                  <a:cubicBezTo>
                    <a:pt x="1280" y="196"/>
                    <a:pt x="1280" y="196"/>
                    <a:pt x="1280" y="19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57" name="Freeform 25">
              <a:extLst>
                <a:ext uri="{FF2B5EF4-FFF2-40B4-BE49-F238E27FC236}">
                  <a16:creationId xmlns:a16="http://schemas.microsoft.com/office/drawing/2014/main" id="{5506EEAC-5860-84D0-AED1-AAE36C79EFA6}"/>
                </a:ext>
              </a:extLst>
            </p:cNvPr>
            <p:cNvSpPr>
              <a:spLocks noEditPoints="1"/>
            </p:cNvSpPr>
            <p:nvPr/>
          </p:nvSpPr>
          <p:spPr bwMode="auto">
            <a:xfrm>
              <a:off x="6378250" y="2720077"/>
              <a:ext cx="359461" cy="356179"/>
            </a:xfrm>
            <a:custGeom>
              <a:avLst/>
              <a:gdLst>
                <a:gd name="T0" fmla="*/ 1094 w 1290"/>
                <a:gd name="T1" fmla="*/ 10 h 1285"/>
                <a:gd name="T2" fmla="*/ 1062 w 1290"/>
                <a:gd name="T3" fmla="*/ 8 h 1285"/>
                <a:gd name="T4" fmla="*/ 1060 w 1290"/>
                <a:gd name="T5" fmla="*/ 40 h 1285"/>
                <a:gd name="T6" fmla="*/ 1240 w 1290"/>
                <a:gd name="T7" fmla="*/ 539 h 1285"/>
                <a:gd name="T8" fmla="*/ 1028 w 1290"/>
                <a:gd name="T9" fmla="*/ 1028 h 1285"/>
                <a:gd name="T10" fmla="*/ 539 w 1290"/>
                <a:gd name="T11" fmla="*/ 1240 h 1285"/>
                <a:gd name="T12" fmla="*/ 40 w 1290"/>
                <a:gd name="T13" fmla="*/ 1060 h 1285"/>
                <a:gd name="T14" fmla="*/ 8 w 1290"/>
                <a:gd name="T15" fmla="*/ 1062 h 1285"/>
                <a:gd name="T16" fmla="*/ 10 w 1290"/>
                <a:gd name="T17" fmla="*/ 1094 h 1285"/>
                <a:gd name="T18" fmla="*/ 517 w 1290"/>
                <a:gd name="T19" fmla="*/ 1285 h 1285"/>
                <a:gd name="T20" fmla="*/ 540 w 1290"/>
                <a:gd name="T21" fmla="*/ 1285 h 1285"/>
                <a:gd name="T22" fmla="*/ 1060 w 1290"/>
                <a:gd name="T23" fmla="*/ 1060 h 1285"/>
                <a:gd name="T24" fmla="*/ 1285 w 1290"/>
                <a:gd name="T25" fmla="*/ 540 h 1285"/>
                <a:gd name="T26" fmla="*/ 1094 w 1290"/>
                <a:gd name="T27" fmla="*/ 10 h 1285"/>
                <a:gd name="T28" fmla="*/ 1094 w 1290"/>
                <a:gd name="T29" fmla="*/ 10 h 1285"/>
                <a:gd name="T30" fmla="*/ 1094 w 1290"/>
                <a:gd name="T31" fmla="*/ 1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0" h="1285">
                  <a:moveTo>
                    <a:pt x="1094" y="10"/>
                  </a:moveTo>
                  <a:cubicBezTo>
                    <a:pt x="1086" y="1"/>
                    <a:pt x="1071" y="0"/>
                    <a:pt x="1062" y="8"/>
                  </a:cubicBezTo>
                  <a:cubicBezTo>
                    <a:pt x="1053" y="16"/>
                    <a:pt x="1052" y="31"/>
                    <a:pt x="1060" y="40"/>
                  </a:cubicBezTo>
                  <a:cubicBezTo>
                    <a:pt x="1181" y="178"/>
                    <a:pt x="1245" y="355"/>
                    <a:pt x="1240" y="539"/>
                  </a:cubicBezTo>
                  <a:cubicBezTo>
                    <a:pt x="1234" y="724"/>
                    <a:pt x="1159" y="897"/>
                    <a:pt x="1028" y="1028"/>
                  </a:cubicBezTo>
                  <a:cubicBezTo>
                    <a:pt x="897" y="1159"/>
                    <a:pt x="724" y="1234"/>
                    <a:pt x="539" y="1240"/>
                  </a:cubicBezTo>
                  <a:cubicBezTo>
                    <a:pt x="355" y="1245"/>
                    <a:pt x="178" y="1181"/>
                    <a:pt x="40" y="1060"/>
                  </a:cubicBezTo>
                  <a:cubicBezTo>
                    <a:pt x="31" y="1052"/>
                    <a:pt x="16" y="1053"/>
                    <a:pt x="8" y="1062"/>
                  </a:cubicBezTo>
                  <a:cubicBezTo>
                    <a:pt x="0" y="1071"/>
                    <a:pt x="1" y="1086"/>
                    <a:pt x="10" y="1094"/>
                  </a:cubicBezTo>
                  <a:cubicBezTo>
                    <a:pt x="151" y="1218"/>
                    <a:pt x="330" y="1285"/>
                    <a:pt x="517" y="1285"/>
                  </a:cubicBezTo>
                  <a:cubicBezTo>
                    <a:pt x="525" y="1285"/>
                    <a:pt x="532" y="1285"/>
                    <a:pt x="540" y="1285"/>
                  </a:cubicBezTo>
                  <a:cubicBezTo>
                    <a:pt x="737" y="1279"/>
                    <a:pt x="921" y="1199"/>
                    <a:pt x="1060" y="1060"/>
                  </a:cubicBezTo>
                  <a:cubicBezTo>
                    <a:pt x="1199" y="921"/>
                    <a:pt x="1279" y="737"/>
                    <a:pt x="1285" y="540"/>
                  </a:cubicBezTo>
                  <a:cubicBezTo>
                    <a:pt x="1290" y="345"/>
                    <a:pt x="1223" y="157"/>
                    <a:pt x="1094" y="10"/>
                  </a:cubicBezTo>
                  <a:close/>
                  <a:moveTo>
                    <a:pt x="1094" y="10"/>
                  </a:moveTo>
                  <a:cubicBezTo>
                    <a:pt x="1094" y="10"/>
                    <a:pt x="1094" y="10"/>
                    <a:pt x="1094" y="1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1069947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306964" cy="1133342"/>
          </a:xfrm>
        </p:spPr>
        <p:txBody>
          <a:bodyPr>
            <a:noAutofit/>
          </a:bodyPr>
          <a:lstStyle/>
          <a:p>
            <a:r>
              <a:rPr lang="fr-FR" sz="3200">
                <a:latin typeface="Trebuchet MS" panose="020B0603020202020204" pitchFamily="34" charset="0"/>
              </a:rPr>
              <a:t>Ambitions de la vague 2 du Ségur</a:t>
            </a: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28</a:t>
            </a:fld>
            <a:endParaRPr lang="fr-FR"/>
          </a:p>
        </p:txBody>
      </p:sp>
      <p:sp>
        <p:nvSpPr>
          <p:cNvPr id="2" name="Ligne">
            <a:extLst>
              <a:ext uri="{FF2B5EF4-FFF2-40B4-BE49-F238E27FC236}">
                <a16:creationId xmlns:a16="http://schemas.microsoft.com/office/drawing/2014/main" id="{95AEF734-13B9-3DB6-66E8-F962FA5F6AC4}"/>
              </a:ext>
            </a:extLst>
          </p:cNvPr>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7" name="Rectangle avec coins arrondis en diagonale 31">
            <a:extLst>
              <a:ext uri="{FF2B5EF4-FFF2-40B4-BE49-F238E27FC236}">
                <a16:creationId xmlns:a16="http://schemas.microsoft.com/office/drawing/2014/main" id="{BCBAB1E0-133C-FF7E-3FCE-F15F4507B897}"/>
              </a:ext>
            </a:extLst>
          </p:cNvPr>
          <p:cNvSpPr/>
          <p:nvPr/>
        </p:nvSpPr>
        <p:spPr>
          <a:xfrm>
            <a:off x="429600" y="1912982"/>
            <a:ext cx="11332800" cy="3985695"/>
          </a:xfrm>
          <a:prstGeom prst="rect">
            <a:avLst/>
          </a:prstGeom>
          <a:solidFill>
            <a:srgbClr val="F0FBF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ZoneTexte 7">
            <a:extLst>
              <a:ext uri="{FF2B5EF4-FFF2-40B4-BE49-F238E27FC236}">
                <a16:creationId xmlns:a16="http://schemas.microsoft.com/office/drawing/2014/main" id="{6786B2FE-FF55-37A7-8591-C73A12C01F4E}"/>
              </a:ext>
            </a:extLst>
          </p:cNvPr>
          <p:cNvSpPr txBox="1"/>
          <p:nvPr/>
        </p:nvSpPr>
        <p:spPr>
          <a:xfrm>
            <a:off x="429600" y="2428071"/>
            <a:ext cx="11332800"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fr-FR" sz="1400" b="0" i="0">
                <a:effectLst/>
                <a:latin typeface="Trebuchet MS"/>
              </a:rPr>
              <a:t>Après une </a:t>
            </a:r>
            <a:r>
              <a:rPr lang="fr-FR" sz="1400" b="1" i="0">
                <a:solidFill>
                  <a:srgbClr val="2F75B5"/>
                </a:solidFill>
                <a:effectLst/>
                <a:latin typeface="Trebuchet MS"/>
              </a:rPr>
              <a:t>vague 1 centrée sur l’alimentation de Mon espace santé</a:t>
            </a:r>
            <a:r>
              <a:rPr lang="fr-FR" sz="1400" b="0" i="0">
                <a:effectLst/>
                <a:latin typeface="Trebuchet MS"/>
              </a:rPr>
              <a:t>, la vague 2 du Ségur numérique viendra parachever le partage fluide et sécurisé des données de santé dans les logiciels des professionnels de santé, pour permettre :</a:t>
            </a:r>
          </a:p>
          <a:p>
            <a:pPr algn="l" fontAlgn="base"/>
            <a:endParaRPr lang="fr-FR" sz="1400" b="0" i="0">
              <a:effectLst/>
              <a:latin typeface="Trebuchet MS" panose="020B0603020202020204" pitchFamily="34" charset="0"/>
            </a:endParaRPr>
          </a:p>
          <a:p>
            <a:pPr lvl="1" fontAlgn="base"/>
            <a:r>
              <a:rPr lang="fr-FR" sz="1400" b="0" i="0">
                <a:effectLst/>
                <a:latin typeface="Trebuchet MS"/>
              </a:rPr>
              <a:t>☑️ la</a:t>
            </a:r>
            <a:r>
              <a:rPr lang="fr-FR" sz="1400" b="1" i="0">
                <a:effectLst/>
                <a:latin typeface="Trebuchet MS"/>
              </a:rPr>
              <a:t> </a:t>
            </a:r>
            <a:r>
              <a:rPr lang="fr-FR" sz="1400" b="1" i="0">
                <a:solidFill>
                  <a:srgbClr val="2F75B5"/>
                </a:solidFill>
                <a:effectLst/>
                <a:latin typeface="Trebuchet MS"/>
              </a:rPr>
              <a:t>consultation facilitée</a:t>
            </a:r>
            <a:r>
              <a:rPr lang="fr-FR" sz="1400" b="0" i="0">
                <a:effectLst/>
                <a:latin typeface="Trebuchet MS"/>
              </a:rPr>
              <a:t> par le professionnel de santé, directement depuis son logiciel, de l’information contenue dans le profil Mon espace santé de son patient, en complément de l’accès par navigateur d’ores et déjà disponible (</a:t>
            </a:r>
            <a:r>
              <a:rPr lang="fr-FR" sz="1400" err="1">
                <a:latin typeface="Trebuchet MS"/>
              </a:rPr>
              <a:t>webPS</a:t>
            </a:r>
            <a:r>
              <a:rPr lang="fr-FR" sz="1400">
                <a:latin typeface="Trebuchet MS"/>
              </a:rPr>
              <a:t> DMP</a:t>
            </a:r>
            <a:r>
              <a:rPr lang="fr-FR" sz="1400" b="0" i="0">
                <a:effectLst/>
                <a:latin typeface="Trebuchet MS"/>
              </a:rPr>
              <a:t>) ;</a:t>
            </a:r>
          </a:p>
          <a:p>
            <a:pPr algn="l" fontAlgn="base"/>
            <a:endParaRPr lang="fr-FR" sz="1400" b="0" i="0">
              <a:effectLst/>
              <a:latin typeface="Trebuchet MS" panose="020B0603020202020204" pitchFamily="34" charset="0"/>
            </a:endParaRPr>
          </a:p>
          <a:p>
            <a:pPr lvl="1" fontAlgn="base"/>
            <a:r>
              <a:rPr lang="fr-FR" sz="1400" b="0" i="0">
                <a:effectLst/>
                <a:latin typeface="Trebuchet MS"/>
              </a:rPr>
              <a:t>☑️ le</a:t>
            </a:r>
            <a:r>
              <a:rPr lang="fr-FR" sz="1400" b="1" i="0">
                <a:effectLst/>
                <a:latin typeface="Trebuchet MS"/>
              </a:rPr>
              <a:t> </a:t>
            </a:r>
            <a:r>
              <a:rPr lang="fr-FR" sz="1400" b="1" i="0">
                <a:solidFill>
                  <a:srgbClr val="2F75B5"/>
                </a:solidFill>
                <a:effectLst/>
                <a:latin typeface="Trebuchet MS"/>
              </a:rPr>
              <a:t>renforcement de la sécurité des systèmes d’information</a:t>
            </a:r>
            <a:r>
              <a:rPr lang="fr-FR" sz="1400" b="0" i="0">
                <a:effectLst/>
                <a:latin typeface="Trebuchet MS"/>
              </a:rPr>
              <a:t>, sur ce qui relève du périmètre du logiciel du professionnel de santé ;</a:t>
            </a:r>
          </a:p>
          <a:p>
            <a:pPr algn="l" fontAlgn="base"/>
            <a:endParaRPr lang="fr-FR" sz="1400" b="0" i="0">
              <a:effectLst/>
              <a:latin typeface="Trebuchet MS" panose="020B0603020202020204" pitchFamily="34" charset="0"/>
            </a:endParaRPr>
          </a:p>
          <a:p>
            <a:pPr lvl="1" fontAlgn="base"/>
            <a:r>
              <a:rPr lang="fr-FR" sz="1400" b="0" i="0">
                <a:effectLst/>
                <a:latin typeface="Trebuchet MS"/>
              </a:rPr>
              <a:t>☑️</a:t>
            </a:r>
            <a:r>
              <a:rPr lang="fr-FR" sz="1400">
                <a:latin typeface="Trebuchet MS"/>
              </a:rPr>
              <a:t> </a:t>
            </a:r>
            <a:r>
              <a:rPr lang="fr-FR" sz="1400" b="0" i="0">
                <a:effectLst/>
                <a:latin typeface="Trebuchet MS"/>
              </a:rPr>
              <a:t>l'amélioration des usages clés de la vague 1 </a:t>
            </a:r>
            <a:r>
              <a:rPr lang="fr-FR" sz="1400" b="1" i="0">
                <a:solidFill>
                  <a:srgbClr val="2F75B5"/>
                </a:solidFill>
                <a:effectLst/>
                <a:latin typeface="Trebuchet MS"/>
              </a:rPr>
              <a:t>au vu des retours terrain </a:t>
            </a:r>
            <a:r>
              <a:rPr lang="fr-FR" sz="1400" b="0" i="0">
                <a:effectLst/>
                <a:latin typeface="Trebuchet MS"/>
              </a:rPr>
              <a:t>et de </a:t>
            </a:r>
            <a:r>
              <a:rPr lang="fr-FR" sz="1400" b="0" i="0" u="sng">
                <a:effectLst/>
                <a:latin typeface="Trebuchet MS"/>
                <a:hlinkClick r:id="rId3">
                  <a:extLst>
                    <a:ext uri="{A12FA001-AC4F-418D-AE19-62706E023703}">
                      <ahyp:hlinkClr xmlns:ahyp="http://schemas.microsoft.com/office/drawing/2018/hyperlinkcolor" val="tx"/>
                    </a:ext>
                  </a:extLst>
                </a:hlinkClick>
              </a:rPr>
              <a:t>l’action « Sentinelle »</a:t>
            </a:r>
            <a:r>
              <a:rPr lang="fr-FR" sz="1400" b="0" i="0">
                <a:effectLst/>
                <a:latin typeface="Trebuchet MS"/>
              </a:rPr>
              <a:t>, en particulier pour la </a:t>
            </a:r>
            <a:r>
              <a:rPr lang="fr-FR" sz="1400" b="1" i="0">
                <a:solidFill>
                  <a:srgbClr val="2F75B5"/>
                </a:solidFill>
                <a:effectLst/>
                <a:latin typeface="Trebuchet MS"/>
              </a:rPr>
              <a:t>gestion de l’INS</a:t>
            </a:r>
            <a:r>
              <a:rPr lang="fr-FR" sz="1400" b="1" i="0">
                <a:effectLst/>
                <a:latin typeface="Trebuchet MS"/>
              </a:rPr>
              <a:t> </a:t>
            </a:r>
            <a:r>
              <a:rPr lang="fr-FR" sz="1400" b="0" i="0">
                <a:effectLst/>
                <a:latin typeface="Trebuchet MS"/>
              </a:rPr>
              <a:t>et </a:t>
            </a:r>
            <a:r>
              <a:rPr lang="fr-FR" sz="1400" b="1" i="0">
                <a:solidFill>
                  <a:srgbClr val="2F75B5"/>
                </a:solidFill>
                <a:effectLst/>
                <a:latin typeface="Trebuchet MS"/>
              </a:rPr>
              <a:t>l’alimentation systématique de Mon espace santé à chaque épisode de soins</a:t>
            </a:r>
            <a:r>
              <a:rPr lang="fr-FR" sz="1400" b="0" i="0">
                <a:effectLst/>
                <a:latin typeface="Trebuchet MS"/>
              </a:rPr>
              <a:t>.</a:t>
            </a:r>
          </a:p>
        </p:txBody>
      </p:sp>
    </p:spTree>
    <p:extLst>
      <p:ext uri="{BB962C8B-B14F-4D97-AF65-F5344CB8AC3E}">
        <p14:creationId xmlns:p14="http://schemas.microsoft.com/office/powerpoint/2010/main" val="3008975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B13FB3-D34C-B744-505C-C5372739F625}"/>
              </a:ext>
            </a:extLst>
          </p:cNvPr>
          <p:cNvSpPr>
            <a:spLocks noGrp="1"/>
          </p:cNvSpPr>
          <p:nvPr>
            <p:ph type="body" sz="quarter" idx="22"/>
          </p:nvPr>
        </p:nvSpPr>
        <p:spPr/>
        <p:txBody>
          <a:bodyPr/>
          <a:lstStyle/>
          <a:p>
            <a:r>
              <a:rPr lang="fr-FR">
                <a:latin typeface="Trebuchet MS"/>
              </a:rPr>
              <a:t>1. Contexte de l’expérimentation</a:t>
            </a:r>
          </a:p>
        </p:txBody>
      </p:sp>
      <p:sp>
        <p:nvSpPr>
          <p:cNvPr id="3" name="Espace réservé du numéro de diapositive 2">
            <a:extLst>
              <a:ext uri="{FF2B5EF4-FFF2-40B4-BE49-F238E27FC236}">
                <a16:creationId xmlns:a16="http://schemas.microsoft.com/office/drawing/2014/main" id="{3054C380-D670-40AA-6E7F-0529DE437C88}"/>
              </a:ext>
            </a:extLst>
          </p:cNvPr>
          <p:cNvSpPr>
            <a:spLocks noGrp="1"/>
          </p:cNvSpPr>
          <p:nvPr>
            <p:ph type="sldNum" sz="quarter" idx="23"/>
          </p:nvPr>
        </p:nvSpPr>
        <p:spPr/>
        <p:txBody>
          <a:bodyPr/>
          <a:lstStyle/>
          <a:p>
            <a:fld id="{86CB4B4D-7CA3-9044-876B-883B54F8677D}" type="slidenum">
              <a:rPr lang="fr-FR" smtClean="0"/>
              <a:pPr/>
              <a:t>2</a:t>
            </a:fld>
            <a:endParaRPr lang="fr-FR"/>
          </a:p>
        </p:txBody>
      </p:sp>
    </p:spTree>
    <p:extLst>
      <p:ext uri="{BB962C8B-B14F-4D97-AF65-F5344CB8AC3E}">
        <p14:creationId xmlns:p14="http://schemas.microsoft.com/office/powerpoint/2010/main" val="390117544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9306965" cy="1133342"/>
          </a:xfrm>
          <a:ln w="12700">
            <a:miter lim="400000"/>
          </a:ln>
        </p:spPr>
        <p:txBody>
          <a:bodyPr lIns="50800" tIns="50800" rIns="50800" bIns="50800" anchor="b">
            <a:normAutofit fontScale="90000"/>
          </a:bodyPr>
          <a:lstStyle/>
          <a:p>
            <a:r>
              <a:rPr lang="fr-FR" sz="3200">
                <a:latin typeface="Trebuchet MS" panose="020B0603020202020204" pitchFamily="34" charset="0"/>
              </a:rPr>
              <a:t>Expérimentation sur la consultation des documents sur Mon espace santé en établissement sanitaire</a:t>
            </a:r>
          </a:p>
        </p:txBody>
      </p:sp>
      <p:sp>
        <p:nvSpPr>
          <p:cNvPr id="4" name="Espace réservé du numéro de diapositive 3"/>
          <p:cNvSpPr>
            <a:spLocks noGrp="1"/>
          </p:cNvSpPr>
          <p:nvPr>
            <p:ph type="sldNum" sz="quarter" idx="4"/>
          </p:nvPr>
        </p:nvSpPr>
        <p:spPr>
          <a:xfrm>
            <a:off x="11620482" y="6450431"/>
            <a:ext cx="469918" cy="241092"/>
          </a:xfrm>
        </p:spPr>
        <p:txBody>
          <a:bodyPr/>
          <a:lstStyle/>
          <a:p>
            <a:fld id="{86CB4B4D-7CA3-9044-876B-883B54F8677D}" type="slidenum">
              <a:rPr lang="fr-FR" smtClean="0"/>
              <a:pPr/>
              <a:t>29</a:t>
            </a:fld>
            <a:endParaRPr lang="fr-FR"/>
          </a:p>
        </p:txBody>
      </p:sp>
      <p:sp>
        <p:nvSpPr>
          <p:cNvPr id="6" name="Rectangle 5"/>
          <p:cNvSpPr/>
          <p:nvPr/>
        </p:nvSpPr>
        <p:spPr>
          <a:xfrm>
            <a:off x="545025" y="2047563"/>
            <a:ext cx="10948903" cy="3108543"/>
          </a:xfrm>
          <a:prstGeom prst="rect">
            <a:avLst/>
          </a:prstGeom>
          <a:ln>
            <a:solidFill>
              <a:srgbClr val="DF2680"/>
            </a:solidFill>
          </a:ln>
        </p:spPr>
        <p:txBody>
          <a:bodyPr wrap="square" lIns="91440" tIns="45720" rIns="91440" bIns="45720" anchor="t">
            <a:spAutoFit/>
          </a:bodyPr>
          <a:lstStyle/>
          <a:p>
            <a:pPr marL="171450" indent="-171450" fontAlgn="base">
              <a:buFont typeface="Wingdings" panose="05000000000000000000" pitchFamily="2" charset="2"/>
              <a:buChar char="ü"/>
            </a:pPr>
            <a:r>
              <a:rPr lang="fr-FR" sz="1400" b="1">
                <a:solidFill>
                  <a:srgbClr val="DF2680"/>
                </a:solidFill>
                <a:latin typeface="Helvetica Neue"/>
                <a:ea typeface="Tahoma"/>
                <a:cs typeface="Tahoma"/>
              </a:rPr>
              <a:t>Développer des premiers usages de la consultation des documents de Mon espace santé avant l'arrivée du SONS vague 2 hôpital sur le terrain :</a:t>
            </a:r>
            <a:endParaRPr lang="fr-FR" sz="1400" b="1">
              <a:solidFill>
                <a:srgbClr val="DF2680"/>
              </a:solidFill>
              <a:latin typeface="Helvetica Neue"/>
              <a:ea typeface="Tahoma" panose="020B0604030504040204" pitchFamily="34" charset="0"/>
              <a:cs typeface="Tahoma" panose="020B0604030504040204" pitchFamily="34" charset="0"/>
            </a:endParaRPr>
          </a:p>
          <a:p>
            <a:pPr marL="685800" lvl="1" indent="-228600" fontAlgn="base">
              <a:buFont typeface="Arial" panose="020B0604020202020204" pitchFamily="34" charset="0"/>
              <a:buChar char="•"/>
            </a:pPr>
            <a:r>
              <a:rPr lang="fr-FR" sz="1400">
                <a:latin typeface="Helvetica Neue"/>
                <a:ea typeface="Tahoma"/>
                <a:cs typeface="Tahoma"/>
              </a:rPr>
              <a:t>pour identifier les </a:t>
            </a:r>
            <a:r>
              <a:rPr lang="fr-FR" sz="1400" b="1">
                <a:latin typeface="Helvetica Neue"/>
                <a:ea typeface="Tahoma"/>
                <a:cs typeface="Tahoma"/>
              </a:rPr>
              <a:t>parcours concrets</a:t>
            </a:r>
            <a:r>
              <a:rPr lang="fr-FR" sz="1400">
                <a:latin typeface="Helvetica Neue"/>
                <a:ea typeface="Tahoma"/>
                <a:cs typeface="Tahoma"/>
              </a:rPr>
              <a:t> et les typologies d’</a:t>
            </a:r>
            <a:r>
              <a:rPr lang="fr-FR" sz="1400" b="1">
                <a:latin typeface="Helvetica Neue"/>
                <a:ea typeface="Tahoma"/>
                <a:cs typeface="Tahoma"/>
              </a:rPr>
              <a:t>utilisateurs</a:t>
            </a:r>
            <a:r>
              <a:rPr lang="fr-FR" sz="1400">
                <a:latin typeface="Helvetica Neue"/>
                <a:ea typeface="Tahoma"/>
                <a:cs typeface="Tahoma"/>
              </a:rPr>
              <a:t> pour qui la consultation de ces documents aura le plus de valeur</a:t>
            </a:r>
          </a:p>
          <a:p>
            <a:pPr marL="685800" lvl="1" indent="-228600" fontAlgn="base">
              <a:buFont typeface="Arial" panose="020B0604020202020204" pitchFamily="34" charset="0"/>
              <a:buChar char="•"/>
            </a:pPr>
            <a:r>
              <a:rPr lang="fr-FR" sz="1400">
                <a:latin typeface="Helvetica Neue"/>
                <a:ea typeface="Tahoma"/>
                <a:cs typeface="Tahoma"/>
              </a:rPr>
              <a:t>pour mieux comprendre </a:t>
            </a:r>
            <a:r>
              <a:rPr lang="fr-FR" sz="1400" b="1">
                <a:latin typeface="Helvetica Neue"/>
                <a:ea typeface="Tahoma"/>
                <a:cs typeface="Tahoma"/>
              </a:rPr>
              <a:t>les obstacles actuels et à venir</a:t>
            </a:r>
          </a:p>
          <a:p>
            <a:pPr marL="685800" lvl="1" indent="-228600" fontAlgn="base">
              <a:buFont typeface="Arial" panose="020B0604020202020204" pitchFamily="34" charset="0"/>
              <a:buChar char="•"/>
            </a:pPr>
            <a:r>
              <a:rPr lang="fr-FR" sz="1400">
                <a:latin typeface="Helvetica Neue"/>
                <a:ea typeface="Tahoma"/>
                <a:cs typeface="Tahoma"/>
              </a:rPr>
              <a:t>pour valider les prérequis techniques et fonctionnels aux usages</a:t>
            </a:r>
          </a:p>
          <a:p>
            <a:pPr lvl="1"/>
            <a:endParaRPr lang="fr-FR" sz="1400">
              <a:latin typeface="Helvetica Neue"/>
              <a:ea typeface="Tahoma"/>
              <a:cs typeface="Tahoma"/>
            </a:endParaRPr>
          </a:p>
          <a:p>
            <a:pPr marL="285750" indent="-285750" fontAlgn="base">
              <a:buFont typeface="Arial" panose="020B0604020202020204" pitchFamily="34" charset="0"/>
              <a:buChar char="•"/>
            </a:pPr>
            <a:r>
              <a:rPr lang="fr-FR" sz="1400" b="1">
                <a:solidFill>
                  <a:srgbClr val="DF2680"/>
                </a:solidFill>
                <a:latin typeface="Helvetica Neue"/>
                <a:ea typeface="Tahoma"/>
                <a:cs typeface="Tahoma"/>
              </a:rPr>
              <a:t> Préparer les établissements à l’arrivée de la vague 2  en capitalisant sur les REX de terrain</a:t>
            </a:r>
            <a:endParaRPr lang="fr-FR" sz="1400">
              <a:latin typeface="Helvetica Neue"/>
              <a:ea typeface="Tahoma"/>
              <a:cs typeface="Tahoma"/>
            </a:endParaRPr>
          </a:p>
          <a:p>
            <a:pPr marL="685800" lvl="1" indent="-228600" fontAlgn="base">
              <a:buFont typeface="Arial" panose="020B0604020202020204" pitchFamily="34" charset="0"/>
              <a:buChar char="•"/>
            </a:pPr>
            <a:r>
              <a:rPr lang="fr-FR" sz="1400">
                <a:latin typeface="Helvetica Neue"/>
                <a:ea typeface="Tahoma"/>
                <a:cs typeface="Tahoma"/>
              </a:rPr>
              <a:t>Documenter les enjeux organisationnels</a:t>
            </a:r>
          </a:p>
          <a:p>
            <a:pPr marL="720725" lvl="1" indent="-263525" fontAlgn="base">
              <a:buFont typeface="Arial" panose="020B0604020202020204" pitchFamily="34" charset="0"/>
              <a:buChar char="•"/>
            </a:pPr>
            <a:r>
              <a:rPr lang="fr-FR" sz="1400">
                <a:latin typeface="Helvetica Neue"/>
                <a:ea typeface="Tahoma"/>
                <a:cs typeface="Tahoma"/>
              </a:rPr>
              <a:t>Alimenter les attentes métier</a:t>
            </a:r>
          </a:p>
          <a:p>
            <a:pPr marL="720725" lvl="1" indent="-263525">
              <a:buFont typeface="Arial" panose="020B0604020202020204" pitchFamily="34" charset="0"/>
              <a:buChar char="•"/>
            </a:pPr>
            <a:r>
              <a:rPr lang="fr-FR" sz="1400">
                <a:latin typeface="Helvetica Neue"/>
                <a:ea typeface="Tahoma"/>
                <a:cs typeface="Tahoma"/>
              </a:rPr>
              <a:t>Proposer un kit de déploiement qui servira le collectif des ES à se préparer à l’arrivée de la vague 2 en ES</a:t>
            </a:r>
          </a:p>
          <a:p>
            <a:pPr marL="720725" lvl="1" indent="-263525">
              <a:buFont typeface="Arial" panose="020B0604020202020204" pitchFamily="34" charset="0"/>
              <a:buChar char="•"/>
            </a:pPr>
            <a:r>
              <a:rPr lang="fr-FR" sz="1400">
                <a:latin typeface="Helvetica Neue"/>
                <a:ea typeface="Tahoma"/>
                <a:cs typeface="Tahoma"/>
              </a:rPr>
              <a:t>Nourrir les travaux de la TF hôpital mais aussi les éditeurs qui travaillent désormais à la mise en place des fonctionnalités Ségur vague 2</a:t>
            </a:r>
            <a:br>
              <a:rPr lang="fr-FR" sz="1400">
                <a:latin typeface="Helvetica Neue"/>
                <a:ea typeface="Tahoma" panose="020B0604030504040204" pitchFamily="34" charset="0"/>
                <a:cs typeface="Tahoma" panose="020B0604030504040204" pitchFamily="34" charset="0"/>
              </a:rPr>
            </a:br>
            <a:endParaRPr lang="fr-FR" sz="1400">
              <a:latin typeface="Helvetica Neue"/>
              <a:ea typeface="Tahoma" panose="020B0604030504040204" pitchFamily="34" charset="0"/>
              <a:cs typeface="Tahoma" panose="020B0604030504040204" pitchFamily="34" charset="0"/>
            </a:endParaRPr>
          </a:p>
        </p:txBody>
      </p:sp>
      <p:grpSp>
        <p:nvGrpSpPr>
          <p:cNvPr id="2" name="Groupe 1"/>
          <p:cNvGrpSpPr/>
          <p:nvPr/>
        </p:nvGrpSpPr>
        <p:grpSpPr>
          <a:xfrm>
            <a:off x="543081" y="5191636"/>
            <a:ext cx="11314087" cy="828000"/>
            <a:chOff x="2221118" y="5314179"/>
            <a:chExt cx="10280146" cy="828000"/>
          </a:xfrm>
        </p:grpSpPr>
        <p:sp>
          <p:nvSpPr>
            <p:cNvPr id="107" name="Rectangle 106"/>
            <p:cNvSpPr/>
            <p:nvPr/>
          </p:nvSpPr>
          <p:spPr>
            <a:xfrm>
              <a:off x="2221118" y="5314179"/>
              <a:ext cx="9954178" cy="828000"/>
            </a:xfrm>
            <a:prstGeom prst="rect">
              <a:avLst/>
            </a:prstGeom>
            <a:solidFill>
              <a:srgbClr val="DF2680"/>
            </a:solidFill>
            <a:ln w="12700" cap="flat">
              <a:solidFill>
                <a:srgbClr val="DF268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9" name="Rectangle 88"/>
            <p:cNvSpPr/>
            <p:nvPr/>
          </p:nvSpPr>
          <p:spPr>
            <a:xfrm>
              <a:off x="4847353" y="5462654"/>
              <a:ext cx="7653911" cy="523220"/>
            </a:xfrm>
            <a:prstGeom prst="rect">
              <a:avLst/>
            </a:prstGeom>
          </p:spPr>
          <p:txBody>
            <a:bodyPr wrap="square" lIns="91440" tIns="45720" rIns="91440" bIns="45720" anchor="t">
              <a:spAutoFit/>
            </a:bodyPr>
            <a:lstStyle/>
            <a:p>
              <a:pPr marL="171450" indent="-171450">
                <a:buFont typeface="Wingdings" panose="05000000000000000000" pitchFamily="2" charset="2"/>
                <a:buChar char="ü"/>
              </a:pPr>
              <a:r>
                <a:rPr lang="fr-FR" sz="1400">
                  <a:solidFill>
                    <a:schemeClr val="bg1"/>
                  </a:solidFill>
                  <a:latin typeface="Tahoma"/>
                  <a:ea typeface="Tahoma"/>
                  <a:cs typeface="Tahoma"/>
                </a:rPr>
                <a:t>Cette expérimentation ne vise pas à tester en avance de phase les fonctionnalités de la vague 2</a:t>
              </a:r>
            </a:p>
            <a:p>
              <a:pPr marL="171450" indent="-171450">
                <a:buFont typeface="Wingdings" panose="05000000000000000000" pitchFamily="2" charset="2"/>
                <a:buChar char="ü"/>
              </a:pPr>
              <a:r>
                <a:rPr lang="fr-FR" sz="1400">
                  <a:solidFill>
                    <a:schemeClr val="bg1"/>
                  </a:solidFill>
                  <a:latin typeface="Tahoma"/>
                  <a:ea typeface="Tahoma"/>
                  <a:cs typeface="Tahoma"/>
                </a:rPr>
                <a:t>Cette expérimentation ne vise pas à définir les tarifs ni les cibles d’usage HOP’EN 2</a:t>
              </a:r>
            </a:p>
          </p:txBody>
        </p:sp>
        <p:grpSp>
          <p:nvGrpSpPr>
            <p:cNvPr id="92" name="Groupe 91"/>
            <p:cNvGrpSpPr/>
            <p:nvPr/>
          </p:nvGrpSpPr>
          <p:grpSpPr>
            <a:xfrm>
              <a:off x="2486365" y="5583227"/>
              <a:ext cx="482600" cy="388937"/>
              <a:chOff x="7661276" y="1446213"/>
              <a:chExt cx="482600" cy="388937"/>
            </a:xfrm>
            <a:solidFill>
              <a:schemeClr val="bg1"/>
            </a:solidFill>
          </p:grpSpPr>
          <p:sp>
            <p:nvSpPr>
              <p:cNvPr id="93" name="Freeform 22"/>
              <p:cNvSpPr>
                <a:spLocks noEditPoints="1"/>
              </p:cNvSpPr>
              <p:nvPr/>
            </p:nvSpPr>
            <p:spPr bwMode="auto">
              <a:xfrm>
                <a:off x="79914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4" name="Freeform 23"/>
              <p:cNvSpPr>
                <a:spLocks noEditPoints="1"/>
              </p:cNvSpPr>
              <p:nvPr/>
            </p:nvSpPr>
            <p:spPr bwMode="auto">
              <a:xfrm>
                <a:off x="78263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5" name="Freeform 24"/>
              <p:cNvSpPr>
                <a:spLocks noEditPoints="1"/>
              </p:cNvSpPr>
              <p:nvPr/>
            </p:nvSpPr>
            <p:spPr bwMode="auto">
              <a:xfrm>
                <a:off x="7661276" y="1730375"/>
                <a:ext cx="152400" cy="104775"/>
              </a:xfrm>
              <a:custGeom>
                <a:avLst/>
                <a:gdLst>
                  <a:gd name="T0" fmla="*/ 480 w 484"/>
                  <a:gd name="T1" fmla="*/ 306 h 334"/>
                  <a:gd name="T2" fmla="*/ 408 w 484"/>
                  <a:gd name="T3" fmla="*/ 17 h 334"/>
                  <a:gd name="T4" fmla="*/ 386 w 484"/>
                  <a:gd name="T5" fmla="*/ 0 h 334"/>
                  <a:gd name="T6" fmla="*/ 98 w 484"/>
                  <a:gd name="T7" fmla="*/ 0 h 334"/>
                  <a:gd name="T8" fmla="*/ 76 w 484"/>
                  <a:gd name="T9" fmla="*/ 17 h 334"/>
                  <a:gd name="T10" fmla="*/ 4 w 484"/>
                  <a:gd name="T11" fmla="*/ 306 h 334"/>
                  <a:gd name="T12" fmla="*/ 26 w 484"/>
                  <a:gd name="T13" fmla="*/ 334 h 334"/>
                  <a:gd name="T14" fmla="*/ 458 w 484"/>
                  <a:gd name="T15" fmla="*/ 334 h 334"/>
                  <a:gd name="T16" fmla="*/ 480 w 484"/>
                  <a:gd name="T17" fmla="*/ 306 h 334"/>
                  <a:gd name="T18" fmla="*/ 54 w 484"/>
                  <a:gd name="T19" fmla="*/ 289 h 334"/>
                  <a:gd name="T20" fmla="*/ 115 w 484"/>
                  <a:gd name="T21" fmla="*/ 45 h 334"/>
                  <a:gd name="T22" fmla="*/ 369 w 484"/>
                  <a:gd name="T23" fmla="*/ 45 h 334"/>
                  <a:gd name="T24" fmla="*/ 430 w 484"/>
                  <a:gd name="T25" fmla="*/ 289 h 334"/>
                  <a:gd name="T26" fmla="*/ 54 w 484"/>
                  <a:gd name="T27" fmla="*/ 289 h 334"/>
                  <a:gd name="T28" fmla="*/ 54 w 484"/>
                  <a:gd name="T29" fmla="*/ 289 h 334"/>
                  <a:gd name="T30" fmla="*/ 54 w 484"/>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4">
                    <a:moveTo>
                      <a:pt x="480" y="306"/>
                    </a:moveTo>
                    <a:cubicBezTo>
                      <a:pt x="408" y="17"/>
                      <a:pt x="408" y="17"/>
                      <a:pt x="408" y="17"/>
                    </a:cubicBezTo>
                    <a:cubicBezTo>
                      <a:pt x="406" y="7"/>
                      <a:pt x="397" y="0"/>
                      <a:pt x="386" y="0"/>
                    </a:cubicBezTo>
                    <a:cubicBezTo>
                      <a:pt x="98" y="0"/>
                      <a:pt x="98" y="0"/>
                      <a:pt x="98" y="0"/>
                    </a:cubicBezTo>
                    <a:cubicBezTo>
                      <a:pt x="87" y="0"/>
                      <a:pt x="78" y="7"/>
                      <a:pt x="76" y="17"/>
                    </a:cubicBezTo>
                    <a:cubicBezTo>
                      <a:pt x="4" y="306"/>
                      <a:pt x="4" y="306"/>
                      <a:pt x="4" y="306"/>
                    </a:cubicBezTo>
                    <a:cubicBezTo>
                      <a:pt x="0" y="320"/>
                      <a:pt x="11" y="334"/>
                      <a:pt x="26" y="334"/>
                    </a:cubicBezTo>
                    <a:cubicBezTo>
                      <a:pt x="458" y="334"/>
                      <a:pt x="458" y="334"/>
                      <a:pt x="458" y="334"/>
                    </a:cubicBezTo>
                    <a:cubicBezTo>
                      <a:pt x="473" y="334"/>
                      <a:pt x="484" y="320"/>
                      <a:pt x="480" y="306"/>
                    </a:cubicBezTo>
                    <a:close/>
                    <a:moveTo>
                      <a:pt x="54" y="289"/>
                    </a:moveTo>
                    <a:cubicBezTo>
                      <a:pt x="115" y="45"/>
                      <a:pt x="115" y="45"/>
                      <a:pt x="115" y="45"/>
                    </a:cubicBezTo>
                    <a:cubicBezTo>
                      <a:pt x="369" y="45"/>
                      <a:pt x="369" y="45"/>
                      <a:pt x="369" y="45"/>
                    </a:cubicBezTo>
                    <a:cubicBezTo>
                      <a:pt x="430" y="289"/>
                      <a:pt x="430" y="289"/>
                      <a:pt x="430"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6" name="Freeform 25"/>
              <p:cNvSpPr>
                <a:spLocks noEditPoints="1"/>
              </p:cNvSpPr>
              <p:nvPr/>
            </p:nvSpPr>
            <p:spPr bwMode="auto">
              <a:xfrm>
                <a:off x="7745413" y="1619250"/>
                <a:ext cx="150813" cy="103187"/>
              </a:xfrm>
              <a:custGeom>
                <a:avLst/>
                <a:gdLst>
                  <a:gd name="T0" fmla="*/ 480 w 483"/>
                  <a:gd name="T1" fmla="*/ 306 h 334"/>
                  <a:gd name="T2" fmla="*/ 408 w 483"/>
                  <a:gd name="T3" fmla="*/ 17 h 334"/>
                  <a:gd name="T4" fmla="*/ 386 w 483"/>
                  <a:gd name="T5" fmla="*/ 0 h 334"/>
                  <a:gd name="T6" fmla="*/ 97 w 483"/>
                  <a:gd name="T7" fmla="*/ 0 h 334"/>
                  <a:gd name="T8" fmla="*/ 75 w 483"/>
                  <a:gd name="T9" fmla="*/ 17 h 334"/>
                  <a:gd name="T10" fmla="*/ 3 w 483"/>
                  <a:gd name="T11" fmla="*/ 306 h 334"/>
                  <a:gd name="T12" fmla="*/ 25 w 483"/>
                  <a:gd name="T13" fmla="*/ 334 h 334"/>
                  <a:gd name="T14" fmla="*/ 458 w 483"/>
                  <a:gd name="T15" fmla="*/ 334 h 334"/>
                  <a:gd name="T16" fmla="*/ 480 w 483"/>
                  <a:gd name="T17" fmla="*/ 306 h 334"/>
                  <a:gd name="T18" fmla="*/ 54 w 483"/>
                  <a:gd name="T19" fmla="*/ 289 h 334"/>
                  <a:gd name="T20" fmla="*/ 115 w 483"/>
                  <a:gd name="T21" fmla="*/ 45 h 334"/>
                  <a:gd name="T22" fmla="*/ 368 w 483"/>
                  <a:gd name="T23" fmla="*/ 45 h 334"/>
                  <a:gd name="T24" fmla="*/ 429 w 483"/>
                  <a:gd name="T25" fmla="*/ 289 h 334"/>
                  <a:gd name="T26" fmla="*/ 54 w 483"/>
                  <a:gd name="T27" fmla="*/ 289 h 334"/>
                  <a:gd name="T28" fmla="*/ 54 w 483"/>
                  <a:gd name="T29" fmla="*/ 289 h 334"/>
                  <a:gd name="T30" fmla="*/ 54 w 483"/>
                  <a:gd name="T31" fmla="*/ 28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334">
                    <a:moveTo>
                      <a:pt x="480" y="306"/>
                    </a:moveTo>
                    <a:cubicBezTo>
                      <a:pt x="408" y="17"/>
                      <a:pt x="408" y="17"/>
                      <a:pt x="408" y="17"/>
                    </a:cubicBezTo>
                    <a:cubicBezTo>
                      <a:pt x="405" y="7"/>
                      <a:pt x="396" y="0"/>
                      <a:pt x="386" y="0"/>
                    </a:cubicBezTo>
                    <a:cubicBezTo>
                      <a:pt x="97" y="0"/>
                      <a:pt x="97" y="0"/>
                      <a:pt x="97" y="0"/>
                    </a:cubicBezTo>
                    <a:cubicBezTo>
                      <a:pt x="87" y="0"/>
                      <a:pt x="78" y="7"/>
                      <a:pt x="75" y="17"/>
                    </a:cubicBezTo>
                    <a:cubicBezTo>
                      <a:pt x="3" y="306"/>
                      <a:pt x="3" y="306"/>
                      <a:pt x="3" y="306"/>
                    </a:cubicBezTo>
                    <a:cubicBezTo>
                      <a:pt x="0" y="320"/>
                      <a:pt x="11" y="334"/>
                      <a:pt x="25" y="334"/>
                    </a:cubicBezTo>
                    <a:cubicBezTo>
                      <a:pt x="458" y="334"/>
                      <a:pt x="458" y="334"/>
                      <a:pt x="458" y="334"/>
                    </a:cubicBezTo>
                    <a:cubicBezTo>
                      <a:pt x="472" y="334"/>
                      <a:pt x="483" y="320"/>
                      <a:pt x="480" y="306"/>
                    </a:cubicBezTo>
                    <a:close/>
                    <a:moveTo>
                      <a:pt x="54" y="289"/>
                    </a:moveTo>
                    <a:cubicBezTo>
                      <a:pt x="115" y="45"/>
                      <a:pt x="115" y="45"/>
                      <a:pt x="115" y="45"/>
                    </a:cubicBezTo>
                    <a:cubicBezTo>
                      <a:pt x="368" y="45"/>
                      <a:pt x="368" y="45"/>
                      <a:pt x="368" y="45"/>
                    </a:cubicBezTo>
                    <a:cubicBezTo>
                      <a:pt x="429" y="289"/>
                      <a:pt x="429" y="289"/>
                      <a:pt x="429" y="289"/>
                    </a:cubicBezTo>
                    <a:lnTo>
                      <a:pt x="54" y="289"/>
                    </a:lnTo>
                    <a:close/>
                    <a:moveTo>
                      <a:pt x="54" y="289"/>
                    </a:moveTo>
                    <a:cubicBezTo>
                      <a:pt x="54" y="289"/>
                      <a:pt x="54" y="289"/>
                      <a:pt x="54" y="289"/>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7" name="Freeform 26"/>
              <p:cNvSpPr>
                <a:spLocks noEditPoints="1"/>
              </p:cNvSpPr>
              <p:nvPr/>
            </p:nvSpPr>
            <p:spPr bwMode="auto">
              <a:xfrm>
                <a:off x="7910513" y="1619250"/>
                <a:ext cx="150813" cy="103187"/>
              </a:xfrm>
              <a:custGeom>
                <a:avLst/>
                <a:gdLst>
                  <a:gd name="T0" fmla="*/ 480 w 483"/>
                  <a:gd name="T1" fmla="*/ 306 h 334"/>
                  <a:gd name="T2" fmla="*/ 408 w 483"/>
                  <a:gd name="T3" fmla="*/ 17 h 334"/>
                  <a:gd name="T4" fmla="*/ 386 w 483"/>
                  <a:gd name="T5" fmla="*/ 0 h 334"/>
                  <a:gd name="T6" fmla="*/ 97 w 483"/>
                  <a:gd name="T7" fmla="*/ 0 h 334"/>
                  <a:gd name="T8" fmla="*/ 75 w 483"/>
                  <a:gd name="T9" fmla="*/ 17 h 334"/>
                  <a:gd name="T10" fmla="*/ 3 w 483"/>
                  <a:gd name="T11" fmla="*/ 306 h 334"/>
                  <a:gd name="T12" fmla="*/ 25 w 483"/>
                  <a:gd name="T13" fmla="*/ 334 h 334"/>
                  <a:gd name="T14" fmla="*/ 279 w 483"/>
                  <a:gd name="T15" fmla="*/ 334 h 334"/>
                  <a:gd name="T16" fmla="*/ 302 w 483"/>
                  <a:gd name="T17" fmla="*/ 311 h 334"/>
                  <a:gd name="T18" fmla="*/ 279 w 483"/>
                  <a:gd name="T19" fmla="*/ 289 h 334"/>
                  <a:gd name="T20" fmla="*/ 54 w 483"/>
                  <a:gd name="T21" fmla="*/ 289 h 334"/>
                  <a:gd name="T22" fmla="*/ 115 w 483"/>
                  <a:gd name="T23" fmla="*/ 45 h 334"/>
                  <a:gd name="T24" fmla="*/ 368 w 483"/>
                  <a:gd name="T25" fmla="*/ 45 h 334"/>
                  <a:gd name="T26" fmla="*/ 429 w 483"/>
                  <a:gd name="T27" fmla="*/ 289 h 334"/>
                  <a:gd name="T28" fmla="*/ 388 w 483"/>
                  <a:gd name="T29" fmla="*/ 289 h 334"/>
                  <a:gd name="T30" fmla="*/ 366 w 483"/>
                  <a:gd name="T31" fmla="*/ 311 h 334"/>
                  <a:gd name="T32" fmla="*/ 388 w 483"/>
                  <a:gd name="T33" fmla="*/ 334 h 334"/>
                  <a:gd name="T34" fmla="*/ 458 w 483"/>
                  <a:gd name="T35" fmla="*/ 334 h 334"/>
                  <a:gd name="T36" fmla="*/ 480 w 483"/>
                  <a:gd name="T37" fmla="*/ 306 h 334"/>
                  <a:gd name="T38" fmla="*/ 480 w 483"/>
                  <a:gd name="T39" fmla="*/ 306 h 334"/>
                  <a:gd name="T40" fmla="*/ 480 w 483"/>
                  <a:gd name="T41" fmla="*/ 30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3" h="334">
                    <a:moveTo>
                      <a:pt x="480" y="306"/>
                    </a:moveTo>
                    <a:cubicBezTo>
                      <a:pt x="408" y="17"/>
                      <a:pt x="408" y="17"/>
                      <a:pt x="408" y="17"/>
                    </a:cubicBezTo>
                    <a:cubicBezTo>
                      <a:pt x="405" y="7"/>
                      <a:pt x="396" y="0"/>
                      <a:pt x="386" y="0"/>
                    </a:cubicBezTo>
                    <a:cubicBezTo>
                      <a:pt x="97" y="0"/>
                      <a:pt x="97" y="0"/>
                      <a:pt x="97" y="0"/>
                    </a:cubicBezTo>
                    <a:cubicBezTo>
                      <a:pt x="87" y="0"/>
                      <a:pt x="78" y="7"/>
                      <a:pt x="75" y="17"/>
                    </a:cubicBezTo>
                    <a:cubicBezTo>
                      <a:pt x="3" y="306"/>
                      <a:pt x="3" y="306"/>
                      <a:pt x="3" y="306"/>
                    </a:cubicBezTo>
                    <a:cubicBezTo>
                      <a:pt x="0" y="320"/>
                      <a:pt x="11" y="334"/>
                      <a:pt x="25" y="334"/>
                    </a:cubicBezTo>
                    <a:cubicBezTo>
                      <a:pt x="279" y="334"/>
                      <a:pt x="279" y="334"/>
                      <a:pt x="279" y="334"/>
                    </a:cubicBezTo>
                    <a:cubicBezTo>
                      <a:pt x="292" y="334"/>
                      <a:pt x="302" y="324"/>
                      <a:pt x="302" y="311"/>
                    </a:cubicBezTo>
                    <a:cubicBezTo>
                      <a:pt x="302" y="299"/>
                      <a:pt x="292" y="289"/>
                      <a:pt x="279" y="289"/>
                    </a:cubicBezTo>
                    <a:cubicBezTo>
                      <a:pt x="54" y="289"/>
                      <a:pt x="54" y="289"/>
                      <a:pt x="54" y="289"/>
                    </a:cubicBezTo>
                    <a:cubicBezTo>
                      <a:pt x="115" y="45"/>
                      <a:pt x="115" y="45"/>
                      <a:pt x="115" y="45"/>
                    </a:cubicBezTo>
                    <a:cubicBezTo>
                      <a:pt x="368" y="45"/>
                      <a:pt x="368" y="45"/>
                      <a:pt x="368" y="45"/>
                    </a:cubicBezTo>
                    <a:cubicBezTo>
                      <a:pt x="429" y="289"/>
                      <a:pt x="429" y="289"/>
                      <a:pt x="429" y="289"/>
                    </a:cubicBezTo>
                    <a:cubicBezTo>
                      <a:pt x="388" y="289"/>
                      <a:pt x="388" y="289"/>
                      <a:pt x="388" y="289"/>
                    </a:cubicBezTo>
                    <a:cubicBezTo>
                      <a:pt x="376" y="289"/>
                      <a:pt x="366" y="299"/>
                      <a:pt x="366" y="311"/>
                    </a:cubicBezTo>
                    <a:cubicBezTo>
                      <a:pt x="366" y="324"/>
                      <a:pt x="376" y="334"/>
                      <a:pt x="388" y="334"/>
                    </a:cubicBezTo>
                    <a:cubicBezTo>
                      <a:pt x="458" y="334"/>
                      <a:pt x="458" y="334"/>
                      <a:pt x="458" y="334"/>
                    </a:cubicBezTo>
                    <a:cubicBezTo>
                      <a:pt x="472" y="334"/>
                      <a:pt x="483" y="320"/>
                      <a:pt x="480" y="306"/>
                    </a:cubicBezTo>
                    <a:close/>
                    <a:moveTo>
                      <a:pt x="480" y="306"/>
                    </a:moveTo>
                    <a:cubicBezTo>
                      <a:pt x="480" y="306"/>
                      <a:pt x="480" y="306"/>
                      <a:pt x="480" y="30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8" name="Freeform 27"/>
              <p:cNvSpPr>
                <a:spLocks noEditPoints="1"/>
              </p:cNvSpPr>
              <p:nvPr/>
            </p:nvSpPr>
            <p:spPr bwMode="auto">
              <a:xfrm>
                <a:off x="7826376" y="1506538"/>
                <a:ext cx="152400" cy="103187"/>
              </a:xfrm>
              <a:custGeom>
                <a:avLst/>
                <a:gdLst>
                  <a:gd name="T0" fmla="*/ 480 w 484"/>
                  <a:gd name="T1" fmla="*/ 305 h 333"/>
                  <a:gd name="T2" fmla="*/ 408 w 484"/>
                  <a:gd name="T3" fmla="*/ 17 h 333"/>
                  <a:gd name="T4" fmla="*/ 386 w 484"/>
                  <a:gd name="T5" fmla="*/ 0 h 333"/>
                  <a:gd name="T6" fmla="*/ 98 w 484"/>
                  <a:gd name="T7" fmla="*/ 0 h 333"/>
                  <a:gd name="T8" fmla="*/ 76 w 484"/>
                  <a:gd name="T9" fmla="*/ 17 h 333"/>
                  <a:gd name="T10" fmla="*/ 4 w 484"/>
                  <a:gd name="T11" fmla="*/ 305 h 333"/>
                  <a:gd name="T12" fmla="*/ 26 w 484"/>
                  <a:gd name="T13" fmla="*/ 333 h 333"/>
                  <a:gd name="T14" fmla="*/ 458 w 484"/>
                  <a:gd name="T15" fmla="*/ 333 h 333"/>
                  <a:gd name="T16" fmla="*/ 480 w 484"/>
                  <a:gd name="T17" fmla="*/ 305 h 333"/>
                  <a:gd name="T18" fmla="*/ 54 w 484"/>
                  <a:gd name="T19" fmla="*/ 288 h 333"/>
                  <a:gd name="T20" fmla="*/ 115 w 484"/>
                  <a:gd name="T21" fmla="*/ 45 h 333"/>
                  <a:gd name="T22" fmla="*/ 369 w 484"/>
                  <a:gd name="T23" fmla="*/ 45 h 333"/>
                  <a:gd name="T24" fmla="*/ 430 w 484"/>
                  <a:gd name="T25" fmla="*/ 288 h 333"/>
                  <a:gd name="T26" fmla="*/ 54 w 484"/>
                  <a:gd name="T27" fmla="*/ 288 h 333"/>
                  <a:gd name="T28" fmla="*/ 54 w 484"/>
                  <a:gd name="T29" fmla="*/ 288 h 333"/>
                  <a:gd name="T30" fmla="*/ 54 w 484"/>
                  <a:gd name="T31" fmla="*/ 28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4" h="333">
                    <a:moveTo>
                      <a:pt x="480" y="305"/>
                    </a:moveTo>
                    <a:cubicBezTo>
                      <a:pt x="408" y="17"/>
                      <a:pt x="408" y="17"/>
                      <a:pt x="408" y="17"/>
                    </a:cubicBezTo>
                    <a:cubicBezTo>
                      <a:pt x="406" y="7"/>
                      <a:pt x="397" y="0"/>
                      <a:pt x="386" y="0"/>
                    </a:cubicBezTo>
                    <a:cubicBezTo>
                      <a:pt x="98" y="0"/>
                      <a:pt x="98" y="0"/>
                      <a:pt x="98" y="0"/>
                    </a:cubicBezTo>
                    <a:cubicBezTo>
                      <a:pt x="87" y="0"/>
                      <a:pt x="78" y="7"/>
                      <a:pt x="76" y="17"/>
                    </a:cubicBezTo>
                    <a:cubicBezTo>
                      <a:pt x="4" y="305"/>
                      <a:pt x="4" y="305"/>
                      <a:pt x="4" y="305"/>
                    </a:cubicBezTo>
                    <a:cubicBezTo>
                      <a:pt x="0" y="319"/>
                      <a:pt x="11" y="333"/>
                      <a:pt x="26" y="333"/>
                    </a:cubicBezTo>
                    <a:cubicBezTo>
                      <a:pt x="458" y="333"/>
                      <a:pt x="458" y="333"/>
                      <a:pt x="458" y="333"/>
                    </a:cubicBezTo>
                    <a:cubicBezTo>
                      <a:pt x="473" y="333"/>
                      <a:pt x="484" y="319"/>
                      <a:pt x="480" y="305"/>
                    </a:cubicBezTo>
                    <a:close/>
                    <a:moveTo>
                      <a:pt x="54" y="288"/>
                    </a:moveTo>
                    <a:cubicBezTo>
                      <a:pt x="115" y="45"/>
                      <a:pt x="115" y="45"/>
                      <a:pt x="115" y="45"/>
                    </a:cubicBezTo>
                    <a:cubicBezTo>
                      <a:pt x="369" y="45"/>
                      <a:pt x="369" y="45"/>
                      <a:pt x="369" y="45"/>
                    </a:cubicBezTo>
                    <a:cubicBezTo>
                      <a:pt x="430" y="288"/>
                      <a:pt x="430" y="288"/>
                      <a:pt x="430" y="288"/>
                    </a:cubicBezTo>
                    <a:lnTo>
                      <a:pt x="54" y="288"/>
                    </a:lnTo>
                    <a:close/>
                    <a:moveTo>
                      <a:pt x="54" y="288"/>
                    </a:moveTo>
                    <a:cubicBezTo>
                      <a:pt x="54" y="288"/>
                      <a:pt x="54" y="288"/>
                      <a:pt x="54" y="288"/>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99" name="Freeform 28"/>
              <p:cNvSpPr>
                <a:spLocks noEditPoints="1"/>
              </p:cNvSpPr>
              <p:nvPr/>
            </p:nvSpPr>
            <p:spPr bwMode="auto">
              <a:xfrm>
                <a:off x="7896226" y="1446213"/>
                <a:ext cx="14288" cy="28575"/>
              </a:xfrm>
              <a:custGeom>
                <a:avLst/>
                <a:gdLst>
                  <a:gd name="T0" fmla="*/ 23 w 46"/>
                  <a:gd name="T1" fmla="*/ 0 h 93"/>
                  <a:gd name="T2" fmla="*/ 0 w 46"/>
                  <a:gd name="T3" fmla="*/ 23 h 93"/>
                  <a:gd name="T4" fmla="*/ 0 w 46"/>
                  <a:gd name="T5" fmla="*/ 71 h 93"/>
                  <a:gd name="T6" fmla="*/ 23 w 46"/>
                  <a:gd name="T7" fmla="*/ 93 h 93"/>
                  <a:gd name="T8" fmla="*/ 46 w 46"/>
                  <a:gd name="T9" fmla="*/ 71 h 93"/>
                  <a:gd name="T10" fmla="*/ 46 w 46"/>
                  <a:gd name="T11" fmla="*/ 23 h 93"/>
                  <a:gd name="T12" fmla="*/ 23 w 46"/>
                  <a:gd name="T13" fmla="*/ 0 h 93"/>
                  <a:gd name="T14" fmla="*/ 23 w 46"/>
                  <a:gd name="T15" fmla="*/ 0 h 93"/>
                  <a:gd name="T16" fmla="*/ 23 w 46"/>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93">
                    <a:moveTo>
                      <a:pt x="23" y="0"/>
                    </a:moveTo>
                    <a:cubicBezTo>
                      <a:pt x="11" y="0"/>
                      <a:pt x="0" y="10"/>
                      <a:pt x="0" y="23"/>
                    </a:cubicBezTo>
                    <a:cubicBezTo>
                      <a:pt x="0" y="71"/>
                      <a:pt x="0" y="71"/>
                      <a:pt x="0" y="71"/>
                    </a:cubicBezTo>
                    <a:cubicBezTo>
                      <a:pt x="0" y="83"/>
                      <a:pt x="11" y="93"/>
                      <a:pt x="23" y="93"/>
                    </a:cubicBezTo>
                    <a:cubicBezTo>
                      <a:pt x="35" y="93"/>
                      <a:pt x="46" y="83"/>
                      <a:pt x="46" y="71"/>
                    </a:cubicBezTo>
                    <a:cubicBezTo>
                      <a:pt x="46" y="23"/>
                      <a:pt x="46" y="23"/>
                      <a:pt x="46" y="23"/>
                    </a:cubicBezTo>
                    <a:cubicBezTo>
                      <a:pt x="46" y="10"/>
                      <a:pt x="35" y="0"/>
                      <a:pt x="23" y="0"/>
                    </a:cubicBezTo>
                    <a:close/>
                    <a:moveTo>
                      <a:pt x="23" y="0"/>
                    </a:moveTo>
                    <a:cubicBezTo>
                      <a:pt x="23" y="0"/>
                      <a:pt x="23"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0" name="Freeform 29"/>
              <p:cNvSpPr>
                <a:spLocks noEditPoints="1"/>
              </p:cNvSpPr>
              <p:nvPr/>
            </p:nvSpPr>
            <p:spPr bwMode="auto">
              <a:xfrm>
                <a:off x="7826376" y="1463675"/>
                <a:ext cx="23813" cy="28575"/>
              </a:xfrm>
              <a:custGeom>
                <a:avLst/>
                <a:gdLst>
                  <a:gd name="T0" fmla="*/ 69 w 75"/>
                  <a:gd name="T1" fmla="*/ 56 h 93"/>
                  <a:gd name="T2" fmla="*/ 45 w 75"/>
                  <a:gd name="T3" fmla="*/ 15 h 93"/>
                  <a:gd name="T4" fmla="*/ 14 w 75"/>
                  <a:gd name="T5" fmla="*/ 6 h 93"/>
                  <a:gd name="T6" fmla="*/ 6 w 75"/>
                  <a:gd name="T7" fmla="*/ 37 h 93"/>
                  <a:gd name="T8" fmla="*/ 30 w 75"/>
                  <a:gd name="T9" fmla="*/ 79 h 93"/>
                  <a:gd name="T10" fmla="*/ 63 w 75"/>
                  <a:gd name="T11" fmla="*/ 86 h 93"/>
                  <a:gd name="T12" fmla="*/ 69 w 75"/>
                  <a:gd name="T13" fmla="*/ 56 h 93"/>
                  <a:gd name="T14" fmla="*/ 69 w 75"/>
                  <a:gd name="T15" fmla="*/ 56 h 93"/>
                  <a:gd name="T16" fmla="*/ 69 w 75"/>
                  <a:gd name="T17"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69" y="56"/>
                    </a:moveTo>
                    <a:cubicBezTo>
                      <a:pt x="45" y="15"/>
                      <a:pt x="45" y="15"/>
                      <a:pt x="45" y="15"/>
                    </a:cubicBezTo>
                    <a:cubicBezTo>
                      <a:pt x="39" y="4"/>
                      <a:pt x="25" y="0"/>
                      <a:pt x="14" y="6"/>
                    </a:cubicBezTo>
                    <a:cubicBezTo>
                      <a:pt x="4" y="13"/>
                      <a:pt x="0" y="26"/>
                      <a:pt x="6" y="37"/>
                    </a:cubicBezTo>
                    <a:cubicBezTo>
                      <a:pt x="30" y="79"/>
                      <a:pt x="30" y="79"/>
                      <a:pt x="30" y="79"/>
                    </a:cubicBezTo>
                    <a:cubicBezTo>
                      <a:pt x="37" y="90"/>
                      <a:pt x="52" y="93"/>
                      <a:pt x="63" y="86"/>
                    </a:cubicBezTo>
                    <a:cubicBezTo>
                      <a:pt x="72" y="79"/>
                      <a:pt x="75" y="66"/>
                      <a:pt x="69" y="56"/>
                    </a:cubicBezTo>
                    <a:close/>
                    <a:moveTo>
                      <a:pt x="69" y="56"/>
                    </a:moveTo>
                    <a:cubicBezTo>
                      <a:pt x="69" y="56"/>
                      <a:pt x="69" y="56"/>
                      <a:pt x="69" y="5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1" name="Freeform 30"/>
              <p:cNvSpPr>
                <a:spLocks noEditPoints="1"/>
              </p:cNvSpPr>
              <p:nvPr/>
            </p:nvSpPr>
            <p:spPr bwMode="auto">
              <a:xfrm>
                <a:off x="7777163" y="1512888"/>
                <a:ext cx="28575" cy="22225"/>
              </a:xfrm>
              <a:custGeom>
                <a:avLst/>
                <a:gdLst>
                  <a:gd name="T0" fmla="*/ 79 w 92"/>
                  <a:gd name="T1" fmla="*/ 31 h 73"/>
                  <a:gd name="T2" fmla="*/ 37 w 92"/>
                  <a:gd name="T3" fmla="*/ 7 h 73"/>
                  <a:gd name="T4" fmla="*/ 7 w 92"/>
                  <a:gd name="T5" fmla="*/ 15 h 73"/>
                  <a:gd name="T6" fmla="*/ 15 w 92"/>
                  <a:gd name="T7" fmla="*/ 46 h 73"/>
                  <a:gd name="T8" fmla="*/ 57 w 92"/>
                  <a:gd name="T9" fmla="*/ 70 h 73"/>
                  <a:gd name="T10" fmla="*/ 68 w 92"/>
                  <a:gd name="T11" fmla="*/ 73 h 73"/>
                  <a:gd name="T12" fmla="*/ 90 w 92"/>
                  <a:gd name="T13" fmla="*/ 55 h 73"/>
                  <a:gd name="T14" fmla="*/ 79 w 92"/>
                  <a:gd name="T15" fmla="*/ 31 h 73"/>
                  <a:gd name="T16" fmla="*/ 79 w 92"/>
                  <a:gd name="T17" fmla="*/ 31 h 73"/>
                  <a:gd name="T18" fmla="*/ 79 w 92"/>
                  <a:gd name="T19"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73">
                    <a:moveTo>
                      <a:pt x="79" y="31"/>
                    </a:moveTo>
                    <a:cubicBezTo>
                      <a:pt x="37" y="7"/>
                      <a:pt x="37" y="7"/>
                      <a:pt x="37" y="7"/>
                    </a:cubicBezTo>
                    <a:cubicBezTo>
                      <a:pt x="27" y="0"/>
                      <a:pt x="13" y="4"/>
                      <a:pt x="7" y="15"/>
                    </a:cubicBezTo>
                    <a:cubicBezTo>
                      <a:pt x="0" y="26"/>
                      <a:pt x="4" y="40"/>
                      <a:pt x="15" y="46"/>
                    </a:cubicBezTo>
                    <a:cubicBezTo>
                      <a:pt x="57" y="70"/>
                      <a:pt x="57" y="70"/>
                      <a:pt x="57" y="70"/>
                    </a:cubicBezTo>
                    <a:cubicBezTo>
                      <a:pt x="60" y="72"/>
                      <a:pt x="64" y="73"/>
                      <a:pt x="68" y="73"/>
                    </a:cubicBezTo>
                    <a:cubicBezTo>
                      <a:pt x="78" y="73"/>
                      <a:pt x="88" y="65"/>
                      <a:pt x="90" y="55"/>
                    </a:cubicBezTo>
                    <a:cubicBezTo>
                      <a:pt x="92" y="46"/>
                      <a:pt x="87" y="36"/>
                      <a:pt x="79" y="31"/>
                    </a:cubicBezTo>
                    <a:close/>
                    <a:moveTo>
                      <a:pt x="79" y="31"/>
                    </a:moveTo>
                    <a:cubicBezTo>
                      <a:pt x="79" y="31"/>
                      <a:pt x="79" y="31"/>
                      <a:pt x="79" y="31"/>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2" name="Freeform 31"/>
              <p:cNvSpPr>
                <a:spLocks noEditPoints="1"/>
              </p:cNvSpPr>
              <p:nvPr/>
            </p:nvSpPr>
            <p:spPr bwMode="auto">
              <a:xfrm>
                <a:off x="7954963" y="1463675"/>
                <a:ext cx="23813" cy="28575"/>
              </a:xfrm>
              <a:custGeom>
                <a:avLst/>
                <a:gdLst>
                  <a:gd name="T0" fmla="*/ 61 w 75"/>
                  <a:gd name="T1" fmla="*/ 6 h 93"/>
                  <a:gd name="T2" fmla="*/ 30 w 75"/>
                  <a:gd name="T3" fmla="*/ 15 h 93"/>
                  <a:gd name="T4" fmla="*/ 6 w 75"/>
                  <a:gd name="T5" fmla="*/ 56 h 93"/>
                  <a:gd name="T6" fmla="*/ 14 w 75"/>
                  <a:gd name="T7" fmla="*/ 87 h 93"/>
                  <a:gd name="T8" fmla="*/ 45 w 75"/>
                  <a:gd name="T9" fmla="*/ 79 h 93"/>
                  <a:gd name="T10" fmla="*/ 69 w 75"/>
                  <a:gd name="T11" fmla="*/ 37 h 93"/>
                  <a:gd name="T12" fmla="*/ 61 w 75"/>
                  <a:gd name="T13" fmla="*/ 6 h 93"/>
                  <a:gd name="T14" fmla="*/ 61 w 75"/>
                  <a:gd name="T15" fmla="*/ 6 h 93"/>
                  <a:gd name="T16" fmla="*/ 61 w 75"/>
                  <a:gd name="T17"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61" y="6"/>
                    </a:moveTo>
                    <a:cubicBezTo>
                      <a:pt x="50" y="0"/>
                      <a:pt x="36" y="4"/>
                      <a:pt x="30" y="15"/>
                    </a:cubicBezTo>
                    <a:cubicBezTo>
                      <a:pt x="6" y="56"/>
                      <a:pt x="6" y="56"/>
                      <a:pt x="6" y="56"/>
                    </a:cubicBezTo>
                    <a:cubicBezTo>
                      <a:pt x="0" y="67"/>
                      <a:pt x="3" y="81"/>
                      <a:pt x="14" y="87"/>
                    </a:cubicBezTo>
                    <a:cubicBezTo>
                      <a:pt x="25" y="93"/>
                      <a:pt x="39" y="89"/>
                      <a:pt x="45" y="79"/>
                    </a:cubicBezTo>
                    <a:cubicBezTo>
                      <a:pt x="69" y="37"/>
                      <a:pt x="69" y="37"/>
                      <a:pt x="69" y="37"/>
                    </a:cubicBezTo>
                    <a:cubicBezTo>
                      <a:pt x="75" y="26"/>
                      <a:pt x="71" y="13"/>
                      <a:pt x="61" y="6"/>
                    </a:cubicBezTo>
                    <a:close/>
                    <a:moveTo>
                      <a:pt x="61" y="6"/>
                    </a:moveTo>
                    <a:cubicBezTo>
                      <a:pt x="61" y="6"/>
                      <a:pt x="61" y="6"/>
                      <a:pt x="61" y="6"/>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03" name="Freeform 32"/>
              <p:cNvSpPr>
                <a:spLocks noEditPoints="1"/>
              </p:cNvSpPr>
              <p:nvPr/>
            </p:nvSpPr>
            <p:spPr bwMode="auto">
              <a:xfrm>
                <a:off x="7999413" y="1512888"/>
                <a:ext cx="28575" cy="22225"/>
              </a:xfrm>
              <a:custGeom>
                <a:avLst/>
                <a:gdLst>
                  <a:gd name="T0" fmla="*/ 85 w 92"/>
                  <a:gd name="T1" fmla="*/ 15 h 73"/>
                  <a:gd name="T2" fmla="*/ 55 w 92"/>
                  <a:gd name="T3" fmla="*/ 7 h 73"/>
                  <a:gd name="T4" fmla="*/ 13 w 92"/>
                  <a:gd name="T5" fmla="*/ 31 h 73"/>
                  <a:gd name="T6" fmla="*/ 2 w 92"/>
                  <a:gd name="T7" fmla="*/ 55 h 73"/>
                  <a:gd name="T8" fmla="*/ 24 w 92"/>
                  <a:gd name="T9" fmla="*/ 73 h 73"/>
                  <a:gd name="T10" fmla="*/ 35 w 92"/>
                  <a:gd name="T11" fmla="*/ 70 h 73"/>
                  <a:gd name="T12" fmla="*/ 77 w 92"/>
                  <a:gd name="T13" fmla="*/ 46 h 73"/>
                  <a:gd name="T14" fmla="*/ 85 w 92"/>
                  <a:gd name="T15" fmla="*/ 15 h 73"/>
                  <a:gd name="T16" fmla="*/ 85 w 92"/>
                  <a:gd name="T17" fmla="*/ 15 h 73"/>
                  <a:gd name="T18" fmla="*/ 85 w 92"/>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73">
                    <a:moveTo>
                      <a:pt x="85" y="15"/>
                    </a:moveTo>
                    <a:cubicBezTo>
                      <a:pt x="79" y="4"/>
                      <a:pt x="65" y="0"/>
                      <a:pt x="55" y="7"/>
                    </a:cubicBezTo>
                    <a:cubicBezTo>
                      <a:pt x="13" y="31"/>
                      <a:pt x="13" y="31"/>
                      <a:pt x="13" y="31"/>
                    </a:cubicBezTo>
                    <a:cubicBezTo>
                      <a:pt x="5" y="36"/>
                      <a:pt x="0" y="46"/>
                      <a:pt x="2" y="55"/>
                    </a:cubicBezTo>
                    <a:cubicBezTo>
                      <a:pt x="4" y="65"/>
                      <a:pt x="14" y="73"/>
                      <a:pt x="24" y="73"/>
                    </a:cubicBezTo>
                    <a:cubicBezTo>
                      <a:pt x="28" y="73"/>
                      <a:pt x="32" y="72"/>
                      <a:pt x="35" y="70"/>
                    </a:cubicBezTo>
                    <a:cubicBezTo>
                      <a:pt x="77" y="46"/>
                      <a:pt x="77" y="46"/>
                      <a:pt x="77" y="46"/>
                    </a:cubicBezTo>
                    <a:cubicBezTo>
                      <a:pt x="88" y="40"/>
                      <a:pt x="92" y="26"/>
                      <a:pt x="85" y="15"/>
                    </a:cubicBezTo>
                    <a:close/>
                    <a:moveTo>
                      <a:pt x="85" y="15"/>
                    </a:moveTo>
                    <a:cubicBezTo>
                      <a:pt x="85" y="15"/>
                      <a:pt x="85" y="15"/>
                      <a:pt x="85" y="15"/>
                    </a:cubicBezTo>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sp>
          <p:nvSpPr>
            <p:cNvPr id="104" name="ZoneTexte 103"/>
            <p:cNvSpPr txBox="1"/>
            <p:nvPr/>
          </p:nvSpPr>
          <p:spPr>
            <a:xfrm>
              <a:off x="2907052" y="5589934"/>
              <a:ext cx="158241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2438338"/>
              <a:r>
                <a:rPr lang="fr-FR" sz="1200" b="1">
                  <a:solidFill>
                    <a:schemeClr val="bg1"/>
                  </a:solidFill>
                  <a:latin typeface="Tahoma"/>
                  <a:ea typeface="Tahoma"/>
                  <a:cs typeface="Tahoma"/>
                  <a:sym typeface="Helvetica Neue"/>
                </a:rPr>
                <a:t>ATTENTION</a:t>
              </a:r>
            </a:p>
          </p:txBody>
        </p:sp>
        <p:sp>
          <p:nvSpPr>
            <p:cNvPr id="105" name="Flèche droite 104"/>
            <p:cNvSpPr/>
            <p:nvPr/>
          </p:nvSpPr>
          <p:spPr>
            <a:xfrm>
              <a:off x="4531894" y="5635023"/>
              <a:ext cx="330200" cy="215900"/>
            </a:xfrm>
            <a:prstGeom prst="rightArrow">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7" name="ZoneTexte 6">
            <a:extLst>
              <a:ext uri="{FF2B5EF4-FFF2-40B4-BE49-F238E27FC236}">
                <a16:creationId xmlns:a16="http://schemas.microsoft.com/office/drawing/2014/main" id="{1A8378AA-70B0-437C-DB8A-D522E4923771}"/>
              </a:ext>
            </a:extLst>
          </p:cNvPr>
          <p:cNvSpPr txBox="1"/>
          <p:nvPr/>
        </p:nvSpPr>
        <p:spPr>
          <a:xfrm>
            <a:off x="4608634" y="1615436"/>
            <a:ext cx="297473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338" hangingPunct="0"/>
            <a:r>
              <a:rPr lang="fr-FR" sz="1400" b="1">
                <a:solidFill>
                  <a:srgbClr val="5E5E5E"/>
                </a:solidFill>
                <a:latin typeface="Trebuchet MS" panose="020B0603020202020204" pitchFamily="34" charset="0"/>
                <a:sym typeface="Helvetica Neue"/>
              </a:rPr>
              <a:t>Objectifs de l’expérimentation </a:t>
            </a:r>
            <a:endParaRPr kumimoji="0" lang="fr-FR" sz="1400" b="1" i="0" strike="noStrike" cap="none" spc="0" normalizeH="0" baseline="0">
              <a:ln>
                <a:noFill/>
              </a:ln>
              <a:solidFill>
                <a:srgbClr val="5E5E5E"/>
              </a:solidFill>
              <a:effectLst/>
              <a:uFillTx/>
              <a:latin typeface="Trebuchet MS" panose="020B0603020202020204" pitchFamily="34" charset="0"/>
              <a:sym typeface="Helvetica Neue"/>
            </a:endParaRPr>
          </a:p>
        </p:txBody>
      </p:sp>
    </p:spTree>
    <p:extLst>
      <p:ext uri="{BB962C8B-B14F-4D97-AF65-F5344CB8AC3E}">
        <p14:creationId xmlns:p14="http://schemas.microsoft.com/office/powerpoint/2010/main" val="14019249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9306964" cy="1133342"/>
          </a:xfrm>
        </p:spPr>
        <p:txBody>
          <a:bodyPr>
            <a:normAutofit/>
          </a:bodyPr>
          <a:lstStyle/>
          <a:p>
            <a:r>
              <a:rPr lang="fr-FR" sz="3200">
                <a:latin typeface="Trebuchet MS" panose="020B0603020202020204" pitchFamily="34" charset="0"/>
              </a:rPr>
              <a:t>7 nouvelles professions embarquées dans le Ségur </a:t>
            </a: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30</a:t>
            </a:fld>
            <a:endParaRPr lang="fr-FR"/>
          </a:p>
        </p:txBody>
      </p:sp>
      <p:sp>
        <p:nvSpPr>
          <p:cNvPr id="2" name="Ligne">
            <a:extLst>
              <a:ext uri="{FF2B5EF4-FFF2-40B4-BE49-F238E27FC236}">
                <a16:creationId xmlns:a16="http://schemas.microsoft.com/office/drawing/2014/main" id="{95AEF734-13B9-3DB6-66E8-F962FA5F6AC4}"/>
              </a:ext>
            </a:extLst>
          </p:cNvPr>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5" name="Rectangle 4">
            <a:extLst>
              <a:ext uri="{FF2B5EF4-FFF2-40B4-BE49-F238E27FC236}">
                <a16:creationId xmlns:a16="http://schemas.microsoft.com/office/drawing/2014/main" id="{AF9FABCB-CA4F-D135-DC3D-940077B09A4C}"/>
              </a:ext>
            </a:extLst>
          </p:cNvPr>
          <p:cNvSpPr/>
          <p:nvPr/>
        </p:nvSpPr>
        <p:spPr>
          <a:xfrm>
            <a:off x="262682" y="1618126"/>
            <a:ext cx="7868916" cy="2031325"/>
          </a:xfrm>
          <a:prstGeom prst="rect">
            <a:avLst/>
          </a:prstGeom>
        </p:spPr>
        <p:txBody>
          <a:bodyPr wrap="square" lIns="91440" tIns="45720" rIns="91440" bIns="45720" anchor="t">
            <a:spAutoFit/>
          </a:bodyPr>
          <a:lstStyle/>
          <a:p>
            <a:pPr marL="0" lvl="1">
              <a:defRPr/>
            </a:pPr>
            <a:r>
              <a:rPr kumimoji="0" lang="fr-FR" sz="1400" b="1" i="0" u="none" strike="noStrike" kern="1200" cap="none" spc="0" normalizeH="0" baseline="0" noProof="0">
                <a:ln>
                  <a:noFill/>
                </a:ln>
                <a:solidFill>
                  <a:srgbClr val="005CA9"/>
                </a:solidFill>
                <a:effectLst/>
                <a:uLnTx/>
                <a:uFillTx/>
                <a:latin typeface="Trebuchet MS"/>
                <a:ea typeface="Geneva" charset="-128"/>
                <a:cs typeface="Calibri"/>
              </a:rPr>
              <a:t>✅</a:t>
            </a:r>
            <a:r>
              <a:rPr lang="fr-FR" sz="1400" b="1">
                <a:solidFill>
                  <a:srgbClr val="005CA9"/>
                </a:solidFill>
                <a:latin typeface="Trebuchet MS"/>
                <a:ea typeface="Geneva" charset="-128"/>
                <a:cs typeface="Calibri"/>
              </a:rPr>
              <a:t> </a:t>
            </a:r>
            <a:r>
              <a:rPr kumimoji="0" lang="fr-FR" sz="1400" b="1" i="0" u="none" strike="noStrike" kern="1200" cap="none" spc="0" normalizeH="0" baseline="0" noProof="0">
                <a:ln>
                  <a:noFill/>
                </a:ln>
                <a:solidFill>
                  <a:srgbClr val="005CA9"/>
                </a:solidFill>
                <a:effectLst/>
                <a:uLnTx/>
                <a:uFillTx/>
                <a:latin typeface="Trebuchet MS"/>
                <a:ea typeface="Geneva" charset="-128"/>
                <a:cs typeface="Calibri"/>
              </a:rPr>
              <a:t>7 nouvelles professions intègrent</a:t>
            </a:r>
            <a:r>
              <a:rPr kumimoji="0" lang="fr-FR" sz="1400" b="1" i="0" u="none" strike="noStrike" kern="1200" cap="none" spc="0" normalizeH="0" noProof="0">
                <a:ln>
                  <a:noFill/>
                </a:ln>
                <a:solidFill>
                  <a:srgbClr val="005CA9"/>
                </a:solidFill>
                <a:effectLst/>
                <a:uLnTx/>
                <a:uFillTx/>
                <a:latin typeface="Trebuchet MS"/>
                <a:ea typeface="Geneva" charset="-128"/>
                <a:cs typeface="Calibri"/>
              </a:rPr>
              <a:t> le programme </a:t>
            </a:r>
            <a:r>
              <a:rPr lang="fr-FR" sz="1400" b="1">
                <a:solidFill>
                  <a:srgbClr val="005CA9"/>
                </a:solidFill>
                <a:latin typeface="Trebuchet MS"/>
                <a:ea typeface="Geneva" charset="-128"/>
                <a:cs typeface="Calibri"/>
              </a:rPr>
              <a:t>S</a:t>
            </a:r>
            <a:r>
              <a:rPr kumimoji="0" lang="fr-FR" sz="1400" b="1" i="0" u="none" strike="noStrike" kern="1200" cap="none" spc="0" normalizeH="0" noProof="0">
                <a:ln>
                  <a:noFill/>
                </a:ln>
                <a:solidFill>
                  <a:srgbClr val="005CA9"/>
                </a:solidFill>
                <a:effectLst/>
                <a:uLnTx/>
                <a:uFillTx/>
                <a:latin typeface="Trebuchet MS"/>
                <a:ea typeface="Geneva" charset="-128"/>
                <a:cs typeface="Calibri"/>
              </a:rPr>
              <a:t>égur :</a:t>
            </a:r>
            <a:r>
              <a:rPr lang="fr-FR" sz="1400" b="1">
                <a:solidFill>
                  <a:srgbClr val="005CA9"/>
                </a:solidFill>
                <a:latin typeface="Trebuchet MS"/>
                <a:ea typeface="Geneva" charset="-128"/>
                <a:cs typeface="Calibri"/>
              </a:rPr>
              <a:t> </a:t>
            </a:r>
            <a:endParaRPr lang="fr-FR" sz="1400" b="1">
              <a:solidFill>
                <a:srgbClr val="005CA9"/>
              </a:solidFill>
              <a:latin typeface="Trebuchet MS" panose="020B0603020202020204" pitchFamily="34" charset="0"/>
              <a:ea typeface="Geneva" charset="-128"/>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sz="1400">
                <a:solidFill>
                  <a:srgbClr val="5E5E5E"/>
                </a:solidFill>
                <a:latin typeface="Trebuchet MS"/>
                <a:cs typeface="Calibri"/>
              </a:rPr>
              <a:t>Infirmiers, Chirurgiens-dentistes, Masseurs-kinésithérapeutes, Orthophonistes, Orthoptistes, Sage-femmes, Pédicures-Podologues</a:t>
            </a:r>
            <a:endParaRPr lang="fr-FR" sz="1400">
              <a:solidFill>
                <a:srgbClr val="5E5E5E"/>
              </a:solidFill>
              <a:latin typeface="Trebuchet MS" panose="020B0603020202020204" pitchFamily="34" charset="0"/>
              <a:cs typeface="Calibri" panose="020F0502020204030204" pitchFamily="34" charset="0"/>
            </a:endParaRPr>
          </a:p>
          <a:p>
            <a:pPr marL="0" marR="0" lvl="1" indent="0" algn="l" defTabSz="914378" rtl="0" eaLnBrk="1" fontAlgn="auto" latinLnBrk="0" hangingPunct="1">
              <a:lnSpc>
                <a:spcPct val="100000"/>
              </a:lnSpc>
              <a:spcBef>
                <a:spcPts val="0"/>
              </a:spcBef>
              <a:spcAft>
                <a:spcPts val="0"/>
              </a:spcAft>
              <a:buClrTx/>
              <a:buSzTx/>
              <a:buFontTx/>
              <a:buNone/>
              <a:tabLst/>
              <a:defRPr/>
            </a:pPr>
            <a:endParaRPr lang="fr-FR" sz="1400">
              <a:solidFill>
                <a:srgbClr val="5E5E5E"/>
              </a:solidFill>
              <a:latin typeface="Trebuchet MS" panose="020B0603020202020204" pitchFamily="34" charset="0"/>
              <a:cs typeface="Calibri" panose="020F0502020204030204" pitchFamily="34" charset="0"/>
            </a:endParaRPr>
          </a:p>
          <a:p>
            <a:pPr marL="0" marR="0" lvl="1" indent="0" algn="l" defTabSz="91437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5CA9"/>
                </a:solidFill>
                <a:effectLst/>
                <a:uLnTx/>
                <a:uFillTx/>
                <a:latin typeface="Trebuchet MS"/>
                <a:ea typeface="Geneva" charset="-128"/>
                <a:cs typeface="Calibri"/>
              </a:rPr>
              <a:t>✅ </a:t>
            </a:r>
            <a:r>
              <a:rPr lang="fr-FR" sz="1400" b="1">
                <a:solidFill>
                  <a:srgbClr val="005CA9"/>
                </a:solidFill>
                <a:latin typeface="Trebuchet MS"/>
                <a:ea typeface="Geneva" charset="-128"/>
                <a:cs typeface="Calibri"/>
              </a:rPr>
              <a:t>Une seule vague, avec pour ambitions clés :</a:t>
            </a:r>
          </a:p>
          <a:p>
            <a:pPr marL="342900" marR="0" lvl="1" indent="-3429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Trebuchet MS"/>
                <a:cs typeface="Calibri"/>
              </a:rPr>
              <a:t>Simplifier l’échange de documents nécessaires à la coordination des soins</a:t>
            </a:r>
            <a:endParaRPr lang="fr-FR" sz="1400" b="0" i="0" u="none" strike="noStrike" kern="1200" cap="none" spc="0" normalizeH="0" baseline="0" noProof="0">
              <a:ln>
                <a:noFill/>
              </a:ln>
              <a:solidFill>
                <a:srgbClr val="5E5E5E"/>
              </a:solidFill>
              <a:effectLst/>
              <a:uLnTx/>
              <a:uFillTx/>
              <a:latin typeface="Trebuchet MS"/>
              <a:cs typeface="Calibri"/>
            </a:endParaRPr>
          </a:p>
          <a:p>
            <a:pPr marL="342900" marR="0" lvl="1" indent="-3429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Trebuchet MS"/>
                <a:cs typeface="Calibri"/>
              </a:rPr>
              <a:t>Intégrer les services socles</a:t>
            </a:r>
            <a:endParaRPr lang="fr-FR" sz="1400" b="0" i="0" u="none" strike="noStrike" kern="1200" cap="none" spc="0" normalizeH="0" baseline="0" noProof="0">
              <a:ln>
                <a:noFill/>
              </a:ln>
              <a:solidFill>
                <a:srgbClr val="5E5E5E"/>
              </a:solidFill>
              <a:effectLst/>
              <a:uLnTx/>
              <a:uFillTx/>
              <a:latin typeface="Trebuchet MS"/>
              <a:cs typeface="Calibri"/>
            </a:endParaRPr>
          </a:p>
          <a:p>
            <a:pPr lvl="0">
              <a:defRPr/>
            </a:pPr>
            <a:endParaRPr lang="fr-FR" sz="1400" b="1">
              <a:solidFill>
                <a:srgbClr val="5E5E5E"/>
              </a:solidFill>
              <a:latin typeface="Trebuchet MS" panose="020B0603020202020204" pitchFamily="34" charset="0"/>
              <a:cs typeface="Calibri" panose="020F0502020204030204" pitchFamily="34" charset="0"/>
            </a:endParaRPr>
          </a:p>
          <a:p>
            <a:pPr marL="0" marR="0" lvl="1" indent="0" algn="l" defTabSz="914378"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13591BA8-989C-1552-93B5-96175999B8AF}"/>
              </a:ext>
            </a:extLst>
          </p:cNvPr>
          <p:cNvSpPr txBox="1"/>
          <p:nvPr/>
        </p:nvSpPr>
        <p:spPr>
          <a:xfrm>
            <a:off x="8356452" y="2367050"/>
            <a:ext cx="3733948" cy="342657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1" indent="0" algn="ctr" defTabSz="914378" rtl="0" eaLnBrk="1" fontAlgn="auto" latinLnBrk="0" hangingPunct="1">
              <a:lnSpc>
                <a:spcPct val="150000"/>
              </a:lnSpc>
              <a:spcBef>
                <a:spcPts val="0"/>
              </a:spcBef>
              <a:spcAft>
                <a:spcPts val="0"/>
              </a:spcAft>
              <a:buClrTx/>
              <a:buSzTx/>
              <a:buFontTx/>
              <a:buNone/>
              <a:tabLst/>
              <a:defRPr/>
            </a:pPr>
            <a:r>
              <a:rPr lang="fr-FR" sz="1200" b="1">
                <a:solidFill>
                  <a:srgbClr val="005CA9"/>
                </a:solidFill>
                <a:latin typeface="Trebuchet MS"/>
                <a:ea typeface="Geneva" charset="-128"/>
                <a:cs typeface="Calibri"/>
                <a:sym typeface="Helvetica Neue"/>
              </a:rPr>
              <a:t>Calendrier prévisionnel</a:t>
            </a:r>
            <a:endParaRPr lang="fr-FR"/>
          </a:p>
          <a:p>
            <a:pPr marL="285750" marR="0" lvl="0" indent="-285750" algn="l" defTabSz="2438338" rtl="0" eaLnBrk="1" fontAlgn="auto" latinLnBrk="0" hangingPunct="0">
              <a:lnSpc>
                <a:spcPct val="150000"/>
              </a:lnSpc>
              <a:spcBef>
                <a:spcPts val="0"/>
              </a:spcBef>
              <a:spcAft>
                <a:spcPts val="0"/>
              </a:spcAft>
              <a:buClr>
                <a:srgbClr val="2253A3"/>
              </a:buClr>
              <a:buSzTx/>
              <a:buFont typeface="Calibri" pitchFamily="2" charset="2"/>
              <a:buChar char="-"/>
              <a:tabLst/>
              <a:defRPr/>
            </a:pPr>
            <a:r>
              <a:rPr lang="fr-FR" sz="1200" b="1">
                <a:solidFill>
                  <a:srgbClr val="4472C4"/>
                </a:solidFill>
                <a:latin typeface="Trebuchet MS" panose="020B0603020202020204" pitchFamily="34" charset="0"/>
                <a:cs typeface="Calibri" panose="020F0502020204030204" pitchFamily="34" charset="0"/>
                <a:sym typeface="Helvetica Neue"/>
              </a:rPr>
              <a:t>Janvier 2023 : </a:t>
            </a:r>
            <a:r>
              <a:rPr lang="fr-FR" sz="1200">
                <a:solidFill>
                  <a:srgbClr val="5E5E5E"/>
                </a:solidFill>
                <a:latin typeface="Trebuchet MS" panose="020B0603020202020204" pitchFamily="34" charset="0"/>
                <a:cs typeface="Calibri" panose="020F0502020204030204" pitchFamily="34" charset="0"/>
                <a:sym typeface="Helvetica Neue"/>
              </a:rPr>
              <a:t>Lancement dispositif</a:t>
            </a:r>
            <a:endParaRPr lang="fr-FR" sz="1200">
              <a:solidFill>
                <a:srgbClr val="5E5E5E"/>
              </a:solidFill>
              <a:latin typeface="Trebuchet MS" panose="020B0603020202020204" pitchFamily="34" charset="0"/>
              <a:cs typeface="Calibri" panose="020F0502020204030204" pitchFamily="34" charset="0"/>
            </a:endParaRPr>
          </a:p>
          <a:p>
            <a:pPr marL="285750" marR="0" lvl="0" indent="-285750" algn="l" defTabSz="2438338" rtl="0" eaLnBrk="1" fontAlgn="auto" latinLnBrk="0" hangingPunct="0">
              <a:lnSpc>
                <a:spcPct val="150000"/>
              </a:lnSpc>
              <a:spcBef>
                <a:spcPts val="0"/>
              </a:spcBef>
              <a:spcAft>
                <a:spcPts val="0"/>
              </a:spcAft>
              <a:buClr>
                <a:srgbClr val="2253A3"/>
              </a:buClr>
              <a:buSzTx/>
              <a:buFont typeface="Calibri" pitchFamily="2" charset="2"/>
              <a:buChar char="-"/>
              <a:tabLst/>
              <a:defRPr/>
            </a:pPr>
            <a:r>
              <a:rPr lang="fr-FR" sz="1200" b="1">
                <a:solidFill>
                  <a:srgbClr val="4472C4"/>
                </a:solidFill>
                <a:latin typeface="Trebuchet MS" panose="020B0603020202020204" pitchFamily="34" charset="0"/>
                <a:cs typeface="Calibri" panose="020F0502020204030204" pitchFamily="34" charset="0"/>
                <a:sym typeface="Helvetica Neue"/>
              </a:rPr>
              <a:t>Mai 2023 : </a:t>
            </a:r>
            <a:r>
              <a:rPr kumimoji="0" lang="fr-FR" sz="12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Définition du périmètre technique</a:t>
            </a:r>
            <a:endParaRPr lang="fr-FR" sz="12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endParaRPr>
          </a:p>
          <a:p>
            <a:pPr marL="285750" indent="-285750" defTabSz="2438338" hangingPunct="0">
              <a:lnSpc>
                <a:spcPct val="150000"/>
              </a:lnSpc>
              <a:buClr>
                <a:srgbClr val="2253A3"/>
              </a:buClr>
              <a:buFont typeface="Calibri" pitchFamily="2" charset="2"/>
              <a:buChar char="-"/>
              <a:defRPr/>
            </a:pPr>
            <a:r>
              <a:rPr lang="fr-FR" sz="1200" b="1">
                <a:solidFill>
                  <a:srgbClr val="4472C4"/>
                </a:solidFill>
                <a:latin typeface="Trebuchet MS"/>
                <a:cs typeface="Calibri"/>
                <a:sym typeface="Helvetica Neue"/>
              </a:rPr>
              <a:t>2024 : </a:t>
            </a:r>
            <a:endParaRPr lang="fr-FR" sz="1200">
              <a:solidFill>
                <a:srgbClr val="5E5E5E"/>
              </a:solidFill>
              <a:latin typeface="Trebuchet MS"/>
              <a:cs typeface="Calibri"/>
            </a:endParaRPr>
          </a:p>
          <a:p>
            <a:pPr marL="742950" lvl="1" indent="-285750" defTabSz="2438338">
              <a:lnSpc>
                <a:spcPct val="150000"/>
              </a:lnSpc>
              <a:buClr>
                <a:srgbClr val="2253A3"/>
              </a:buClr>
              <a:buFont typeface="Courier New" pitchFamily="2" charset="2"/>
              <a:buChar char="o"/>
              <a:defRPr/>
            </a:pPr>
            <a:r>
              <a:rPr kumimoji="0" lang="fr-FR" sz="1200" b="0" i="0" u="none" strike="noStrike" kern="1200" cap="none" spc="0" normalizeH="0" baseline="0" noProof="0">
                <a:ln>
                  <a:noFill/>
                </a:ln>
                <a:solidFill>
                  <a:srgbClr val="5E5E5E"/>
                </a:solidFill>
                <a:effectLst/>
                <a:uLnTx/>
                <a:uFillTx/>
                <a:latin typeface="Trebuchet MS"/>
                <a:cs typeface="Calibri"/>
                <a:sym typeface="Helvetica Neue"/>
              </a:rPr>
              <a:t>Publication des documents</a:t>
            </a:r>
            <a:r>
              <a:rPr kumimoji="0" lang="fr-FR" sz="1200" b="0" i="0" u="none" strike="noStrike" kern="1200" cap="none" spc="0" normalizeH="0" noProof="0">
                <a:ln>
                  <a:noFill/>
                </a:ln>
                <a:solidFill>
                  <a:srgbClr val="5E5E5E"/>
                </a:solidFill>
                <a:effectLst/>
                <a:uLnTx/>
                <a:uFillTx/>
                <a:latin typeface="Trebuchet MS"/>
                <a:cs typeface="Calibri"/>
                <a:sym typeface="Helvetica Neue"/>
              </a:rPr>
              <a:t> </a:t>
            </a:r>
            <a:r>
              <a:rPr lang="fr-FR" sz="1200">
                <a:solidFill>
                  <a:srgbClr val="5E5E5E"/>
                </a:solidFill>
                <a:latin typeface="Trebuchet MS"/>
                <a:cs typeface="Calibri"/>
                <a:sym typeface="Helvetica Neue"/>
              </a:rPr>
              <a:t>S</a:t>
            </a:r>
            <a:r>
              <a:rPr kumimoji="0" lang="fr-FR" sz="1200" b="0" i="0" u="none" strike="noStrike" kern="1200" cap="none" spc="0" normalizeH="0" noProof="0">
                <a:ln>
                  <a:noFill/>
                </a:ln>
                <a:solidFill>
                  <a:srgbClr val="5E5E5E"/>
                </a:solidFill>
                <a:effectLst/>
                <a:uLnTx/>
                <a:uFillTx/>
                <a:latin typeface="Trebuchet MS"/>
                <a:cs typeface="Calibri"/>
                <a:sym typeface="Helvetica Neue"/>
              </a:rPr>
              <a:t>égur</a:t>
            </a:r>
            <a:endParaRPr lang="fr-FR" sz="1200" b="0" i="0" u="none" strike="noStrike" kern="1200" cap="none" spc="0" normalizeH="0" baseline="0" noProof="0">
              <a:ln>
                <a:noFill/>
              </a:ln>
              <a:solidFill>
                <a:srgbClr val="5E5E5E"/>
              </a:solidFill>
              <a:effectLst/>
              <a:uLnTx/>
              <a:uFillTx/>
              <a:latin typeface="Trebuchet MS"/>
              <a:cs typeface="Calibri"/>
            </a:endParaRPr>
          </a:p>
          <a:p>
            <a:pPr marL="742950" lvl="1" indent="-285750" defTabSz="2438338">
              <a:lnSpc>
                <a:spcPct val="150000"/>
              </a:lnSpc>
              <a:buClr>
                <a:srgbClr val="2253A3"/>
              </a:buClr>
              <a:buFont typeface="Courier New" pitchFamily="2" charset="2"/>
              <a:buChar char="o"/>
              <a:defRPr/>
            </a:pPr>
            <a:r>
              <a:rPr kumimoji="0" lang="fr-FR" sz="1200" b="0" i="0" u="none" strike="noStrike" kern="1200" cap="none" spc="0" normalizeH="0" baseline="0" noProof="0">
                <a:ln>
                  <a:noFill/>
                </a:ln>
                <a:solidFill>
                  <a:srgbClr val="5E5E5E"/>
                </a:solidFill>
                <a:effectLst/>
                <a:uLnTx/>
                <a:uFillTx/>
                <a:latin typeface="Trebuchet MS"/>
                <a:cs typeface="Calibri"/>
                <a:sym typeface="Helvetica Neue"/>
              </a:rPr>
              <a:t>Ouverture du guichet de référencement (les éditeurs de logiciels doivent faire vérifier qu’ils sont conformes</a:t>
            </a:r>
            <a:r>
              <a:rPr kumimoji="0" lang="fr-FR" sz="1200" b="0" i="0" u="none" strike="noStrike" kern="1200" cap="none" spc="0" normalizeH="0" noProof="0">
                <a:ln>
                  <a:noFill/>
                </a:ln>
                <a:solidFill>
                  <a:srgbClr val="5E5E5E"/>
                </a:solidFill>
                <a:effectLst/>
                <a:uLnTx/>
                <a:uFillTx/>
                <a:latin typeface="Trebuchet MS"/>
                <a:cs typeface="Calibri"/>
                <a:sym typeface="Helvetica Neue"/>
              </a:rPr>
              <a:t> aux attendus)</a:t>
            </a:r>
            <a:endParaRPr lang="fr-FR" sz="1200">
              <a:solidFill>
                <a:srgbClr val="5E5E5E"/>
              </a:solidFill>
              <a:latin typeface="Trebuchet MS"/>
              <a:cs typeface="Calibri"/>
              <a:sym typeface="Helvetica Neue"/>
            </a:endParaRPr>
          </a:p>
          <a:p>
            <a:pPr marL="742950" marR="0" lvl="1" indent="-285750" algn="l" defTabSz="2438338">
              <a:lnSpc>
                <a:spcPct val="150000"/>
              </a:lnSpc>
              <a:spcBef>
                <a:spcPts val="0"/>
              </a:spcBef>
              <a:spcAft>
                <a:spcPts val="0"/>
              </a:spcAft>
              <a:buClr>
                <a:srgbClr val="2253A3"/>
              </a:buClr>
              <a:buSzTx/>
              <a:buFont typeface="Courier New" pitchFamily="2" charset="2"/>
              <a:buChar char="o"/>
              <a:tabLst/>
              <a:defRPr/>
            </a:pPr>
            <a:r>
              <a:rPr kumimoji="0" lang="fr-FR" sz="1200" b="0" i="0" u="none" strike="noStrike" kern="1200" cap="none" spc="0" normalizeH="0" baseline="0" noProof="0">
                <a:ln>
                  <a:noFill/>
                </a:ln>
                <a:solidFill>
                  <a:srgbClr val="5E5E5E"/>
                </a:solidFill>
                <a:effectLst/>
                <a:uLnTx/>
                <a:uFillTx/>
                <a:latin typeface="Trebuchet MS"/>
                <a:cs typeface="Calibri"/>
                <a:sym typeface="Helvetica Neue"/>
              </a:rPr>
              <a:t>Ouverture du guichet de financement</a:t>
            </a:r>
            <a:r>
              <a:rPr kumimoji="0" lang="fr-FR" sz="1200" b="0" i="0" u="none" strike="noStrike" kern="1200" cap="none" spc="0" normalizeH="0" noProof="0">
                <a:ln>
                  <a:noFill/>
                </a:ln>
                <a:solidFill>
                  <a:srgbClr val="5E5E5E"/>
                </a:solidFill>
                <a:effectLst/>
                <a:uLnTx/>
                <a:uFillTx/>
                <a:latin typeface="Trebuchet MS"/>
                <a:cs typeface="Calibri"/>
                <a:sym typeface="Helvetica Neue"/>
              </a:rPr>
              <a:t> (les éditeurs peuvent déposer les bons de commande)</a:t>
            </a:r>
            <a:endParaRPr lang="fr-FR" sz="1200" b="0" i="0" u="none" strike="noStrike" kern="1200" cap="none" spc="0" normalizeH="0" baseline="0" noProof="0">
              <a:ln>
                <a:noFill/>
              </a:ln>
              <a:solidFill>
                <a:srgbClr val="5E5E5E"/>
              </a:solidFill>
              <a:effectLst/>
              <a:uLnTx/>
              <a:uFillTx/>
              <a:latin typeface="Trebuchet MS"/>
              <a:cs typeface="Calibri"/>
            </a:endParaRPr>
          </a:p>
        </p:txBody>
      </p:sp>
      <p:sp>
        <p:nvSpPr>
          <p:cNvPr id="9" name="Rectangle 8">
            <a:extLst>
              <a:ext uri="{FF2B5EF4-FFF2-40B4-BE49-F238E27FC236}">
                <a16:creationId xmlns:a16="http://schemas.microsoft.com/office/drawing/2014/main" id="{416D8FB4-B647-BFE7-6994-57D571BB93BC}"/>
              </a:ext>
            </a:extLst>
          </p:cNvPr>
          <p:cNvSpPr/>
          <p:nvPr/>
        </p:nvSpPr>
        <p:spPr>
          <a:xfrm>
            <a:off x="262682" y="4726679"/>
            <a:ext cx="7868916" cy="1384995"/>
          </a:xfrm>
          <a:prstGeom prst="rect">
            <a:avLst/>
          </a:prstGeom>
        </p:spPr>
        <p:txBody>
          <a:bodyPr wrap="square">
            <a:spAutoFit/>
          </a:bodyPr>
          <a:lstStyle/>
          <a:p>
            <a:pPr indent="-457200" defTabSz="914378">
              <a:defRPr/>
            </a:pPr>
            <a:r>
              <a:rPr kumimoji="0" lang="fr-FR" sz="1400" b="1" i="0" u="none" strike="noStrike" kern="1200" cap="none" spc="0" normalizeH="0" baseline="0" noProof="0">
                <a:ln>
                  <a:noFill/>
                </a:ln>
                <a:solidFill>
                  <a:srgbClr val="005CA9"/>
                </a:solidFill>
                <a:effectLst/>
                <a:uLnTx/>
                <a:uFillTx/>
                <a:latin typeface="Trebuchet MS" panose="020B0603020202020204" pitchFamily="34" charset="0"/>
                <a:ea typeface="Geneva" charset="-128"/>
                <a:cs typeface="Calibri" panose="020F0502020204030204" pitchFamily="34" charset="0"/>
              </a:rPr>
              <a:t>✅ Des travaux lancés en janvier 2023 </a:t>
            </a:r>
          </a:p>
          <a:p>
            <a:pPr marL="0" marR="0" lvl="1" indent="0" algn="l" defTabSz="91437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Des </a:t>
            </a:r>
            <a:r>
              <a:rPr kumimoji="0" lang="fr-FR" sz="1400" b="1"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ateliers de travail itératifs planifiés en 3 cycles </a:t>
            </a:r>
            <a:r>
              <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avec les représentants métiers et les éditeurs, pour définir :</a:t>
            </a:r>
          </a:p>
          <a:p>
            <a:pPr marL="285750" marR="0" lvl="1" indent="-2857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les usages et documents à partager et à consulter</a:t>
            </a:r>
          </a:p>
          <a:p>
            <a:pPr marL="285750" marR="0" lvl="1" indent="-2857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les exigences d’évolution des logiciels</a:t>
            </a:r>
          </a:p>
          <a:p>
            <a:pPr marL="285750" marR="0" lvl="1" indent="-2857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les modalités de financement</a:t>
            </a:r>
          </a:p>
        </p:txBody>
      </p:sp>
      <p:pic>
        <p:nvPicPr>
          <p:cNvPr id="10" name="Picture 5">
            <a:extLst>
              <a:ext uri="{FF2B5EF4-FFF2-40B4-BE49-F238E27FC236}">
                <a16:creationId xmlns:a16="http://schemas.microsoft.com/office/drawing/2014/main" id="{8EB3900B-D513-0C1A-C9A4-291DD6744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766" y="3782796"/>
            <a:ext cx="572791" cy="58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6CCBC5A9-AF89-5D09-C77A-72FB3B4DE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411" y="3842766"/>
            <a:ext cx="1628143" cy="50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e 11">
            <a:extLst>
              <a:ext uri="{FF2B5EF4-FFF2-40B4-BE49-F238E27FC236}">
                <a16:creationId xmlns:a16="http://schemas.microsoft.com/office/drawing/2014/main" id="{50D2BDB3-1C51-8126-067B-E73EF2E26C66}"/>
              </a:ext>
            </a:extLst>
          </p:cNvPr>
          <p:cNvGrpSpPr/>
          <p:nvPr/>
        </p:nvGrpSpPr>
        <p:grpSpPr>
          <a:xfrm>
            <a:off x="696313" y="3387916"/>
            <a:ext cx="4400588" cy="1230547"/>
            <a:chOff x="957804" y="4531870"/>
            <a:chExt cx="5169886" cy="1576552"/>
          </a:xfrm>
        </p:grpSpPr>
        <p:grpSp>
          <p:nvGrpSpPr>
            <p:cNvPr id="13" name="Groupe 12">
              <a:extLst>
                <a:ext uri="{FF2B5EF4-FFF2-40B4-BE49-F238E27FC236}">
                  <a16:creationId xmlns:a16="http://schemas.microsoft.com/office/drawing/2014/main" id="{CB9D323F-3BA2-8726-6341-3810E157C48A}"/>
                </a:ext>
              </a:extLst>
            </p:cNvPr>
            <p:cNvGrpSpPr/>
            <p:nvPr/>
          </p:nvGrpSpPr>
          <p:grpSpPr>
            <a:xfrm>
              <a:off x="957804" y="4531870"/>
              <a:ext cx="5169886" cy="1576552"/>
              <a:chOff x="161480" y="4808648"/>
              <a:chExt cx="5169891" cy="1576552"/>
            </a:xfrm>
          </p:grpSpPr>
          <p:sp>
            <p:nvSpPr>
              <p:cNvPr id="15" name="ZoneTexte 14">
                <a:extLst>
                  <a:ext uri="{FF2B5EF4-FFF2-40B4-BE49-F238E27FC236}">
                    <a16:creationId xmlns:a16="http://schemas.microsoft.com/office/drawing/2014/main" id="{51E0310B-8793-60ED-069D-C37A5DBF87DD}"/>
                  </a:ext>
                </a:extLst>
              </p:cNvPr>
              <p:cNvSpPr txBox="1"/>
              <p:nvPr/>
            </p:nvSpPr>
            <p:spPr>
              <a:xfrm>
                <a:off x="1063560" y="4808648"/>
                <a:ext cx="3365732" cy="297869"/>
              </a:xfrm>
              <a:prstGeom prst="rect">
                <a:avLst/>
              </a:prstGeom>
              <a:ln w="6350">
                <a:noFill/>
                <a:miter lim="800000"/>
              </a:ln>
            </p:spPr>
            <p:txBody>
              <a:bodyPr vert="horz" wrap="none" lIns="0" tIns="0" rIns="0" bIns="0" rtlCol="0">
                <a:noAutofit/>
              </a:bodyPr>
              <a:lstStyle/>
              <a:p>
                <a:pPr algn="ctr">
                  <a:spcBef>
                    <a:spcPts val="225"/>
                  </a:spcBef>
                  <a:spcAft>
                    <a:spcPts val="225"/>
                  </a:spcAft>
                </a:pPr>
                <a:r>
                  <a:rPr lang="fr-FR" sz="1400">
                    <a:latin typeface="Trebuchet MS" panose="020B0603020202020204" pitchFamily="34" charset="0"/>
                  </a:rPr>
                  <a:t>Logiciels et services socles impliqués</a:t>
                </a:r>
              </a:p>
            </p:txBody>
          </p:sp>
          <p:pic>
            <p:nvPicPr>
              <p:cNvPr id="16" name="Image 10">
                <a:extLst>
                  <a:ext uri="{FF2B5EF4-FFF2-40B4-BE49-F238E27FC236}">
                    <a16:creationId xmlns:a16="http://schemas.microsoft.com/office/drawing/2014/main" id="{575D6849-6407-C5CC-81F2-E004C77F49B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10508" t="12812" r="3440" b="7921"/>
              <a:stretch/>
            </p:blipFill>
            <p:spPr>
              <a:xfrm>
                <a:off x="161480" y="5064200"/>
                <a:ext cx="5169891" cy="1321000"/>
              </a:xfrm>
              <a:prstGeom prst="rect">
                <a:avLst/>
              </a:prstGeom>
            </p:spPr>
          </p:pic>
        </p:grpSp>
        <p:pic>
          <p:nvPicPr>
            <p:cNvPr id="14" name="Picture 2">
              <a:extLst>
                <a:ext uri="{FF2B5EF4-FFF2-40B4-BE49-F238E27FC236}">
                  <a16:creationId xmlns:a16="http://schemas.microsoft.com/office/drawing/2014/main" id="{97780412-32F8-F8E7-E493-C21582B1C9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5913" y="5068865"/>
              <a:ext cx="388211" cy="326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29">
            <a:extLst>
              <a:ext uri="{FF2B5EF4-FFF2-40B4-BE49-F238E27FC236}">
                <a16:creationId xmlns:a16="http://schemas.microsoft.com/office/drawing/2014/main" id="{23CBBCD5-F10C-397B-5197-C257EB83AAD3}"/>
              </a:ext>
            </a:extLst>
          </p:cNvPr>
          <p:cNvGrpSpPr>
            <a:grpSpLocks noChangeAspect="1"/>
          </p:cNvGrpSpPr>
          <p:nvPr/>
        </p:nvGrpSpPr>
        <p:grpSpPr bwMode="auto">
          <a:xfrm>
            <a:off x="10042393" y="2085193"/>
            <a:ext cx="453489" cy="377063"/>
            <a:chOff x="2904" y="1378"/>
            <a:chExt cx="1881" cy="1564"/>
          </a:xfrm>
        </p:grpSpPr>
        <p:sp>
          <p:nvSpPr>
            <p:cNvPr id="18" name="Freeform 30">
              <a:extLst>
                <a:ext uri="{FF2B5EF4-FFF2-40B4-BE49-F238E27FC236}">
                  <a16:creationId xmlns:a16="http://schemas.microsoft.com/office/drawing/2014/main" id="{70DC1CE3-C700-C18F-FCD4-CA7373605B56}"/>
                </a:ext>
              </a:extLst>
            </p:cNvPr>
            <p:cNvSpPr>
              <a:spLocks noEditPoints="1"/>
            </p:cNvSpPr>
            <p:nvPr/>
          </p:nvSpPr>
          <p:spPr bwMode="auto">
            <a:xfrm>
              <a:off x="3467" y="1985"/>
              <a:ext cx="224" cy="224"/>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19" name="Freeform 31">
              <a:extLst>
                <a:ext uri="{FF2B5EF4-FFF2-40B4-BE49-F238E27FC236}">
                  <a16:creationId xmlns:a16="http://schemas.microsoft.com/office/drawing/2014/main" id="{312A1698-777D-AF1D-40D2-4EAE7398DBFC}"/>
                </a:ext>
              </a:extLst>
            </p:cNvPr>
            <p:cNvSpPr>
              <a:spLocks noEditPoints="1"/>
            </p:cNvSpPr>
            <p:nvPr/>
          </p:nvSpPr>
          <p:spPr bwMode="auto">
            <a:xfrm>
              <a:off x="3760" y="1985"/>
              <a:ext cx="223" cy="224"/>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3"/>
                    <a:pt x="41" y="184"/>
                    <a:pt x="91" y="184"/>
                  </a:cubicBezTo>
                  <a:cubicBezTo>
                    <a:pt x="142" y="184"/>
                    <a:pt x="183" y="143"/>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0" name="Freeform 32">
              <a:extLst>
                <a:ext uri="{FF2B5EF4-FFF2-40B4-BE49-F238E27FC236}">
                  <a16:creationId xmlns:a16="http://schemas.microsoft.com/office/drawing/2014/main" id="{57186C68-3442-878D-6B1C-06EB1F541446}"/>
                </a:ext>
              </a:extLst>
            </p:cNvPr>
            <p:cNvSpPr>
              <a:spLocks noEditPoints="1"/>
            </p:cNvSpPr>
            <p:nvPr/>
          </p:nvSpPr>
          <p:spPr bwMode="auto">
            <a:xfrm>
              <a:off x="4051" y="1985"/>
              <a:ext cx="223" cy="224"/>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3"/>
                    <a:pt x="41" y="184"/>
                    <a:pt x="92" y="184"/>
                  </a:cubicBezTo>
                  <a:cubicBezTo>
                    <a:pt x="142" y="184"/>
                    <a:pt x="183" y="143"/>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1" name="Freeform 33">
              <a:extLst>
                <a:ext uri="{FF2B5EF4-FFF2-40B4-BE49-F238E27FC236}">
                  <a16:creationId xmlns:a16="http://schemas.microsoft.com/office/drawing/2014/main" id="{07F23E2A-9772-0812-3E4C-4FD93BAA95EC}"/>
                </a:ext>
              </a:extLst>
            </p:cNvPr>
            <p:cNvSpPr>
              <a:spLocks noEditPoints="1"/>
            </p:cNvSpPr>
            <p:nvPr/>
          </p:nvSpPr>
          <p:spPr bwMode="auto">
            <a:xfrm>
              <a:off x="3467" y="2257"/>
              <a:ext cx="224" cy="223"/>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39 h 184"/>
                <a:gd name="T12" fmla="*/ 45 w 184"/>
                <a:gd name="T13" fmla="*/ 92 h 184"/>
                <a:gd name="T14" fmla="*/ 92 w 184"/>
                <a:gd name="T15" fmla="*/ 45 h 184"/>
                <a:gd name="T16" fmla="*/ 139 w 184"/>
                <a:gd name="T17" fmla="*/ 92 h 184"/>
                <a:gd name="T18" fmla="*/ 92 w 184"/>
                <a:gd name="T19" fmla="*/ 139 h 184"/>
                <a:gd name="T20" fmla="*/ 92 w 184"/>
                <a:gd name="T21" fmla="*/ 139 h 184"/>
                <a:gd name="T22" fmla="*/ 92 w 184"/>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4">
                  <a:moveTo>
                    <a:pt x="92" y="0"/>
                  </a:moveTo>
                  <a:cubicBezTo>
                    <a:pt x="41" y="0"/>
                    <a:pt x="0" y="41"/>
                    <a:pt x="0" y="92"/>
                  </a:cubicBezTo>
                  <a:cubicBezTo>
                    <a:pt x="0" y="142"/>
                    <a:pt x="41" y="184"/>
                    <a:pt x="92" y="184"/>
                  </a:cubicBezTo>
                  <a:cubicBezTo>
                    <a:pt x="143" y="184"/>
                    <a:pt x="184" y="142"/>
                    <a:pt x="184" y="92"/>
                  </a:cubicBezTo>
                  <a:cubicBezTo>
                    <a:pt x="184" y="41"/>
                    <a:pt x="143" y="0"/>
                    <a:pt x="92" y="0"/>
                  </a:cubicBezTo>
                  <a:close/>
                  <a:moveTo>
                    <a:pt x="92" y="139"/>
                  </a:moveTo>
                  <a:cubicBezTo>
                    <a:pt x="66" y="139"/>
                    <a:pt x="45" y="118"/>
                    <a:pt x="45" y="92"/>
                  </a:cubicBezTo>
                  <a:cubicBezTo>
                    <a:pt x="45" y="66"/>
                    <a:pt x="66" y="45"/>
                    <a:pt x="92" y="45"/>
                  </a:cubicBezTo>
                  <a:cubicBezTo>
                    <a:pt x="118" y="45"/>
                    <a:pt x="139" y="66"/>
                    <a:pt x="139" y="92"/>
                  </a:cubicBezTo>
                  <a:cubicBezTo>
                    <a:pt x="139" y="118"/>
                    <a:pt x="118"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2" name="Freeform 34">
              <a:extLst>
                <a:ext uri="{FF2B5EF4-FFF2-40B4-BE49-F238E27FC236}">
                  <a16:creationId xmlns:a16="http://schemas.microsoft.com/office/drawing/2014/main" id="{FBC37D53-C73C-718F-92BD-74B85B757C16}"/>
                </a:ext>
              </a:extLst>
            </p:cNvPr>
            <p:cNvSpPr>
              <a:spLocks noEditPoints="1"/>
            </p:cNvSpPr>
            <p:nvPr/>
          </p:nvSpPr>
          <p:spPr bwMode="auto">
            <a:xfrm>
              <a:off x="4051" y="2257"/>
              <a:ext cx="223" cy="223"/>
            </a:xfrm>
            <a:custGeom>
              <a:avLst/>
              <a:gdLst>
                <a:gd name="T0" fmla="*/ 92 w 183"/>
                <a:gd name="T1" fmla="*/ 0 h 184"/>
                <a:gd name="T2" fmla="*/ 0 w 183"/>
                <a:gd name="T3" fmla="*/ 92 h 184"/>
                <a:gd name="T4" fmla="*/ 92 w 183"/>
                <a:gd name="T5" fmla="*/ 184 h 184"/>
                <a:gd name="T6" fmla="*/ 183 w 183"/>
                <a:gd name="T7" fmla="*/ 92 h 184"/>
                <a:gd name="T8" fmla="*/ 92 w 183"/>
                <a:gd name="T9" fmla="*/ 0 h 184"/>
                <a:gd name="T10" fmla="*/ 92 w 183"/>
                <a:gd name="T11" fmla="*/ 139 h 184"/>
                <a:gd name="T12" fmla="*/ 45 w 183"/>
                <a:gd name="T13" fmla="*/ 92 h 184"/>
                <a:gd name="T14" fmla="*/ 92 w 183"/>
                <a:gd name="T15" fmla="*/ 45 h 184"/>
                <a:gd name="T16" fmla="*/ 138 w 183"/>
                <a:gd name="T17" fmla="*/ 92 h 184"/>
                <a:gd name="T18" fmla="*/ 92 w 183"/>
                <a:gd name="T19" fmla="*/ 139 h 184"/>
                <a:gd name="T20" fmla="*/ 92 w 183"/>
                <a:gd name="T21" fmla="*/ 139 h 184"/>
                <a:gd name="T22" fmla="*/ 92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2" y="0"/>
                  </a:moveTo>
                  <a:cubicBezTo>
                    <a:pt x="41" y="0"/>
                    <a:pt x="0" y="41"/>
                    <a:pt x="0" y="92"/>
                  </a:cubicBezTo>
                  <a:cubicBezTo>
                    <a:pt x="0" y="142"/>
                    <a:pt x="41" y="184"/>
                    <a:pt x="92" y="184"/>
                  </a:cubicBezTo>
                  <a:cubicBezTo>
                    <a:pt x="142" y="184"/>
                    <a:pt x="183" y="142"/>
                    <a:pt x="183" y="92"/>
                  </a:cubicBezTo>
                  <a:cubicBezTo>
                    <a:pt x="183" y="41"/>
                    <a:pt x="142" y="0"/>
                    <a:pt x="92" y="0"/>
                  </a:cubicBezTo>
                  <a:close/>
                  <a:moveTo>
                    <a:pt x="92" y="139"/>
                  </a:moveTo>
                  <a:cubicBezTo>
                    <a:pt x="66" y="139"/>
                    <a:pt x="45" y="118"/>
                    <a:pt x="45" y="92"/>
                  </a:cubicBezTo>
                  <a:cubicBezTo>
                    <a:pt x="45" y="66"/>
                    <a:pt x="66" y="45"/>
                    <a:pt x="92" y="45"/>
                  </a:cubicBezTo>
                  <a:cubicBezTo>
                    <a:pt x="117" y="45"/>
                    <a:pt x="138" y="66"/>
                    <a:pt x="138" y="92"/>
                  </a:cubicBezTo>
                  <a:cubicBezTo>
                    <a:pt x="138" y="118"/>
                    <a:pt x="117" y="139"/>
                    <a:pt x="92" y="139"/>
                  </a:cubicBezTo>
                  <a:close/>
                  <a:moveTo>
                    <a:pt x="92" y="139"/>
                  </a:moveTo>
                  <a:cubicBezTo>
                    <a:pt x="92" y="139"/>
                    <a:pt x="92" y="139"/>
                    <a:pt x="92"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3" name="Freeform 35">
              <a:extLst>
                <a:ext uri="{FF2B5EF4-FFF2-40B4-BE49-F238E27FC236}">
                  <a16:creationId xmlns:a16="http://schemas.microsoft.com/office/drawing/2014/main" id="{48EFDFA4-A124-298E-C851-A451A5CEEB91}"/>
                </a:ext>
              </a:extLst>
            </p:cNvPr>
            <p:cNvSpPr>
              <a:spLocks noEditPoints="1"/>
            </p:cNvSpPr>
            <p:nvPr/>
          </p:nvSpPr>
          <p:spPr bwMode="auto">
            <a:xfrm>
              <a:off x="3760" y="2257"/>
              <a:ext cx="223" cy="223"/>
            </a:xfrm>
            <a:custGeom>
              <a:avLst/>
              <a:gdLst>
                <a:gd name="T0" fmla="*/ 91 w 183"/>
                <a:gd name="T1" fmla="*/ 0 h 184"/>
                <a:gd name="T2" fmla="*/ 0 w 183"/>
                <a:gd name="T3" fmla="*/ 92 h 184"/>
                <a:gd name="T4" fmla="*/ 91 w 183"/>
                <a:gd name="T5" fmla="*/ 184 h 184"/>
                <a:gd name="T6" fmla="*/ 183 w 183"/>
                <a:gd name="T7" fmla="*/ 92 h 184"/>
                <a:gd name="T8" fmla="*/ 91 w 183"/>
                <a:gd name="T9" fmla="*/ 0 h 184"/>
                <a:gd name="T10" fmla="*/ 91 w 183"/>
                <a:gd name="T11" fmla="*/ 139 h 184"/>
                <a:gd name="T12" fmla="*/ 45 w 183"/>
                <a:gd name="T13" fmla="*/ 92 h 184"/>
                <a:gd name="T14" fmla="*/ 91 w 183"/>
                <a:gd name="T15" fmla="*/ 45 h 184"/>
                <a:gd name="T16" fmla="*/ 138 w 183"/>
                <a:gd name="T17" fmla="*/ 92 h 184"/>
                <a:gd name="T18" fmla="*/ 91 w 183"/>
                <a:gd name="T19" fmla="*/ 139 h 184"/>
                <a:gd name="T20" fmla="*/ 91 w 183"/>
                <a:gd name="T21" fmla="*/ 139 h 184"/>
                <a:gd name="T22" fmla="*/ 91 w 183"/>
                <a:gd name="T23" fmla="*/ 1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4">
                  <a:moveTo>
                    <a:pt x="91" y="0"/>
                  </a:moveTo>
                  <a:cubicBezTo>
                    <a:pt x="41" y="0"/>
                    <a:pt x="0" y="41"/>
                    <a:pt x="0" y="92"/>
                  </a:cubicBezTo>
                  <a:cubicBezTo>
                    <a:pt x="0" y="142"/>
                    <a:pt x="41" y="184"/>
                    <a:pt x="91" y="184"/>
                  </a:cubicBezTo>
                  <a:cubicBezTo>
                    <a:pt x="142" y="184"/>
                    <a:pt x="183" y="142"/>
                    <a:pt x="183" y="92"/>
                  </a:cubicBezTo>
                  <a:cubicBezTo>
                    <a:pt x="183" y="41"/>
                    <a:pt x="142" y="0"/>
                    <a:pt x="91" y="0"/>
                  </a:cubicBezTo>
                  <a:close/>
                  <a:moveTo>
                    <a:pt x="91" y="139"/>
                  </a:moveTo>
                  <a:cubicBezTo>
                    <a:pt x="66" y="139"/>
                    <a:pt x="45" y="118"/>
                    <a:pt x="45" y="92"/>
                  </a:cubicBezTo>
                  <a:cubicBezTo>
                    <a:pt x="45" y="66"/>
                    <a:pt x="66" y="45"/>
                    <a:pt x="91" y="45"/>
                  </a:cubicBezTo>
                  <a:cubicBezTo>
                    <a:pt x="117" y="45"/>
                    <a:pt x="138" y="66"/>
                    <a:pt x="138" y="92"/>
                  </a:cubicBezTo>
                  <a:cubicBezTo>
                    <a:pt x="138" y="118"/>
                    <a:pt x="117" y="139"/>
                    <a:pt x="91" y="139"/>
                  </a:cubicBezTo>
                  <a:close/>
                  <a:moveTo>
                    <a:pt x="91" y="139"/>
                  </a:moveTo>
                  <a:cubicBezTo>
                    <a:pt x="91" y="139"/>
                    <a:pt x="91" y="139"/>
                    <a:pt x="91" y="139"/>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4" name="Freeform 36">
              <a:extLst>
                <a:ext uri="{FF2B5EF4-FFF2-40B4-BE49-F238E27FC236}">
                  <a16:creationId xmlns:a16="http://schemas.microsoft.com/office/drawing/2014/main" id="{BF5EF109-6975-AF7A-004E-55FFE41CA6B2}"/>
                </a:ext>
              </a:extLst>
            </p:cNvPr>
            <p:cNvSpPr>
              <a:spLocks noEditPoints="1"/>
            </p:cNvSpPr>
            <p:nvPr/>
          </p:nvSpPr>
          <p:spPr bwMode="auto">
            <a:xfrm>
              <a:off x="3760" y="2529"/>
              <a:ext cx="223" cy="222"/>
            </a:xfrm>
            <a:custGeom>
              <a:avLst/>
              <a:gdLst>
                <a:gd name="T0" fmla="*/ 91 w 183"/>
                <a:gd name="T1" fmla="*/ 0 h 183"/>
                <a:gd name="T2" fmla="*/ 0 w 183"/>
                <a:gd name="T3" fmla="*/ 92 h 183"/>
                <a:gd name="T4" fmla="*/ 91 w 183"/>
                <a:gd name="T5" fmla="*/ 183 h 183"/>
                <a:gd name="T6" fmla="*/ 183 w 183"/>
                <a:gd name="T7" fmla="*/ 92 h 183"/>
                <a:gd name="T8" fmla="*/ 91 w 183"/>
                <a:gd name="T9" fmla="*/ 0 h 183"/>
                <a:gd name="T10" fmla="*/ 91 w 183"/>
                <a:gd name="T11" fmla="*/ 138 h 183"/>
                <a:gd name="T12" fmla="*/ 45 w 183"/>
                <a:gd name="T13" fmla="*/ 92 h 183"/>
                <a:gd name="T14" fmla="*/ 91 w 183"/>
                <a:gd name="T15" fmla="*/ 45 h 183"/>
                <a:gd name="T16" fmla="*/ 138 w 183"/>
                <a:gd name="T17" fmla="*/ 92 h 183"/>
                <a:gd name="T18" fmla="*/ 91 w 183"/>
                <a:gd name="T19" fmla="*/ 138 h 183"/>
                <a:gd name="T20" fmla="*/ 91 w 183"/>
                <a:gd name="T21" fmla="*/ 138 h 183"/>
                <a:gd name="T22" fmla="*/ 91 w 183"/>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83">
                  <a:moveTo>
                    <a:pt x="91" y="0"/>
                  </a:moveTo>
                  <a:cubicBezTo>
                    <a:pt x="41" y="0"/>
                    <a:pt x="0" y="41"/>
                    <a:pt x="0" y="92"/>
                  </a:cubicBezTo>
                  <a:cubicBezTo>
                    <a:pt x="0" y="142"/>
                    <a:pt x="41" y="183"/>
                    <a:pt x="91" y="183"/>
                  </a:cubicBezTo>
                  <a:cubicBezTo>
                    <a:pt x="142" y="183"/>
                    <a:pt x="183" y="142"/>
                    <a:pt x="183" y="92"/>
                  </a:cubicBezTo>
                  <a:cubicBezTo>
                    <a:pt x="183" y="41"/>
                    <a:pt x="142" y="0"/>
                    <a:pt x="91" y="0"/>
                  </a:cubicBezTo>
                  <a:close/>
                  <a:moveTo>
                    <a:pt x="91" y="138"/>
                  </a:moveTo>
                  <a:cubicBezTo>
                    <a:pt x="66" y="138"/>
                    <a:pt x="45" y="117"/>
                    <a:pt x="45" y="92"/>
                  </a:cubicBezTo>
                  <a:cubicBezTo>
                    <a:pt x="45" y="66"/>
                    <a:pt x="66" y="45"/>
                    <a:pt x="91" y="45"/>
                  </a:cubicBezTo>
                  <a:cubicBezTo>
                    <a:pt x="117" y="45"/>
                    <a:pt x="138" y="66"/>
                    <a:pt x="138" y="92"/>
                  </a:cubicBezTo>
                  <a:cubicBezTo>
                    <a:pt x="138" y="117"/>
                    <a:pt x="117" y="138"/>
                    <a:pt x="91" y="138"/>
                  </a:cubicBezTo>
                  <a:close/>
                  <a:moveTo>
                    <a:pt x="91" y="138"/>
                  </a:moveTo>
                  <a:cubicBezTo>
                    <a:pt x="91" y="138"/>
                    <a:pt x="91" y="138"/>
                    <a:pt x="91" y="138"/>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5" name="Freeform 37">
              <a:extLst>
                <a:ext uri="{FF2B5EF4-FFF2-40B4-BE49-F238E27FC236}">
                  <a16:creationId xmlns:a16="http://schemas.microsoft.com/office/drawing/2014/main" id="{7669AC21-0513-2FA2-5D4B-0F8696B4F0FF}"/>
                </a:ext>
              </a:extLst>
            </p:cNvPr>
            <p:cNvSpPr>
              <a:spLocks noEditPoints="1"/>
            </p:cNvSpPr>
            <p:nvPr/>
          </p:nvSpPr>
          <p:spPr bwMode="auto">
            <a:xfrm>
              <a:off x="3467" y="2529"/>
              <a:ext cx="224" cy="222"/>
            </a:xfrm>
            <a:custGeom>
              <a:avLst/>
              <a:gdLst>
                <a:gd name="T0" fmla="*/ 92 w 184"/>
                <a:gd name="T1" fmla="*/ 0 h 183"/>
                <a:gd name="T2" fmla="*/ 0 w 184"/>
                <a:gd name="T3" fmla="*/ 92 h 183"/>
                <a:gd name="T4" fmla="*/ 92 w 184"/>
                <a:gd name="T5" fmla="*/ 183 h 183"/>
                <a:gd name="T6" fmla="*/ 184 w 184"/>
                <a:gd name="T7" fmla="*/ 92 h 183"/>
                <a:gd name="T8" fmla="*/ 92 w 184"/>
                <a:gd name="T9" fmla="*/ 0 h 183"/>
                <a:gd name="T10" fmla="*/ 92 w 184"/>
                <a:gd name="T11" fmla="*/ 138 h 183"/>
                <a:gd name="T12" fmla="*/ 45 w 184"/>
                <a:gd name="T13" fmla="*/ 92 h 183"/>
                <a:gd name="T14" fmla="*/ 92 w 184"/>
                <a:gd name="T15" fmla="*/ 45 h 183"/>
                <a:gd name="T16" fmla="*/ 139 w 184"/>
                <a:gd name="T17" fmla="*/ 92 h 183"/>
                <a:gd name="T18" fmla="*/ 92 w 184"/>
                <a:gd name="T19" fmla="*/ 138 h 183"/>
                <a:gd name="T20" fmla="*/ 92 w 184"/>
                <a:gd name="T21" fmla="*/ 138 h 183"/>
                <a:gd name="T22" fmla="*/ 92 w 184"/>
                <a:gd name="T23" fmla="*/ 1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183">
                  <a:moveTo>
                    <a:pt x="92" y="0"/>
                  </a:moveTo>
                  <a:cubicBezTo>
                    <a:pt x="41" y="0"/>
                    <a:pt x="0" y="41"/>
                    <a:pt x="0" y="92"/>
                  </a:cubicBezTo>
                  <a:cubicBezTo>
                    <a:pt x="0" y="142"/>
                    <a:pt x="41" y="183"/>
                    <a:pt x="92" y="183"/>
                  </a:cubicBezTo>
                  <a:cubicBezTo>
                    <a:pt x="143" y="183"/>
                    <a:pt x="184" y="142"/>
                    <a:pt x="184" y="92"/>
                  </a:cubicBezTo>
                  <a:cubicBezTo>
                    <a:pt x="184" y="41"/>
                    <a:pt x="143" y="0"/>
                    <a:pt x="92" y="0"/>
                  </a:cubicBezTo>
                  <a:close/>
                  <a:moveTo>
                    <a:pt x="92" y="138"/>
                  </a:moveTo>
                  <a:cubicBezTo>
                    <a:pt x="66" y="138"/>
                    <a:pt x="45" y="117"/>
                    <a:pt x="45" y="92"/>
                  </a:cubicBezTo>
                  <a:cubicBezTo>
                    <a:pt x="45" y="66"/>
                    <a:pt x="66" y="45"/>
                    <a:pt x="92" y="45"/>
                  </a:cubicBezTo>
                  <a:cubicBezTo>
                    <a:pt x="118" y="45"/>
                    <a:pt x="139" y="66"/>
                    <a:pt x="139" y="92"/>
                  </a:cubicBezTo>
                  <a:cubicBezTo>
                    <a:pt x="139" y="117"/>
                    <a:pt x="118" y="138"/>
                    <a:pt x="92" y="138"/>
                  </a:cubicBezTo>
                  <a:close/>
                  <a:moveTo>
                    <a:pt x="92" y="138"/>
                  </a:moveTo>
                  <a:cubicBezTo>
                    <a:pt x="92" y="138"/>
                    <a:pt x="92" y="138"/>
                    <a:pt x="92" y="138"/>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6" name="Freeform 38">
              <a:extLst>
                <a:ext uri="{FF2B5EF4-FFF2-40B4-BE49-F238E27FC236}">
                  <a16:creationId xmlns:a16="http://schemas.microsoft.com/office/drawing/2014/main" id="{DE3BFA66-DFE9-B672-3F58-876834C97625}"/>
                </a:ext>
              </a:extLst>
            </p:cNvPr>
            <p:cNvSpPr>
              <a:spLocks noEditPoints="1"/>
            </p:cNvSpPr>
            <p:nvPr/>
          </p:nvSpPr>
          <p:spPr bwMode="auto">
            <a:xfrm>
              <a:off x="3198" y="2007"/>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7" name="Freeform 39">
              <a:extLst>
                <a:ext uri="{FF2B5EF4-FFF2-40B4-BE49-F238E27FC236}">
                  <a16:creationId xmlns:a16="http://schemas.microsoft.com/office/drawing/2014/main" id="{3386344C-C46C-11E1-9299-76B916866052}"/>
                </a:ext>
              </a:extLst>
            </p:cNvPr>
            <p:cNvSpPr>
              <a:spLocks noEditPoints="1"/>
            </p:cNvSpPr>
            <p:nvPr/>
          </p:nvSpPr>
          <p:spPr bwMode="auto">
            <a:xfrm>
              <a:off x="3198" y="2279"/>
              <a:ext cx="180" cy="176"/>
            </a:xfrm>
            <a:custGeom>
              <a:avLst/>
              <a:gdLst>
                <a:gd name="T0" fmla="*/ 106 w 148"/>
                <a:gd name="T1" fmla="*/ 74 h 145"/>
                <a:gd name="T2" fmla="*/ 139 w 148"/>
                <a:gd name="T3" fmla="*/ 41 h 145"/>
                <a:gd name="T4" fmla="*/ 139 w 148"/>
                <a:gd name="T5" fmla="*/ 9 h 145"/>
                <a:gd name="T6" fmla="*/ 107 w 148"/>
                <a:gd name="T7" fmla="*/ 9 h 145"/>
                <a:gd name="T8" fmla="*/ 74 w 148"/>
                <a:gd name="T9" fmla="*/ 42 h 145"/>
                <a:gd name="T10" fmla="*/ 41 w 148"/>
                <a:gd name="T11" fmla="*/ 9 h 145"/>
                <a:gd name="T12" fmla="*/ 9 w 148"/>
                <a:gd name="T13" fmla="*/ 9 h 145"/>
                <a:gd name="T14" fmla="*/ 9 w 148"/>
                <a:gd name="T15" fmla="*/ 41 h 145"/>
                <a:gd name="T16" fmla="*/ 42 w 148"/>
                <a:gd name="T17" fmla="*/ 74 h 145"/>
                <a:gd name="T18" fmla="*/ 9 w 148"/>
                <a:gd name="T19" fmla="*/ 107 h 145"/>
                <a:gd name="T20" fmla="*/ 9 w 148"/>
                <a:gd name="T21" fmla="*/ 139 h 145"/>
                <a:gd name="T22" fmla="*/ 25 w 148"/>
                <a:gd name="T23" fmla="*/ 145 h 145"/>
                <a:gd name="T24" fmla="*/ 41 w 148"/>
                <a:gd name="T25" fmla="*/ 139 h 145"/>
                <a:gd name="T26" fmla="*/ 74 w 148"/>
                <a:gd name="T27" fmla="*/ 106 h 145"/>
                <a:gd name="T28" fmla="*/ 107 w 148"/>
                <a:gd name="T29" fmla="*/ 139 h 145"/>
                <a:gd name="T30" fmla="*/ 123 w 148"/>
                <a:gd name="T31" fmla="*/ 145 h 145"/>
                <a:gd name="T32" fmla="*/ 139 w 148"/>
                <a:gd name="T33" fmla="*/ 139 h 145"/>
                <a:gd name="T34" fmla="*/ 139 w 148"/>
                <a:gd name="T35" fmla="*/ 107 h 145"/>
                <a:gd name="T36" fmla="*/ 106 w 148"/>
                <a:gd name="T37" fmla="*/ 74 h 145"/>
                <a:gd name="T38" fmla="*/ 106 w 148"/>
                <a:gd name="T39" fmla="*/ 74 h 145"/>
                <a:gd name="T40" fmla="*/ 106 w 148"/>
                <a:gd name="T41" fmla="*/ 7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5">
                  <a:moveTo>
                    <a:pt x="106" y="74"/>
                  </a:moveTo>
                  <a:cubicBezTo>
                    <a:pt x="139" y="41"/>
                    <a:pt x="139" y="41"/>
                    <a:pt x="139" y="41"/>
                  </a:cubicBezTo>
                  <a:cubicBezTo>
                    <a:pt x="148" y="32"/>
                    <a:pt x="148"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6"/>
                    <a:pt x="74" y="106"/>
                    <a:pt x="74" y="106"/>
                  </a:cubicBezTo>
                  <a:cubicBezTo>
                    <a:pt x="107" y="139"/>
                    <a:pt x="107" y="139"/>
                    <a:pt x="107" y="139"/>
                  </a:cubicBezTo>
                  <a:cubicBezTo>
                    <a:pt x="111" y="143"/>
                    <a:pt x="117" y="145"/>
                    <a:pt x="123" y="145"/>
                  </a:cubicBezTo>
                  <a:cubicBezTo>
                    <a:pt x="129" y="145"/>
                    <a:pt x="134" y="143"/>
                    <a:pt x="139" y="139"/>
                  </a:cubicBezTo>
                  <a:cubicBezTo>
                    <a:pt x="147" y="130"/>
                    <a:pt x="147" y="116"/>
                    <a:pt x="139" y="107"/>
                  </a:cubicBezTo>
                  <a:lnTo>
                    <a:pt x="106" y="74"/>
                  </a:lnTo>
                  <a:close/>
                  <a:moveTo>
                    <a:pt x="106" y="74"/>
                  </a:moveTo>
                  <a:cubicBezTo>
                    <a:pt x="106" y="74"/>
                    <a:pt x="106" y="74"/>
                    <a:pt x="106" y="74"/>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8" name="Freeform 40">
              <a:extLst>
                <a:ext uri="{FF2B5EF4-FFF2-40B4-BE49-F238E27FC236}">
                  <a16:creationId xmlns:a16="http://schemas.microsoft.com/office/drawing/2014/main" id="{EB2EF19D-53AA-93FF-52B6-C750145FFEAA}"/>
                </a:ext>
              </a:extLst>
            </p:cNvPr>
            <p:cNvSpPr>
              <a:spLocks noEditPoints="1"/>
            </p:cNvSpPr>
            <p:nvPr/>
          </p:nvSpPr>
          <p:spPr bwMode="auto">
            <a:xfrm>
              <a:off x="3198" y="2551"/>
              <a:ext cx="179" cy="175"/>
            </a:xfrm>
            <a:custGeom>
              <a:avLst/>
              <a:gdLst>
                <a:gd name="T0" fmla="*/ 139 w 147"/>
                <a:gd name="T1" fmla="*/ 107 h 145"/>
                <a:gd name="T2" fmla="*/ 106 w 147"/>
                <a:gd name="T3" fmla="*/ 74 h 145"/>
                <a:gd name="T4" fmla="*/ 139 w 147"/>
                <a:gd name="T5" fmla="*/ 41 h 145"/>
                <a:gd name="T6" fmla="*/ 139 w 147"/>
                <a:gd name="T7" fmla="*/ 9 h 145"/>
                <a:gd name="T8" fmla="*/ 107 w 147"/>
                <a:gd name="T9" fmla="*/ 9 h 145"/>
                <a:gd name="T10" fmla="*/ 74 w 147"/>
                <a:gd name="T11" fmla="*/ 42 h 145"/>
                <a:gd name="T12" fmla="*/ 41 w 147"/>
                <a:gd name="T13" fmla="*/ 9 h 145"/>
                <a:gd name="T14" fmla="*/ 9 w 147"/>
                <a:gd name="T15" fmla="*/ 9 h 145"/>
                <a:gd name="T16" fmla="*/ 9 w 147"/>
                <a:gd name="T17" fmla="*/ 41 h 145"/>
                <a:gd name="T18" fmla="*/ 42 w 147"/>
                <a:gd name="T19" fmla="*/ 74 h 145"/>
                <a:gd name="T20" fmla="*/ 9 w 147"/>
                <a:gd name="T21" fmla="*/ 107 h 145"/>
                <a:gd name="T22" fmla="*/ 9 w 147"/>
                <a:gd name="T23" fmla="*/ 139 h 145"/>
                <a:gd name="T24" fmla="*/ 25 w 147"/>
                <a:gd name="T25" fmla="*/ 145 h 145"/>
                <a:gd name="T26" fmla="*/ 41 w 147"/>
                <a:gd name="T27" fmla="*/ 139 h 145"/>
                <a:gd name="T28" fmla="*/ 74 w 147"/>
                <a:gd name="T29" fmla="*/ 105 h 145"/>
                <a:gd name="T30" fmla="*/ 107 w 147"/>
                <a:gd name="T31" fmla="*/ 139 h 145"/>
                <a:gd name="T32" fmla="*/ 123 w 147"/>
                <a:gd name="T33" fmla="*/ 145 h 145"/>
                <a:gd name="T34" fmla="*/ 139 w 147"/>
                <a:gd name="T35" fmla="*/ 139 h 145"/>
                <a:gd name="T36" fmla="*/ 139 w 147"/>
                <a:gd name="T37" fmla="*/ 107 h 145"/>
                <a:gd name="T38" fmla="*/ 139 w 147"/>
                <a:gd name="T39" fmla="*/ 107 h 145"/>
                <a:gd name="T40" fmla="*/ 139 w 147"/>
                <a:gd name="T41" fmla="*/ 10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145">
                  <a:moveTo>
                    <a:pt x="139" y="107"/>
                  </a:moveTo>
                  <a:cubicBezTo>
                    <a:pt x="106" y="74"/>
                    <a:pt x="106" y="74"/>
                    <a:pt x="106" y="74"/>
                  </a:cubicBezTo>
                  <a:cubicBezTo>
                    <a:pt x="139" y="41"/>
                    <a:pt x="139" y="41"/>
                    <a:pt x="139" y="41"/>
                  </a:cubicBezTo>
                  <a:cubicBezTo>
                    <a:pt x="147" y="32"/>
                    <a:pt x="147" y="18"/>
                    <a:pt x="139" y="9"/>
                  </a:cubicBezTo>
                  <a:cubicBezTo>
                    <a:pt x="130" y="0"/>
                    <a:pt x="116" y="0"/>
                    <a:pt x="107" y="9"/>
                  </a:cubicBezTo>
                  <a:cubicBezTo>
                    <a:pt x="74" y="42"/>
                    <a:pt x="74" y="42"/>
                    <a:pt x="74" y="42"/>
                  </a:cubicBezTo>
                  <a:cubicBezTo>
                    <a:pt x="41" y="9"/>
                    <a:pt x="41" y="9"/>
                    <a:pt x="41" y="9"/>
                  </a:cubicBezTo>
                  <a:cubicBezTo>
                    <a:pt x="32" y="0"/>
                    <a:pt x="18" y="0"/>
                    <a:pt x="9" y="9"/>
                  </a:cubicBezTo>
                  <a:cubicBezTo>
                    <a:pt x="0" y="18"/>
                    <a:pt x="0" y="32"/>
                    <a:pt x="9" y="41"/>
                  </a:cubicBezTo>
                  <a:cubicBezTo>
                    <a:pt x="42" y="74"/>
                    <a:pt x="42" y="74"/>
                    <a:pt x="42" y="74"/>
                  </a:cubicBezTo>
                  <a:cubicBezTo>
                    <a:pt x="9" y="107"/>
                    <a:pt x="9" y="107"/>
                    <a:pt x="9" y="107"/>
                  </a:cubicBezTo>
                  <a:cubicBezTo>
                    <a:pt x="0" y="116"/>
                    <a:pt x="0" y="130"/>
                    <a:pt x="9" y="139"/>
                  </a:cubicBezTo>
                  <a:cubicBezTo>
                    <a:pt x="13" y="143"/>
                    <a:pt x="19" y="145"/>
                    <a:pt x="25" y="145"/>
                  </a:cubicBezTo>
                  <a:cubicBezTo>
                    <a:pt x="31" y="145"/>
                    <a:pt x="36" y="143"/>
                    <a:pt x="41" y="139"/>
                  </a:cubicBezTo>
                  <a:cubicBezTo>
                    <a:pt x="74" y="105"/>
                    <a:pt x="74" y="105"/>
                    <a:pt x="74" y="105"/>
                  </a:cubicBezTo>
                  <a:cubicBezTo>
                    <a:pt x="107" y="139"/>
                    <a:pt x="107" y="139"/>
                    <a:pt x="107" y="139"/>
                  </a:cubicBezTo>
                  <a:cubicBezTo>
                    <a:pt x="111" y="143"/>
                    <a:pt x="117" y="145"/>
                    <a:pt x="123" y="145"/>
                  </a:cubicBezTo>
                  <a:cubicBezTo>
                    <a:pt x="129" y="145"/>
                    <a:pt x="134" y="143"/>
                    <a:pt x="139" y="139"/>
                  </a:cubicBezTo>
                  <a:cubicBezTo>
                    <a:pt x="147" y="130"/>
                    <a:pt x="147" y="116"/>
                    <a:pt x="139" y="107"/>
                  </a:cubicBezTo>
                  <a:close/>
                  <a:moveTo>
                    <a:pt x="139" y="107"/>
                  </a:moveTo>
                  <a:cubicBezTo>
                    <a:pt x="139" y="107"/>
                    <a:pt x="139" y="107"/>
                    <a:pt x="139" y="107"/>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sp>
          <p:nvSpPr>
            <p:cNvPr id="29" name="Freeform 41">
              <a:extLst>
                <a:ext uri="{FF2B5EF4-FFF2-40B4-BE49-F238E27FC236}">
                  <a16:creationId xmlns:a16="http://schemas.microsoft.com/office/drawing/2014/main" id="{B6586BDE-6452-63D7-89DA-1E4B160AF818}"/>
                </a:ext>
              </a:extLst>
            </p:cNvPr>
            <p:cNvSpPr>
              <a:spLocks noEditPoints="1"/>
            </p:cNvSpPr>
            <p:nvPr/>
          </p:nvSpPr>
          <p:spPr bwMode="auto">
            <a:xfrm>
              <a:off x="2904" y="1378"/>
              <a:ext cx="1881" cy="1564"/>
            </a:xfrm>
            <a:custGeom>
              <a:avLst/>
              <a:gdLst>
                <a:gd name="T0" fmla="*/ 1473 w 1543"/>
                <a:gd name="T1" fmla="*/ 818 h 1290"/>
                <a:gd name="T2" fmla="*/ 1429 w 1543"/>
                <a:gd name="T3" fmla="*/ 826 h 1290"/>
                <a:gd name="T4" fmla="*/ 1458 w 1543"/>
                <a:gd name="T5" fmla="*/ 1184 h 1290"/>
                <a:gd name="T6" fmla="*/ 1341 w 1543"/>
                <a:gd name="T7" fmla="*/ 968 h 1290"/>
                <a:gd name="T8" fmla="*/ 1347 w 1543"/>
                <a:gd name="T9" fmla="*/ 396 h 1290"/>
                <a:gd name="T10" fmla="*/ 1435 w 1543"/>
                <a:gd name="T11" fmla="*/ 739 h 1290"/>
                <a:gd name="T12" fmla="*/ 1347 w 1543"/>
                <a:gd name="T13" fmla="*/ 155 h 1290"/>
                <a:gd name="T14" fmla="*/ 1088 w 1543"/>
                <a:gd name="T15" fmla="*/ 95 h 1290"/>
                <a:gd name="T16" fmla="*/ 1065 w 1543"/>
                <a:gd name="T17" fmla="*/ 0 h 1290"/>
                <a:gd name="T18" fmla="*/ 1043 w 1543"/>
                <a:gd name="T19" fmla="*/ 95 h 1290"/>
                <a:gd name="T20" fmla="*/ 892 w 1543"/>
                <a:gd name="T21" fmla="*/ 22 h 1290"/>
                <a:gd name="T22" fmla="*/ 847 w 1543"/>
                <a:gd name="T23" fmla="*/ 22 h 1290"/>
                <a:gd name="T24" fmla="*/ 696 w 1543"/>
                <a:gd name="T25" fmla="*/ 95 h 1290"/>
                <a:gd name="T26" fmla="*/ 674 w 1543"/>
                <a:gd name="T27" fmla="*/ 0 h 1290"/>
                <a:gd name="T28" fmla="*/ 651 w 1543"/>
                <a:gd name="T29" fmla="*/ 95 h 1290"/>
                <a:gd name="T30" fmla="*/ 501 w 1543"/>
                <a:gd name="T31" fmla="*/ 22 h 1290"/>
                <a:gd name="T32" fmla="*/ 456 w 1543"/>
                <a:gd name="T33" fmla="*/ 22 h 1290"/>
                <a:gd name="T34" fmla="*/ 305 w 1543"/>
                <a:gd name="T35" fmla="*/ 95 h 1290"/>
                <a:gd name="T36" fmla="*/ 282 w 1543"/>
                <a:gd name="T37" fmla="*/ 0 h 1290"/>
                <a:gd name="T38" fmla="*/ 260 w 1543"/>
                <a:gd name="T39" fmla="*/ 95 h 1290"/>
                <a:gd name="T40" fmla="*/ 0 w 1543"/>
                <a:gd name="T41" fmla="*/ 157 h 1290"/>
                <a:gd name="T42" fmla="*/ 63 w 1543"/>
                <a:gd name="T43" fmla="*/ 1290 h 1290"/>
                <a:gd name="T44" fmla="*/ 644 w 1543"/>
                <a:gd name="T45" fmla="*/ 1268 h 1290"/>
                <a:gd name="T46" fmla="*/ 63 w 1543"/>
                <a:gd name="T47" fmla="*/ 1245 h 1290"/>
                <a:gd name="T48" fmla="*/ 45 w 1543"/>
                <a:gd name="T49" fmla="*/ 387 h 1290"/>
                <a:gd name="T50" fmla="*/ 1302 w 1543"/>
                <a:gd name="T51" fmla="*/ 930 h 1290"/>
                <a:gd name="T52" fmla="*/ 987 w 1543"/>
                <a:gd name="T53" fmla="*/ 993 h 1290"/>
                <a:gd name="T54" fmla="*/ 726 w 1543"/>
                <a:gd name="T55" fmla="*/ 1245 h 1290"/>
                <a:gd name="T56" fmla="*/ 726 w 1543"/>
                <a:gd name="T57" fmla="*/ 1290 h 1290"/>
                <a:gd name="T58" fmla="*/ 1026 w 1543"/>
                <a:gd name="T59" fmla="*/ 1283 h 1290"/>
                <a:gd name="T60" fmla="*/ 1458 w 1543"/>
                <a:gd name="T61" fmla="*/ 1229 h 1290"/>
                <a:gd name="T62" fmla="*/ 45 w 1543"/>
                <a:gd name="T63" fmla="*/ 342 h 1290"/>
                <a:gd name="T64" fmla="*/ 63 w 1543"/>
                <a:gd name="T65" fmla="*/ 140 h 1290"/>
                <a:gd name="T66" fmla="*/ 260 w 1543"/>
                <a:gd name="T67" fmla="*/ 241 h 1290"/>
                <a:gd name="T68" fmla="*/ 305 w 1543"/>
                <a:gd name="T69" fmla="*/ 241 h 1290"/>
                <a:gd name="T70" fmla="*/ 456 w 1543"/>
                <a:gd name="T71" fmla="*/ 140 h 1290"/>
                <a:gd name="T72" fmla="*/ 478 w 1543"/>
                <a:gd name="T73" fmla="*/ 263 h 1290"/>
                <a:gd name="T74" fmla="*/ 501 w 1543"/>
                <a:gd name="T75" fmla="*/ 140 h 1290"/>
                <a:gd name="T76" fmla="*/ 651 w 1543"/>
                <a:gd name="T77" fmla="*/ 241 h 1290"/>
                <a:gd name="T78" fmla="*/ 696 w 1543"/>
                <a:gd name="T79" fmla="*/ 241 h 1290"/>
                <a:gd name="T80" fmla="*/ 847 w 1543"/>
                <a:gd name="T81" fmla="*/ 140 h 1290"/>
                <a:gd name="T82" fmla="*/ 869 w 1543"/>
                <a:gd name="T83" fmla="*/ 263 h 1290"/>
                <a:gd name="T84" fmla="*/ 892 w 1543"/>
                <a:gd name="T85" fmla="*/ 140 h 1290"/>
                <a:gd name="T86" fmla="*/ 1043 w 1543"/>
                <a:gd name="T87" fmla="*/ 241 h 1290"/>
                <a:gd name="T88" fmla="*/ 1088 w 1543"/>
                <a:gd name="T89" fmla="*/ 241 h 1290"/>
                <a:gd name="T90" fmla="*/ 1285 w 1543"/>
                <a:gd name="T91" fmla="*/ 140 h 1290"/>
                <a:gd name="T92" fmla="*/ 1302 w 1543"/>
                <a:gd name="T93" fmla="*/ 342 h 1290"/>
                <a:gd name="T94" fmla="*/ 1032 w 1543"/>
                <a:gd name="T95" fmla="*/ 1213 h 1290"/>
                <a:gd name="T96" fmla="*/ 1050 w 1543"/>
                <a:gd name="T97" fmla="*/ 975 h 1290"/>
                <a:gd name="T98" fmla="*/ 1032 w 1543"/>
                <a:gd name="T99" fmla="*/ 1213 h 1290"/>
                <a:gd name="T100" fmla="*/ 1032 w 1543"/>
                <a:gd name="T101" fmla="*/ 1213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3" h="1290">
                  <a:moveTo>
                    <a:pt x="1535" y="1141"/>
                  </a:moveTo>
                  <a:cubicBezTo>
                    <a:pt x="1473" y="818"/>
                    <a:pt x="1473" y="818"/>
                    <a:pt x="1473" y="818"/>
                  </a:cubicBezTo>
                  <a:cubicBezTo>
                    <a:pt x="1471" y="806"/>
                    <a:pt x="1459" y="798"/>
                    <a:pt x="1447" y="800"/>
                  </a:cubicBezTo>
                  <a:cubicBezTo>
                    <a:pt x="1435" y="802"/>
                    <a:pt x="1427" y="814"/>
                    <a:pt x="1429" y="826"/>
                  </a:cubicBezTo>
                  <a:cubicBezTo>
                    <a:pt x="1491" y="1149"/>
                    <a:pt x="1491" y="1149"/>
                    <a:pt x="1491" y="1149"/>
                  </a:cubicBezTo>
                  <a:cubicBezTo>
                    <a:pt x="1494" y="1167"/>
                    <a:pt x="1479" y="1184"/>
                    <a:pt x="1458" y="1184"/>
                  </a:cubicBezTo>
                  <a:cubicBezTo>
                    <a:pt x="1125" y="1184"/>
                    <a:pt x="1125" y="1184"/>
                    <a:pt x="1125" y="1184"/>
                  </a:cubicBezTo>
                  <a:cubicBezTo>
                    <a:pt x="1341" y="968"/>
                    <a:pt x="1341" y="968"/>
                    <a:pt x="1341" y="968"/>
                  </a:cubicBezTo>
                  <a:cubicBezTo>
                    <a:pt x="1345" y="964"/>
                    <a:pt x="1347" y="959"/>
                    <a:pt x="1347" y="952"/>
                  </a:cubicBezTo>
                  <a:cubicBezTo>
                    <a:pt x="1347" y="396"/>
                    <a:pt x="1347" y="396"/>
                    <a:pt x="1347" y="396"/>
                  </a:cubicBezTo>
                  <a:cubicBezTo>
                    <a:pt x="1409" y="721"/>
                    <a:pt x="1409" y="721"/>
                    <a:pt x="1409" y="721"/>
                  </a:cubicBezTo>
                  <a:cubicBezTo>
                    <a:pt x="1411" y="733"/>
                    <a:pt x="1423" y="741"/>
                    <a:pt x="1435" y="739"/>
                  </a:cubicBezTo>
                  <a:cubicBezTo>
                    <a:pt x="1448" y="737"/>
                    <a:pt x="1456" y="725"/>
                    <a:pt x="1453" y="713"/>
                  </a:cubicBezTo>
                  <a:cubicBezTo>
                    <a:pt x="1347" y="155"/>
                    <a:pt x="1347" y="155"/>
                    <a:pt x="1347" y="155"/>
                  </a:cubicBezTo>
                  <a:cubicBezTo>
                    <a:pt x="1346" y="121"/>
                    <a:pt x="1318" y="95"/>
                    <a:pt x="1285" y="95"/>
                  </a:cubicBezTo>
                  <a:cubicBezTo>
                    <a:pt x="1088" y="95"/>
                    <a:pt x="1088" y="95"/>
                    <a:pt x="1088" y="95"/>
                  </a:cubicBezTo>
                  <a:cubicBezTo>
                    <a:pt x="1088" y="22"/>
                    <a:pt x="1088" y="22"/>
                    <a:pt x="1088" y="22"/>
                  </a:cubicBezTo>
                  <a:cubicBezTo>
                    <a:pt x="1088" y="10"/>
                    <a:pt x="1078" y="0"/>
                    <a:pt x="1065" y="0"/>
                  </a:cubicBezTo>
                  <a:cubicBezTo>
                    <a:pt x="1053" y="0"/>
                    <a:pt x="1043" y="10"/>
                    <a:pt x="1043" y="22"/>
                  </a:cubicBezTo>
                  <a:cubicBezTo>
                    <a:pt x="1043" y="95"/>
                    <a:pt x="1043" y="95"/>
                    <a:pt x="1043" y="95"/>
                  </a:cubicBezTo>
                  <a:cubicBezTo>
                    <a:pt x="892" y="95"/>
                    <a:pt x="892" y="95"/>
                    <a:pt x="892" y="95"/>
                  </a:cubicBezTo>
                  <a:cubicBezTo>
                    <a:pt x="892" y="22"/>
                    <a:pt x="892" y="22"/>
                    <a:pt x="892" y="22"/>
                  </a:cubicBezTo>
                  <a:cubicBezTo>
                    <a:pt x="892" y="10"/>
                    <a:pt x="882" y="0"/>
                    <a:pt x="869" y="0"/>
                  </a:cubicBezTo>
                  <a:cubicBezTo>
                    <a:pt x="857" y="0"/>
                    <a:pt x="847" y="10"/>
                    <a:pt x="847" y="22"/>
                  </a:cubicBezTo>
                  <a:cubicBezTo>
                    <a:pt x="847" y="95"/>
                    <a:pt x="847" y="95"/>
                    <a:pt x="847" y="95"/>
                  </a:cubicBezTo>
                  <a:cubicBezTo>
                    <a:pt x="696" y="95"/>
                    <a:pt x="696" y="95"/>
                    <a:pt x="696" y="95"/>
                  </a:cubicBezTo>
                  <a:cubicBezTo>
                    <a:pt x="696" y="22"/>
                    <a:pt x="696" y="22"/>
                    <a:pt x="696" y="22"/>
                  </a:cubicBezTo>
                  <a:cubicBezTo>
                    <a:pt x="696" y="10"/>
                    <a:pt x="686" y="0"/>
                    <a:pt x="674" y="0"/>
                  </a:cubicBezTo>
                  <a:cubicBezTo>
                    <a:pt x="661" y="0"/>
                    <a:pt x="651" y="10"/>
                    <a:pt x="651" y="22"/>
                  </a:cubicBezTo>
                  <a:cubicBezTo>
                    <a:pt x="651" y="95"/>
                    <a:pt x="651" y="95"/>
                    <a:pt x="651" y="95"/>
                  </a:cubicBezTo>
                  <a:cubicBezTo>
                    <a:pt x="501" y="95"/>
                    <a:pt x="501" y="95"/>
                    <a:pt x="501" y="95"/>
                  </a:cubicBezTo>
                  <a:cubicBezTo>
                    <a:pt x="501" y="22"/>
                    <a:pt x="501" y="22"/>
                    <a:pt x="501" y="22"/>
                  </a:cubicBezTo>
                  <a:cubicBezTo>
                    <a:pt x="501" y="10"/>
                    <a:pt x="490" y="0"/>
                    <a:pt x="478" y="0"/>
                  </a:cubicBezTo>
                  <a:cubicBezTo>
                    <a:pt x="466" y="0"/>
                    <a:pt x="456" y="10"/>
                    <a:pt x="456" y="22"/>
                  </a:cubicBezTo>
                  <a:cubicBezTo>
                    <a:pt x="456" y="95"/>
                    <a:pt x="456" y="95"/>
                    <a:pt x="456" y="95"/>
                  </a:cubicBezTo>
                  <a:cubicBezTo>
                    <a:pt x="305" y="95"/>
                    <a:pt x="305" y="95"/>
                    <a:pt x="305" y="95"/>
                  </a:cubicBezTo>
                  <a:cubicBezTo>
                    <a:pt x="305" y="22"/>
                    <a:pt x="305" y="22"/>
                    <a:pt x="305" y="22"/>
                  </a:cubicBezTo>
                  <a:cubicBezTo>
                    <a:pt x="305" y="10"/>
                    <a:pt x="295" y="0"/>
                    <a:pt x="282" y="0"/>
                  </a:cubicBezTo>
                  <a:cubicBezTo>
                    <a:pt x="270" y="0"/>
                    <a:pt x="260" y="10"/>
                    <a:pt x="260" y="22"/>
                  </a:cubicBezTo>
                  <a:cubicBezTo>
                    <a:pt x="260" y="95"/>
                    <a:pt x="260" y="95"/>
                    <a:pt x="260" y="95"/>
                  </a:cubicBezTo>
                  <a:cubicBezTo>
                    <a:pt x="63" y="95"/>
                    <a:pt x="63" y="95"/>
                    <a:pt x="63" y="95"/>
                  </a:cubicBezTo>
                  <a:cubicBezTo>
                    <a:pt x="28" y="95"/>
                    <a:pt x="0" y="123"/>
                    <a:pt x="0" y="157"/>
                  </a:cubicBezTo>
                  <a:cubicBezTo>
                    <a:pt x="0" y="1227"/>
                    <a:pt x="0" y="1227"/>
                    <a:pt x="0" y="1227"/>
                  </a:cubicBezTo>
                  <a:cubicBezTo>
                    <a:pt x="0" y="1262"/>
                    <a:pt x="28" y="1290"/>
                    <a:pt x="63" y="1290"/>
                  </a:cubicBezTo>
                  <a:cubicBezTo>
                    <a:pt x="621" y="1290"/>
                    <a:pt x="621" y="1290"/>
                    <a:pt x="621" y="1290"/>
                  </a:cubicBezTo>
                  <a:cubicBezTo>
                    <a:pt x="634" y="1290"/>
                    <a:pt x="644" y="1280"/>
                    <a:pt x="644" y="1268"/>
                  </a:cubicBezTo>
                  <a:cubicBezTo>
                    <a:pt x="644" y="1255"/>
                    <a:pt x="634" y="1245"/>
                    <a:pt x="621" y="1245"/>
                  </a:cubicBezTo>
                  <a:cubicBezTo>
                    <a:pt x="63" y="1245"/>
                    <a:pt x="63" y="1245"/>
                    <a:pt x="63" y="1245"/>
                  </a:cubicBezTo>
                  <a:cubicBezTo>
                    <a:pt x="53" y="1245"/>
                    <a:pt x="45" y="1237"/>
                    <a:pt x="45" y="1227"/>
                  </a:cubicBezTo>
                  <a:cubicBezTo>
                    <a:pt x="45" y="387"/>
                    <a:pt x="45" y="387"/>
                    <a:pt x="45" y="387"/>
                  </a:cubicBezTo>
                  <a:cubicBezTo>
                    <a:pt x="1302" y="387"/>
                    <a:pt x="1302" y="387"/>
                    <a:pt x="1302" y="387"/>
                  </a:cubicBezTo>
                  <a:cubicBezTo>
                    <a:pt x="1302" y="930"/>
                    <a:pt x="1302" y="930"/>
                    <a:pt x="1302" y="930"/>
                  </a:cubicBezTo>
                  <a:cubicBezTo>
                    <a:pt x="1050" y="930"/>
                    <a:pt x="1050" y="930"/>
                    <a:pt x="1050" y="930"/>
                  </a:cubicBezTo>
                  <a:cubicBezTo>
                    <a:pt x="1015" y="930"/>
                    <a:pt x="987" y="958"/>
                    <a:pt x="987" y="993"/>
                  </a:cubicBezTo>
                  <a:cubicBezTo>
                    <a:pt x="987" y="1245"/>
                    <a:pt x="987" y="1245"/>
                    <a:pt x="987" y="1245"/>
                  </a:cubicBezTo>
                  <a:cubicBezTo>
                    <a:pt x="726" y="1245"/>
                    <a:pt x="726" y="1245"/>
                    <a:pt x="726" y="1245"/>
                  </a:cubicBezTo>
                  <a:cubicBezTo>
                    <a:pt x="714" y="1245"/>
                    <a:pt x="704" y="1255"/>
                    <a:pt x="704" y="1268"/>
                  </a:cubicBezTo>
                  <a:cubicBezTo>
                    <a:pt x="704" y="1280"/>
                    <a:pt x="714" y="1290"/>
                    <a:pt x="726" y="1290"/>
                  </a:cubicBezTo>
                  <a:cubicBezTo>
                    <a:pt x="1010" y="1290"/>
                    <a:pt x="1010" y="1290"/>
                    <a:pt x="1010" y="1290"/>
                  </a:cubicBezTo>
                  <a:cubicBezTo>
                    <a:pt x="1016" y="1290"/>
                    <a:pt x="1021" y="1288"/>
                    <a:pt x="1026" y="1283"/>
                  </a:cubicBezTo>
                  <a:cubicBezTo>
                    <a:pt x="1080" y="1229"/>
                    <a:pt x="1080" y="1229"/>
                    <a:pt x="1080" y="1229"/>
                  </a:cubicBezTo>
                  <a:cubicBezTo>
                    <a:pt x="1458" y="1229"/>
                    <a:pt x="1458" y="1229"/>
                    <a:pt x="1458" y="1229"/>
                  </a:cubicBezTo>
                  <a:cubicBezTo>
                    <a:pt x="1507" y="1229"/>
                    <a:pt x="1543" y="1187"/>
                    <a:pt x="1535" y="1141"/>
                  </a:cubicBezTo>
                  <a:close/>
                  <a:moveTo>
                    <a:pt x="45" y="342"/>
                  </a:moveTo>
                  <a:cubicBezTo>
                    <a:pt x="45" y="157"/>
                    <a:pt x="45" y="157"/>
                    <a:pt x="45" y="157"/>
                  </a:cubicBezTo>
                  <a:cubicBezTo>
                    <a:pt x="45" y="148"/>
                    <a:pt x="53" y="140"/>
                    <a:pt x="63" y="140"/>
                  </a:cubicBezTo>
                  <a:cubicBezTo>
                    <a:pt x="260" y="140"/>
                    <a:pt x="260" y="140"/>
                    <a:pt x="260" y="140"/>
                  </a:cubicBezTo>
                  <a:cubicBezTo>
                    <a:pt x="260" y="241"/>
                    <a:pt x="260" y="241"/>
                    <a:pt x="260" y="241"/>
                  </a:cubicBezTo>
                  <a:cubicBezTo>
                    <a:pt x="260" y="253"/>
                    <a:pt x="270" y="263"/>
                    <a:pt x="282" y="263"/>
                  </a:cubicBezTo>
                  <a:cubicBezTo>
                    <a:pt x="295" y="263"/>
                    <a:pt x="305" y="253"/>
                    <a:pt x="305" y="241"/>
                  </a:cubicBezTo>
                  <a:cubicBezTo>
                    <a:pt x="305" y="140"/>
                    <a:pt x="305" y="140"/>
                    <a:pt x="305" y="140"/>
                  </a:cubicBezTo>
                  <a:cubicBezTo>
                    <a:pt x="456" y="140"/>
                    <a:pt x="456" y="140"/>
                    <a:pt x="456" y="140"/>
                  </a:cubicBezTo>
                  <a:cubicBezTo>
                    <a:pt x="456" y="241"/>
                    <a:pt x="456" y="241"/>
                    <a:pt x="456" y="241"/>
                  </a:cubicBezTo>
                  <a:cubicBezTo>
                    <a:pt x="456" y="253"/>
                    <a:pt x="466" y="263"/>
                    <a:pt x="478" y="263"/>
                  </a:cubicBezTo>
                  <a:cubicBezTo>
                    <a:pt x="490" y="263"/>
                    <a:pt x="501" y="253"/>
                    <a:pt x="501" y="241"/>
                  </a:cubicBezTo>
                  <a:cubicBezTo>
                    <a:pt x="501" y="140"/>
                    <a:pt x="501" y="140"/>
                    <a:pt x="501" y="140"/>
                  </a:cubicBezTo>
                  <a:cubicBezTo>
                    <a:pt x="651" y="140"/>
                    <a:pt x="651" y="140"/>
                    <a:pt x="651" y="140"/>
                  </a:cubicBezTo>
                  <a:cubicBezTo>
                    <a:pt x="651" y="241"/>
                    <a:pt x="651" y="241"/>
                    <a:pt x="651" y="241"/>
                  </a:cubicBezTo>
                  <a:cubicBezTo>
                    <a:pt x="651" y="253"/>
                    <a:pt x="661" y="263"/>
                    <a:pt x="674" y="263"/>
                  </a:cubicBezTo>
                  <a:cubicBezTo>
                    <a:pt x="686" y="263"/>
                    <a:pt x="696" y="253"/>
                    <a:pt x="696" y="241"/>
                  </a:cubicBezTo>
                  <a:cubicBezTo>
                    <a:pt x="696" y="140"/>
                    <a:pt x="696" y="140"/>
                    <a:pt x="696" y="140"/>
                  </a:cubicBezTo>
                  <a:cubicBezTo>
                    <a:pt x="847" y="140"/>
                    <a:pt x="847" y="140"/>
                    <a:pt x="847" y="140"/>
                  </a:cubicBezTo>
                  <a:cubicBezTo>
                    <a:pt x="847" y="241"/>
                    <a:pt x="847" y="241"/>
                    <a:pt x="847" y="241"/>
                  </a:cubicBezTo>
                  <a:cubicBezTo>
                    <a:pt x="847" y="253"/>
                    <a:pt x="857" y="263"/>
                    <a:pt x="869" y="263"/>
                  </a:cubicBezTo>
                  <a:cubicBezTo>
                    <a:pt x="882" y="263"/>
                    <a:pt x="892" y="253"/>
                    <a:pt x="892" y="241"/>
                  </a:cubicBezTo>
                  <a:cubicBezTo>
                    <a:pt x="892" y="140"/>
                    <a:pt x="892" y="140"/>
                    <a:pt x="892" y="140"/>
                  </a:cubicBezTo>
                  <a:cubicBezTo>
                    <a:pt x="1043" y="140"/>
                    <a:pt x="1043" y="140"/>
                    <a:pt x="1043" y="140"/>
                  </a:cubicBezTo>
                  <a:cubicBezTo>
                    <a:pt x="1043" y="241"/>
                    <a:pt x="1043" y="241"/>
                    <a:pt x="1043" y="241"/>
                  </a:cubicBezTo>
                  <a:cubicBezTo>
                    <a:pt x="1043" y="253"/>
                    <a:pt x="1053" y="263"/>
                    <a:pt x="1065" y="263"/>
                  </a:cubicBezTo>
                  <a:cubicBezTo>
                    <a:pt x="1078" y="263"/>
                    <a:pt x="1088" y="253"/>
                    <a:pt x="1088" y="241"/>
                  </a:cubicBezTo>
                  <a:cubicBezTo>
                    <a:pt x="1088" y="140"/>
                    <a:pt x="1088" y="140"/>
                    <a:pt x="1088" y="140"/>
                  </a:cubicBezTo>
                  <a:cubicBezTo>
                    <a:pt x="1285" y="140"/>
                    <a:pt x="1285" y="140"/>
                    <a:pt x="1285" y="140"/>
                  </a:cubicBezTo>
                  <a:cubicBezTo>
                    <a:pt x="1295" y="140"/>
                    <a:pt x="1302" y="148"/>
                    <a:pt x="1302" y="157"/>
                  </a:cubicBezTo>
                  <a:cubicBezTo>
                    <a:pt x="1302" y="342"/>
                    <a:pt x="1302" y="342"/>
                    <a:pt x="1302" y="342"/>
                  </a:cubicBezTo>
                  <a:lnTo>
                    <a:pt x="45" y="342"/>
                  </a:lnTo>
                  <a:close/>
                  <a:moveTo>
                    <a:pt x="1032" y="1213"/>
                  </a:moveTo>
                  <a:cubicBezTo>
                    <a:pt x="1032" y="993"/>
                    <a:pt x="1032" y="993"/>
                    <a:pt x="1032" y="993"/>
                  </a:cubicBezTo>
                  <a:cubicBezTo>
                    <a:pt x="1032" y="983"/>
                    <a:pt x="1040" y="975"/>
                    <a:pt x="1050" y="975"/>
                  </a:cubicBezTo>
                  <a:cubicBezTo>
                    <a:pt x="1271" y="975"/>
                    <a:pt x="1271" y="975"/>
                    <a:pt x="1271" y="975"/>
                  </a:cubicBezTo>
                  <a:cubicBezTo>
                    <a:pt x="1248" y="997"/>
                    <a:pt x="1055" y="1191"/>
                    <a:pt x="1032" y="1213"/>
                  </a:cubicBezTo>
                  <a:close/>
                  <a:moveTo>
                    <a:pt x="1032" y="1213"/>
                  </a:moveTo>
                  <a:cubicBezTo>
                    <a:pt x="1032" y="1213"/>
                    <a:pt x="1032" y="1213"/>
                    <a:pt x="1032" y="1213"/>
                  </a:cubicBezTo>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a:latin typeface="Trebuchet MS" panose="020B0603020202020204" pitchFamily="34" charset="0"/>
              </a:endParaRPr>
            </a:p>
          </p:txBody>
        </p:sp>
      </p:grpSp>
      <p:sp>
        <p:nvSpPr>
          <p:cNvPr id="31" name="ZoneTexte 30">
            <a:extLst>
              <a:ext uri="{FF2B5EF4-FFF2-40B4-BE49-F238E27FC236}">
                <a16:creationId xmlns:a16="http://schemas.microsoft.com/office/drawing/2014/main" id="{6FF724EF-6C76-3F8C-8FA7-391CD8A8CDA9}"/>
              </a:ext>
            </a:extLst>
          </p:cNvPr>
          <p:cNvSpPr txBox="1"/>
          <p:nvPr/>
        </p:nvSpPr>
        <p:spPr>
          <a:xfrm>
            <a:off x="6725604" y="2971365"/>
            <a:ext cx="1673380" cy="830997"/>
          </a:xfrm>
          <a:prstGeom prst="rect">
            <a:avLst/>
          </a:prstGeom>
          <a:noFill/>
        </p:spPr>
        <p:txBody>
          <a:bodyPr wrap="square" lIns="91440" tIns="45720" rIns="91440" bIns="45720" rtlCol="0" anchor="t">
            <a:spAutoFit/>
          </a:bodyPr>
          <a:lstStyle/>
          <a:p>
            <a:pPr algn="ctr"/>
            <a:r>
              <a:rPr lang="fr-FR" sz="1200" i="1">
                <a:latin typeface="Trebuchet MS"/>
                <a:cs typeface="Calibri"/>
              </a:rPr>
              <a:t>Dentistes, Sage Femmes, Infirmiers et masseurs kinésithérapeutes</a:t>
            </a:r>
          </a:p>
        </p:txBody>
      </p:sp>
      <p:sp>
        <p:nvSpPr>
          <p:cNvPr id="32" name="Bulle narrative : rectangle à coins arrondis 31">
            <a:extLst>
              <a:ext uri="{FF2B5EF4-FFF2-40B4-BE49-F238E27FC236}">
                <a16:creationId xmlns:a16="http://schemas.microsoft.com/office/drawing/2014/main" id="{866BAF37-E658-AACE-1A01-AC514465C7FB}"/>
              </a:ext>
            </a:extLst>
          </p:cNvPr>
          <p:cNvSpPr/>
          <p:nvPr/>
        </p:nvSpPr>
        <p:spPr>
          <a:xfrm>
            <a:off x="6766350" y="3023541"/>
            <a:ext cx="1543984" cy="722568"/>
          </a:xfrm>
          <a:prstGeom prst="wedgeRoundRectCallout">
            <a:avLst>
              <a:gd name="adj1" fmla="val -43020"/>
              <a:gd name="adj2" fmla="val 674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Trebuchet MS" panose="020B0603020202020204" pitchFamily="34" charset="0"/>
            </a:endParaRPr>
          </a:p>
        </p:txBody>
      </p:sp>
    </p:spTree>
    <p:extLst>
      <p:ext uri="{BB962C8B-B14F-4D97-AF65-F5344CB8AC3E}">
        <p14:creationId xmlns:p14="http://schemas.microsoft.com/office/powerpoint/2010/main" val="37030422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D4A2192-A63A-FE3E-2A5D-0E933309AF95}"/>
              </a:ext>
            </a:extLst>
          </p:cNvPr>
          <p:cNvSpPr>
            <a:spLocks noGrp="1"/>
          </p:cNvSpPr>
          <p:nvPr>
            <p:ph type="body" sz="quarter" idx="22"/>
          </p:nvPr>
        </p:nvSpPr>
        <p:spPr>
          <a:xfrm>
            <a:off x="3450165" y="3390139"/>
            <a:ext cx="7641168" cy="1263055"/>
          </a:xfrm>
        </p:spPr>
        <p:txBody>
          <a:bodyPr/>
          <a:lstStyle/>
          <a:p>
            <a:r>
              <a:rPr lang="fr-FR">
                <a:latin typeface="Trebuchet MS"/>
              </a:rPr>
              <a:t>6. Ressources utiles</a:t>
            </a:r>
          </a:p>
        </p:txBody>
      </p:sp>
      <p:sp>
        <p:nvSpPr>
          <p:cNvPr id="3" name="Espace réservé du numéro de diapositive 2">
            <a:extLst>
              <a:ext uri="{FF2B5EF4-FFF2-40B4-BE49-F238E27FC236}">
                <a16:creationId xmlns:a16="http://schemas.microsoft.com/office/drawing/2014/main" id="{F9ED3B2D-B151-8918-E16F-8750884ED5CA}"/>
              </a:ext>
            </a:extLst>
          </p:cNvPr>
          <p:cNvSpPr>
            <a:spLocks noGrp="1"/>
          </p:cNvSpPr>
          <p:nvPr>
            <p:ph type="sldNum" sz="quarter" idx="23"/>
          </p:nvPr>
        </p:nvSpPr>
        <p:spPr/>
        <p:txBody>
          <a:bodyPr/>
          <a:lstStyle/>
          <a:p>
            <a:fld id="{86CB4B4D-7CA3-9044-876B-883B54F8677D}" type="slidenum">
              <a:rPr lang="fr-FR" smtClean="0"/>
              <a:pPr/>
              <a:t>31</a:t>
            </a:fld>
            <a:endParaRPr lang="fr-FR"/>
          </a:p>
        </p:txBody>
      </p:sp>
    </p:spTree>
    <p:extLst>
      <p:ext uri="{BB962C8B-B14F-4D97-AF65-F5344CB8AC3E}">
        <p14:creationId xmlns:p14="http://schemas.microsoft.com/office/powerpoint/2010/main" val="25734642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952CC3-BD3E-75BD-220E-0F3399EA3254}"/>
              </a:ext>
            </a:extLst>
          </p:cNvPr>
          <p:cNvSpPr>
            <a:spLocks noGrp="1"/>
          </p:cNvSpPr>
          <p:nvPr>
            <p:ph type="body" sz="half" idx="1"/>
          </p:nvPr>
        </p:nvSpPr>
        <p:spPr>
          <a:xfrm>
            <a:off x="1629103" y="1744717"/>
            <a:ext cx="9800898" cy="4052273"/>
          </a:xfrm>
        </p:spPr>
        <p:txBody>
          <a:bodyPr>
            <a:normAutofit/>
          </a:bodyPr>
          <a:lstStyle/>
          <a:p>
            <a:pPr marL="0" indent="0" algn="just">
              <a:lnSpc>
                <a:spcPct val="100000"/>
              </a:lnSpc>
              <a:spcBef>
                <a:spcPts val="600"/>
              </a:spcBef>
              <a:spcAft>
                <a:spcPts val="600"/>
              </a:spcAft>
              <a:buNone/>
            </a:pPr>
            <a:r>
              <a:rPr lang="fr-FR" sz="1400" b="1">
                <a:solidFill>
                  <a:srgbClr val="2F75B5"/>
                </a:solidFill>
                <a:latin typeface="Trebuchet MS" panose="020B0603020202020204" pitchFamily="34" charset="0"/>
              </a:rPr>
              <a:t>Sensibiliser votre patientèle : </a:t>
            </a:r>
          </a:p>
          <a:p>
            <a:pPr algn="just">
              <a:lnSpc>
                <a:spcPct val="100000"/>
              </a:lnSpc>
              <a:spcBef>
                <a:spcPts val="600"/>
              </a:spcBef>
              <a:spcAft>
                <a:spcPts val="600"/>
              </a:spcAft>
            </a:pPr>
            <a:r>
              <a:rPr lang="fr-FR" sz="1200">
                <a:latin typeface="Trebuchet MS" panose="020B0603020202020204" pitchFamily="34" charset="0"/>
              </a:rPr>
              <a:t>Affiches MES pour </a:t>
            </a:r>
            <a:r>
              <a:rPr lang="fr-FR" sz="1200">
                <a:latin typeface="Trebuchet MS" panose="020B0603020202020204" pitchFamily="34" charset="0"/>
                <a:hlinkClick r:id="rId3"/>
              </a:rPr>
              <a:t>médecin de ville</a:t>
            </a:r>
            <a:r>
              <a:rPr lang="fr-FR" sz="1200">
                <a:latin typeface="Trebuchet MS" panose="020B0603020202020204" pitchFamily="34" charset="0"/>
              </a:rPr>
              <a:t>, pour </a:t>
            </a:r>
            <a:r>
              <a:rPr lang="fr-FR" sz="1200">
                <a:latin typeface="Trebuchet MS" panose="020B0603020202020204" pitchFamily="34" charset="0"/>
                <a:hlinkClick r:id="rId4"/>
              </a:rPr>
              <a:t>cabinet de radiologie</a:t>
            </a:r>
            <a:r>
              <a:rPr lang="fr-FR" sz="1200">
                <a:latin typeface="Trebuchet MS" panose="020B0603020202020204" pitchFamily="34" charset="0"/>
              </a:rPr>
              <a:t>, pour </a:t>
            </a:r>
            <a:r>
              <a:rPr lang="fr-FR" sz="1200">
                <a:latin typeface="Trebuchet MS" panose="020B0603020202020204" pitchFamily="34" charset="0"/>
                <a:hlinkClick r:id="rId5"/>
              </a:rPr>
              <a:t>officine</a:t>
            </a:r>
            <a:r>
              <a:rPr lang="fr-FR" sz="1200">
                <a:latin typeface="Trebuchet MS" panose="020B0603020202020204" pitchFamily="34" charset="0"/>
              </a:rPr>
              <a:t>, pour </a:t>
            </a:r>
            <a:r>
              <a:rPr lang="fr-FR" sz="1200">
                <a:latin typeface="Trebuchet MS" panose="020B0603020202020204" pitchFamily="34" charset="0"/>
                <a:hlinkClick r:id="rId6"/>
              </a:rPr>
              <a:t>laboratoire de biologie</a:t>
            </a:r>
            <a:r>
              <a:rPr lang="fr-FR" sz="1200">
                <a:latin typeface="Trebuchet MS" panose="020B0603020202020204" pitchFamily="34" charset="0"/>
              </a:rPr>
              <a:t>. Il existe aussi une affiche pour les </a:t>
            </a:r>
            <a:r>
              <a:rPr lang="fr-FR" sz="1200">
                <a:latin typeface="Trebuchet MS" panose="020B0603020202020204" pitchFamily="34" charset="0"/>
                <a:hlinkClick r:id="rId7"/>
              </a:rPr>
              <a:t>établissements</a:t>
            </a:r>
            <a:r>
              <a:rPr lang="fr-FR" sz="1200">
                <a:latin typeface="Trebuchet MS" panose="020B0603020202020204" pitchFamily="34" charset="0"/>
              </a:rPr>
              <a:t>. </a:t>
            </a:r>
          </a:p>
          <a:p>
            <a:pPr algn="just">
              <a:lnSpc>
                <a:spcPct val="100000"/>
              </a:lnSpc>
              <a:spcBef>
                <a:spcPts val="600"/>
              </a:spcBef>
              <a:spcAft>
                <a:spcPts val="600"/>
              </a:spcAft>
            </a:pPr>
            <a:r>
              <a:rPr lang="fr-FR" sz="1200">
                <a:latin typeface="Trebuchet MS" panose="020B0603020202020204" pitchFamily="34" charset="0"/>
                <a:hlinkClick r:id="rId8"/>
              </a:rPr>
              <a:t>Affiches INS</a:t>
            </a:r>
            <a:endParaRPr lang="fr-FR" sz="1200">
              <a:latin typeface="Trebuchet MS" panose="020B0603020202020204" pitchFamily="34" charset="0"/>
            </a:endParaRPr>
          </a:p>
          <a:p>
            <a:pPr algn="just">
              <a:lnSpc>
                <a:spcPct val="100000"/>
              </a:lnSpc>
              <a:spcBef>
                <a:spcPts val="600"/>
              </a:spcBef>
              <a:spcAft>
                <a:spcPts val="600"/>
              </a:spcAft>
            </a:pPr>
            <a:r>
              <a:rPr lang="fr-FR" sz="1200">
                <a:latin typeface="Trebuchet MS" panose="020B0603020202020204" pitchFamily="34" charset="0"/>
                <a:hlinkClick r:id="rId9"/>
              </a:rPr>
              <a:t>Questions de patients </a:t>
            </a:r>
            <a:endParaRPr lang="fr-FR" sz="1200">
              <a:latin typeface="Trebuchet MS" panose="020B0603020202020204" pitchFamily="34" charset="0"/>
            </a:endParaRPr>
          </a:p>
          <a:p>
            <a:pPr algn="just">
              <a:lnSpc>
                <a:spcPct val="100000"/>
              </a:lnSpc>
              <a:spcBef>
                <a:spcPts val="600"/>
              </a:spcBef>
              <a:spcAft>
                <a:spcPts val="600"/>
              </a:spcAft>
            </a:pPr>
            <a:r>
              <a:rPr lang="fr-FR" sz="1200">
                <a:latin typeface="Trebuchet MS" panose="020B0603020202020204" pitchFamily="34" charset="0"/>
                <a:hlinkClick r:id="rId10"/>
              </a:rPr>
              <a:t>Mon espace santé et la sécurité de mes données personnelles </a:t>
            </a:r>
            <a:endParaRPr lang="fr-FR" sz="1400" b="1">
              <a:solidFill>
                <a:srgbClr val="2F75B5"/>
              </a:solidFill>
              <a:latin typeface="Trebuchet MS" panose="020B0603020202020204" pitchFamily="34" charset="0"/>
            </a:endParaRPr>
          </a:p>
          <a:p>
            <a:pPr marL="0" indent="0" algn="just">
              <a:lnSpc>
                <a:spcPct val="100000"/>
              </a:lnSpc>
              <a:spcBef>
                <a:spcPts val="600"/>
              </a:spcBef>
              <a:spcAft>
                <a:spcPts val="600"/>
              </a:spcAft>
              <a:buNone/>
            </a:pPr>
            <a:r>
              <a:rPr lang="fr-FR" sz="1400" b="1">
                <a:solidFill>
                  <a:srgbClr val="2F75B5"/>
                </a:solidFill>
                <a:latin typeface="Trebuchet MS" panose="020B0603020202020204" pitchFamily="34" charset="0"/>
              </a:rPr>
              <a:t>Sensibiliser vos confrères et collaborateurs : </a:t>
            </a:r>
          </a:p>
          <a:p>
            <a:pPr>
              <a:lnSpc>
                <a:spcPct val="100000"/>
              </a:lnSpc>
              <a:spcBef>
                <a:spcPts val="600"/>
              </a:spcBef>
              <a:spcAft>
                <a:spcPts val="600"/>
              </a:spcAft>
            </a:pPr>
            <a:r>
              <a:rPr lang="fr-FR" sz="1200">
                <a:latin typeface="Trebuchet MS" panose="020B0603020202020204" pitchFamily="34" charset="0"/>
              </a:rPr>
              <a:t>Top </a:t>
            </a:r>
            <a:r>
              <a:rPr lang="fr-FR" sz="1200">
                <a:latin typeface="Trebuchet MS" panose="020B0603020202020204" pitchFamily="34" charset="0"/>
                <a:hlinkClick r:id="rId11"/>
              </a:rPr>
              <a:t>15 des questions posées par les professionnels de santé</a:t>
            </a:r>
            <a:r>
              <a:rPr lang="fr-FR" sz="1200">
                <a:latin typeface="Trebuchet MS" panose="020B0603020202020204" pitchFamily="34" charset="0"/>
              </a:rPr>
              <a:t> </a:t>
            </a:r>
          </a:p>
          <a:p>
            <a:pPr>
              <a:lnSpc>
                <a:spcPct val="100000"/>
              </a:lnSpc>
              <a:spcBef>
                <a:spcPts val="600"/>
              </a:spcBef>
              <a:spcAft>
                <a:spcPts val="600"/>
              </a:spcAft>
            </a:pPr>
            <a:r>
              <a:rPr lang="fr-FR" sz="1200">
                <a:latin typeface="Trebuchet MS" panose="020B0603020202020204" pitchFamily="34" charset="0"/>
                <a:hlinkClick r:id="rId12"/>
              </a:rPr>
              <a:t>Pourquoi alimenter Mon espace santé ? </a:t>
            </a:r>
            <a:endParaRPr lang="fr-FR" sz="1200">
              <a:latin typeface="Trebuchet MS" panose="020B0603020202020204" pitchFamily="34" charset="0"/>
            </a:endParaRPr>
          </a:p>
          <a:p>
            <a:pPr>
              <a:lnSpc>
                <a:spcPct val="100000"/>
              </a:lnSpc>
              <a:spcBef>
                <a:spcPts val="600"/>
              </a:spcBef>
              <a:spcAft>
                <a:spcPts val="600"/>
              </a:spcAft>
            </a:pPr>
            <a:r>
              <a:rPr lang="fr-FR" sz="1200">
                <a:latin typeface="Trebuchet MS" panose="020B0603020202020204" pitchFamily="34" charset="0"/>
                <a:hlinkClick r:id="rId13"/>
              </a:rPr>
              <a:t>Les prérequis pour démarrer les usages Mon espace santé dans le secteur libéral </a:t>
            </a:r>
            <a:endParaRPr lang="fr-FR" sz="1200">
              <a:latin typeface="Trebuchet MS" panose="020B0603020202020204" pitchFamily="34" charset="0"/>
            </a:endParaRPr>
          </a:p>
          <a:p>
            <a:pPr>
              <a:lnSpc>
                <a:spcPct val="100000"/>
              </a:lnSpc>
              <a:spcBef>
                <a:spcPts val="600"/>
              </a:spcBef>
              <a:spcAft>
                <a:spcPts val="600"/>
              </a:spcAft>
            </a:pPr>
            <a:r>
              <a:rPr lang="fr-FR" sz="1200">
                <a:latin typeface="Trebuchet MS" panose="020B0603020202020204" pitchFamily="34" charset="0"/>
                <a:hlinkClick r:id="rId14"/>
              </a:rPr>
              <a:t>Fiche pratique fonctionnement des usages entre votre messagerie MSSanté et la messagerie de Mon espace santé </a:t>
            </a:r>
            <a:endParaRPr lang="fr-FR" sz="1200">
              <a:latin typeface="Trebuchet MS" panose="020B0603020202020204" pitchFamily="34" charset="0"/>
            </a:endParaRPr>
          </a:p>
          <a:p>
            <a:pPr>
              <a:lnSpc>
                <a:spcPct val="100000"/>
              </a:lnSpc>
              <a:spcBef>
                <a:spcPts val="600"/>
              </a:spcBef>
              <a:spcAft>
                <a:spcPts val="600"/>
              </a:spcAft>
            </a:pPr>
            <a:r>
              <a:rPr lang="fr-FR" sz="1200">
                <a:latin typeface="Trebuchet MS" panose="020B0603020202020204" pitchFamily="34" charset="0"/>
                <a:hlinkClick r:id="rId15"/>
              </a:rPr>
              <a:t>Droits et règles d’accès au dossier médical de Mon espace santé </a:t>
            </a:r>
            <a:endParaRPr lang="fr-FR" sz="1200">
              <a:latin typeface="Trebuchet MS" panose="020B0603020202020204" pitchFamily="34" charset="0"/>
            </a:endParaRPr>
          </a:p>
        </p:txBody>
      </p:sp>
      <p:sp>
        <p:nvSpPr>
          <p:cNvPr id="3" name="Titre 2">
            <a:extLst>
              <a:ext uri="{FF2B5EF4-FFF2-40B4-BE49-F238E27FC236}">
                <a16:creationId xmlns:a16="http://schemas.microsoft.com/office/drawing/2014/main" id="{61C0F2B8-DEAC-5743-17F1-F7987783BCBF}"/>
              </a:ext>
            </a:extLst>
          </p:cNvPr>
          <p:cNvSpPr>
            <a:spLocks noGrp="1"/>
          </p:cNvSpPr>
          <p:nvPr>
            <p:ph type="title"/>
          </p:nvPr>
        </p:nvSpPr>
        <p:spPr/>
        <p:txBody>
          <a:bodyPr>
            <a:normAutofit/>
          </a:bodyPr>
          <a:lstStyle/>
          <a:p>
            <a:r>
              <a:rPr lang="fr-FR" sz="3200">
                <a:latin typeface="Trebuchet MS" panose="020B0603020202020204" pitchFamily="34" charset="0"/>
              </a:rPr>
              <a:t>Rappel des documents essentiels</a:t>
            </a:r>
          </a:p>
        </p:txBody>
      </p:sp>
      <p:sp>
        <p:nvSpPr>
          <p:cNvPr id="4" name="Espace réservé du numéro de diapositive 3">
            <a:extLst>
              <a:ext uri="{FF2B5EF4-FFF2-40B4-BE49-F238E27FC236}">
                <a16:creationId xmlns:a16="http://schemas.microsoft.com/office/drawing/2014/main" id="{DEBA63B1-E3D6-45FE-2E2F-179E561DBDDE}"/>
              </a:ext>
            </a:extLst>
          </p:cNvPr>
          <p:cNvSpPr>
            <a:spLocks noGrp="1"/>
          </p:cNvSpPr>
          <p:nvPr>
            <p:ph type="sldNum" sz="quarter" idx="4"/>
          </p:nvPr>
        </p:nvSpPr>
        <p:spPr/>
        <p:txBody>
          <a:bodyPr/>
          <a:lstStyle/>
          <a:p>
            <a:fld id="{86CB4B4D-7CA3-9044-876B-883B54F8677D}" type="slidenum">
              <a:rPr lang="fr-FR" smtClean="0"/>
              <a:pPr/>
              <a:t>32</a:t>
            </a:fld>
            <a:endParaRPr lang="fr-FR"/>
          </a:p>
        </p:txBody>
      </p:sp>
      <p:grpSp>
        <p:nvGrpSpPr>
          <p:cNvPr id="11" name="Groupe 10">
            <a:extLst>
              <a:ext uri="{FF2B5EF4-FFF2-40B4-BE49-F238E27FC236}">
                <a16:creationId xmlns:a16="http://schemas.microsoft.com/office/drawing/2014/main" id="{8E748C34-3616-DE63-6DCD-731CC633F5EC}"/>
              </a:ext>
            </a:extLst>
          </p:cNvPr>
          <p:cNvGrpSpPr>
            <a:grpSpLocks noChangeAspect="1"/>
          </p:cNvGrpSpPr>
          <p:nvPr/>
        </p:nvGrpSpPr>
        <p:grpSpPr>
          <a:xfrm>
            <a:off x="344833" y="1770722"/>
            <a:ext cx="661813" cy="659348"/>
            <a:chOff x="7469065" y="3532488"/>
            <a:chExt cx="798231" cy="795247"/>
          </a:xfrm>
        </p:grpSpPr>
        <p:sp>
          <p:nvSpPr>
            <p:cNvPr id="12" name="Freeform 126">
              <a:extLst>
                <a:ext uri="{FF2B5EF4-FFF2-40B4-BE49-F238E27FC236}">
                  <a16:creationId xmlns:a16="http://schemas.microsoft.com/office/drawing/2014/main" id="{E3C3228F-5032-6A0A-ECC0-16304F321989}"/>
                </a:ext>
              </a:extLst>
            </p:cNvPr>
            <p:cNvSpPr>
              <a:spLocks noEditPoints="1"/>
            </p:cNvSpPr>
            <p:nvPr/>
          </p:nvSpPr>
          <p:spPr bwMode="auto">
            <a:xfrm>
              <a:off x="7919776" y="3836089"/>
              <a:ext cx="149668" cy="81017"/>
            </a:xfrm>
            <a:custGeom>
              <a:avLst/>
              <a:gdLst>
                <a:gd name="T0" fmla="*/ 6 w 288"/>
                <a:gd name="T1" fmla="*/ 142 h 156"/>
                <a:gd name="T2" fmla="*/ 29 w 288"/>
                <a:gd name="T3" fmla="*/ 156 h 156"/>
                <a:gd name="T4" fmla="*/ 41 w 288"/>
                <a:gd name="T5" fmla="*/ 154 h 156"/>
                <a:gd name="T6" fmla="*/ 267 w 288"/>
                <a:gd name="T7" fmla="*/ 53 h 156"/>
                <a:gd name="T8" fmla="*/ 284 w 288"/>
                <a:gd name="T9" fmla="*/ 21 h 156"/>
                <a:gd name="T10" fmla="*/ 252 w 288"/>
                <a:gd name="T11" fmla="*/ 4 h 156"/>
                <a:gd name="T12" fmla="*/ 17 w 288"/>
                <a:gd name="T13" fmla="*/ 108 h 156"/>
                <a:gd name="T14" fmla="*/ 6 w 288"/>
                <a:gd name="T15" fmla="*/ 142 h 156"/>
                <a:gd name="T16" fmla="*/ 6 w 288"/>
                <a:gd name="T17" fmla="*/ 142 h 156"/>
                <a:gd name="T18" fmla="*/ 6 w 288"/>
                <a:gd name="T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6">
                  <a:moveTo>
                    <a:pt x="6" y="142"/>
                  </a:moveTo>
                  <a:cubicBezTo>
                    <a:pt x="11" y="151"/>
                    <a:pt x="20" y="156"/>
                    <a:pt x="29" y="156"/>
                  </a:cubicBezTo>
                  <a:cubicBezTo>
                    <a:pt x="33" y="156"/>
                    <a:pt x="37" y="155"/>
                    <a:pt x="41" y="154"/>
                  </a:cubicBezTo>
                  <a:cubicBezTo>
                    <a:pt x="42" y="153"/>
                    <a:pt x="193" y="76"/>
                    <a:pt x="267" y="53"/>
                  </a:cubicBezTo>
                  <a:cubicBezTo>
                    <a:pt x="281" y="49"/>
                    <a:pt x="288" y="34"/>
                    <a:pt x="284" y="21"/>
                  </a:cubicBezTo>
                  <a:cubicBezTo>
                    <a:pt x="280" y="7"/>
                    <a:pt x="265" y="0"/>
                    <a:pt x="252" y="4"/>
                  </a:cubicBezTo>
                  <a:cubicBezTo>
                    <a:pt x="173" y="29"/>
                    <a:pt x="24" y="105"/>
                    <a:pt x="17" y="108"/>
                  </a:cubicBezTo>
                  <a:cubicBezTo>
                    <a:pt x="5" y="114"/>
                    <a:pt x="0" y="130"/>
                    <a:pt x="6" y="142"/>
                  </a:cubicBezTo>
                  <a:close/>
                  <a:moveTo>
                    <a:pt x="6" y="142"/>
                  </a:moveTo>
                  <a:cubicBezTo>
                    <a:pt x="6" y="142"/>
                    <a:pt x="6" y="142"/>
                    <a:pt x="6" y="142"/>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27">
              <a:extLst>
                <a:ext uri="{FF2B5EF4-FFF2-40B4-BE49-F238E27FC236}">
                  <a16:creationId xmlns:a16="http://schemas.microsoft.com/office/drawing/2014/main" id="{3FE05E3A-60FE-BBF4-1E7B-BB70D31074F8}"/>
                </a:ext>
              </a:extLst>
            </p:cNvPr>
            <p:cNvSpPr>
              <a:spLocks noEditPoints="1"/>
            </p:cNvSpPr>
            <p:nvPr/>
          </p:nvSpPr>
          <p:spPr bwMode="auto">
            <a:xfrm>
              <a:off x="7919776" y="3677466"/>
              <a:ext cx="149668" cy="80591"/>
            </a:xfrm>
            <a:custGeom>
              <a:avLst/>
              <a:gdLst>
                <a:gd name="T0" fmla="*/ 29 w 288"/>
                <a:gd name="T1" fmla="*/ 156 h 156"/>
                <a:gd name="T2" fmla="*/ 41 w 288"/>
                <a:gd name="T3" fmla="*/ 153 h 156"/>
                <a:gd name="T4" fmla="*/ 267 w 288"/>
                <a:gd name="T5" fmla="*/ 53 h 156"/>
                <a:gd name="T6" fmla="*/ 284 w 288"/>
                <a:gd name="T7" fmla="*/ 20 h 156"/>
                <a:gd name="T8" fmla="*/ 252 w 288"/>
                <a:gd name="T9" fmla="*/ 4 h 156"/>
                <a:gd name="T10" fmla="*/ 17 w 288"/>
                <a:gd name="T11" fmla="*/ 108 h 156"/>
                <a:gd name="T12" fmla="*/ 6 w 288"/>
                <a:gd name="T13" fmla="*/ 142 h 156"/>
                <a:gd name="T14" fmla="*/ 29 w 288"/>
                <a:gd name="T15" fmla="*/ 156 h 156"/>
                <a:gd name="T16" fmla="*/ 29 w 288"/>
                <a:gd name="T17" fmla="*/ 156 h 156"/>
                <a:gd name="T18" fmla="*/ 29 w 288"/>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6">
                  <a:moveTo>
                    <a:pt x="29" y="156"/>
                  </a:moveTo>
                  <a:cubicBezTo>
                    <a:pt x="33" y="156"/>
                    <a:pt x="37" y="155"/>
                    <a:pt x="41" y="153"/>
                  </a:cubicBezTo>
                  <a:cubicBezTo>
                    <a:pt x="42" y="153"/>
                    <a:pt x="193" y="76"/>
                    <a:pt x="267" y="53"/>
                  </a:cubicBezTo>
                  <a:cubicBezTo>
                    <a:pt x="281" y="48"/>
                    <a:pt x="288" y="34"/>
                    <a:pt x="284" y="20"/>
                  </a:cubicBezTo>
                  <a:cubicBezTo>
                    <a:pt x="280" y="7"/>
                    <a:pt x="265" y="0"/>
                    <a:pt x="252" y="4"/>
                  </a:cubicBezTo>
                  <a:cubicBezTo>
                    <a:pt x="173" y="29"/>
                    <a:pt x="24" y="105"/>
                    <a:pt x="17" y="108"/>
                  </a:cubicBezTo>
                  <a:cubicBezTo>
                    <a:pt x="5" y="114"/>
                    <a:pt x="0" y="130"/>
                    <a:pt x="6" y="142"/>
                  </a:cubicBezTo>
                  <a:cubicBezTo>
                    <a:pt x="11" y="151"/>
                    <a:pt x="20" y="156"/>
                    <a:pt x="29" y="156"/>
                  </a:cubicBezTo>
                  <a:close/>
                  <a:moveTo>
                    <a:pt x="29" y="156"/>
                  </a:moveTo>
                  <a:cubicBezTo>
                    <a:pt x="29" y="156"/>
                    <a:pt x="29" y="156"/>
                    <a:pt x="29" y="156"/>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28">
              <a:extLst>
                <a:ext uri="{FF2B5EF4-FFF2-40B4-BE49-F238E27FC236}">
                  <a16:creationId xmlns:a16="http://schemas.microsoft.com/office/drawing/2014/main" id="{B38CD75B-0201-7A4F-6213-39ECED9EBEFE}"/>
                </a:ext>
              </a:extLst>
            </p:cNvPr>
            <p:cNvSpPr>
              <a:spLocks noEditPoints="1"/>
            </p:cNvSpPr>
            <p:nvPr/>
          </p:nvSpPr>
          <p:spPr bwMode="auto">
            <a:xfrm>
              <a:off x="7469065" y="3532488"/>
              <a:ext cx="798231" cy="795247"/>
            </a:xfrm>
            <a:custGeom>
              <a:avLst/>
              <a:gdLst>
                <a:gd name="T0" fmla="*/ 1510 w 1536"/>
                <a:gd name="T1" fmla="*/ 385 h 1537"/>
                <a:gd name="T2" fmla="*/ 1485 w 1536"/>
                <a:gd name="T3" fmla="*/ 411 h 1537"/>
                <a:gd name="T4" fmla="*/ 1485 w 1536"/>
                <a:gd name="T5" fmla="*/ 1409 h 1537"/>
                <a:gd name="T6" fmla="*/ 1408 w 1536"/>
                <a:gd name="T7" fmla="*/ 1486 h 1537"/>
                <a:gd name="T8" fmla="*/ 794 w 1536"/>
                <a:gd name="T9" fmla="*/ 1486 h 1537"/>
                <a:gd name="T10" fmla="*/ 794 w 1536"/>
                <a:gd name="T11" fmla="*/ 1427 h 1537"/>
                <a:gd name="T12" fmla="*/ 1024 w 1536"/>
                <a:gd name="T13" fmla="*/ 1383 h 1537"/>
                <a:gd name="T14" fmla="*/ 1400 w 1536"/>
                <a:gd name="T15" fmla="*/ 1433 h 1537"/>
                <a:gd name="T16" fmla="*/ 1423 w 1536"/>
                <a:gd name="T17" fmla="*/ 1430 h 1537"/>
                <a:gd name="T18" fmla="*/ 1434 w 1536"/>
                <a:gd name="T19" fmla="*/ 1409 h 1537"/>
                <a:gd name="T20" fmla="*/ 1434 w 1536"/>
                <a:gd name="T21" fmla="*/ 283 h 1537"/>
                <a:gd name="T22" fmla="*/ 1414 w 1536"/>
                <a:gd name="T23" fmla="*/ 258 h 1537"/>
                <a:gd name="T24" fmla="*/ 1359 w 1536"/>
                <a:gd name="T25" fmla="*/ 247 h 1537"/>
                <a:gd name="T26" fmla="*/ 1329 w 1536"/>
                <a:gd name="T27" fmla="*/ 267 h 1537"/>
                <a:gd name="T28" fmla="*/ 1350 w 1536"/>
                <a:gd name="T29" fmla="*/ 297 h 1537"/>
                <a:gd name="T30" fmla="*/ 1382 w 1536"/>
                <a:gd name="T31" fmla="*/ 303 h 1537"/>
                <a:gd name="T32" fmla="*/ 1382 w 1536"/>
                <a:gd name="T33" fmla="*/ 1375 h 1537"/>
                <a:gd name="T34" fmla="*/ 1024 w 1536"/>
                <a:gd name="T35" fmla="*/ 1332 h 1537"/>
                <a:gd name="T36" fmla="*/ 769 w 1536"/>
                <a:gd name="T37" fmla="*/ 1381 h 1537"/>
                <a:gd name="T38" fmla="*/ 538 w 1536"/>
                <a:gd name="T39" fmla="*/ 1332 h 1537"/>
                <a:gd name="T40" fmla="*/ 154 w 1536"/>
                <a:gd name="T41" fmla="*/ 1376 h 1537"/>
                <a:gd name="T42" fmla="*/ 154 w 1536"/>
                <a:gd name="T43" fmla="*/ 302 h 1537"/>
                <a:gd name="T44" fmla="*/ 538 w 1536"/>
                <a:gd name="T45" fmla="*/ 257 h 1537"/>
                <a:gd name="T46" fmla="*/ 742 w 1536"/>
                <a:gd name="T47" fmla="*/ 299 h 1537"/>
                <a:gd name="T48" fmla="*/ 742 w 1536"/>
                <a:gd name="T49" fmla="*/ 1307 h 1537"/>
                <a:gd name="T50" fmla="*/ 755 w 1536"/>
                <a:gd name="T51" fmla="*/ 1329 h 1537"/>
                <a:gd name="T52" fmla="*/ 781 w 1536"/>
                <a:gd name="T53" fmla="*/ 1329 h 1537"/>
                <a:gd name="T54" fmla="*/ 1262 w 1536"/>
                <a:gd name="T55" fmla="*/ 1100 h 1537"/>
                <a:gd name="T56" fmla="*/ 1280 w 1536"/>
                <a:gd name="T57" fmla="*/ 1076 h 1537"/>
                <a:gd name="T58" fmla="*/ 1280 w 1536"/>
                <a:gd name="T59" fmla="*/ 27 h 1537"/>
                <a:gd name="T60" fmla="*/ 1269 w 1536"/>
                <a:gd name="T61" fmla="*/ 6 h 1537"/>
                <a:gd name="T62" fmla="*/ 1245 w 1536"/>
                <a:gd name="T63" fmla="*/ 3 h 1537"/>
                <a:gd name="T64" fmla="*/ 831 w 1536"/>
                <a:gd name="T65" fmla="*/ 210 h 1537"/>
                <a:gd name="T66" fmla="*/ 823 w 1536"/>
                <a:gd name="T67" fmla="*/ 245 h 1537"/>
                <a:gd name="T68" fmla="*/ 858 w 1536"/>
                <a:gd name="T69" fmla="*/ 253 h 1537"/>
                <a:gd name="T70" fmla="*/ 1229 w 1536"/>
                <a:gd name="T71" fmla="*/ 64 h 1537"/>
                <a:gd name="T72" fmla="*/ 1229 w 1536"/>
                <a:gd name="T73" fmla="*/ 1058 h 1537"/>
                <a:gd name="T74" fmla="*/ 794 w 1536"/>
                <a:gd name="T75" fmla="*/ 1262 h 1537"/>
                <a:gd name="T76" fmla="*/ 794 w 1536"/>
                <a:gd name="T77" fmla="*/ 283 h 1537"/>
                <a:gd name="T78" fmla="*/ 779 w 1536"/>
                <a:gd name="T79" fmla="*/ 260 h 1537"/>
                <a:gd name="T80" fmla="*/ 538 w 1536"/>
                <a:gd name="T81" fmla="*/ 206 h 1537"/>
                <a:gd name="T82" fmla="*/ 121 w 1536"/>
                <a:gd name="T83" fmla="*/ 258 h 1537"/>
                <a:gd name="T84" fmla="*/ 102 w 1536"/>
                <a:gd name="T85" fmla="*/ 283 h 1537"/>
                <a:gd name="T86" fmla="*/ 102 w 1536"/>
                <a:gd name="T87" fmla="*/ 1409 h 1537"/>
                <a:gd name="T88" fmla="*/ 113 w 1536"/>
                <a:gd name="T89" fmla="*/ 1429 h 1537"/>
                <a:gd name="T90" fmla="*/ 128 w 1536"/>
                <a:gd name="T91" fmla="*/ 1435 h 1537"/>
                <a:gd name="T92" fmla="*/ 135 w 1536"/>
                <a:gd name="T93" fmla="*/ 1434 h 1537"/>
                <a:gd name="T94" fmla="*/ 538 w 1536"/>
                <a:gd name="T95" fmla="*/ 1383 h 1537"/>
                <a:gd name="T96" fmla="*/ 742 w 1536"/>
                <a:gd name="T97" fmla="*/ 1426 h 1537"/>
                <a:gd name="T98" fmla="*/ 742 w 1536"/>
                <a:gd name="T99" fmla="*/ 1486 h 1537"/>
                <a:gd name="T100" fmla="*/ 128 w 1536"/>
                <a:gd name="T101" fmla="*/ 1486 h 1537"/>
                <a:gd name="T102" fmla="*/ 51 w 1536"/>
                <a:gd name="T103" fmla="*/ 1409 h 1537"/>
                <a:gd name="T104" fmla="*/ 51 w 1536"/>
                <a:gd name="T105" fmla="*/ 411 h 1537"/>
                <a:gd name="T106" fmla="*/ 26 w 1536"/>
                <a:gd name="T107" fmla="*/ 385 h 1537"/>
                <a:gd name="T108" fmla="*/ 0 w 1536"/>
                <a:gd name="T109" fmla="*/ 411 h 1537"/>
                <a:gd name="T110" fmla="*/ 0 w 1536"/>
                <a:gd name="T111" fmla="*/ 1409 h 1537"/>
                <a:gd name="T112" fmla="*/ 128 w 1536"/>
                <a:gd name="T113" fmla="*/ 1537 h 1537"/>
                <a:gd name="T114" fmla="*/ 1408 w 1536"/>
                <a:gd name="T115" fmla="*/ 1537 h 1537"/>
                <a:gd name="T116" fmla="*/ 1536 w 1536"/>
                <a:gd name="T117" fmla="*/ 1409 h 1537"/>
                <a:gd name="T118" fmla="*/ 1536 w 1536"/>
                <a:gd name="T119" fmla="*/ 411 h 1537"/>
                <a:gd name="T120" fmla="*/ 1510 w 1536"/>
                <a:gd name="T121" fmla="*/ 385 h 1537"/>
                <a:gd name="T122" fmla="*/ 1510 w 1536"/>
                <a:gd name="T123" fmla="*/ 385 h 1537"/>
                <a:gd name="T124" fmla="*/ 1510 w 1536"/>
                <a:gd name="T125" fmla="*/ 385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6" h="1537">
                  <a:moveTo>
                    <a:pt x="1510" y="385"/>
                  </a:moveTo>
                  <a:cubicBezTo>
                    <a:pt x="1496" y="385"/>
                    <a:pt x="1485" y="396"/>
                    <a:pt x="1485" y="411"/>
                  </a:cubicBezTo>
                  <a:cubicBezTo>
                    <a:pt x="1485" y="1409"/>
                    <a:pt x="1485" y="1409"/>
                    <a:pt x="1485" y="1409"/>
                  </a:cubicBezTo>
                  <a:cubicBezTo>
                    <a:pt x="1485" y="1451"/>
                    <a:pt x="1450" y="1486"/>
                    <a:pt x="1408" y="1486"/>
                  </a:cubicBezTo>
                  <a:cubicBezTo>
                    <a:pt x="794" y="1486"/>
                    <a:pt x="794" y="1486"/>
                    <a:pt x="794" y="1486"/>
                  </a:cubicBezTo>
                  <a:cubicBezTo>
                    <a:pt x="794" y="1427"/>
                    <a:pt x="794" y="1427"/>
                    <a:pt x="794" y="1427"/>
                  </a:cubicBezTo>
                  <a:cubicBezTo>
                    <a:pt x="831" y="1414"/>
                    <a:pt x="928" y="1383"/>
                    <a:pt x="1024" y="1383"/>
                  </a:cubicBezTo>
                  <a:cubicBezTo>
                    <a:pt x="1247" y="1383"/>
                    <a:pt x="1398" y="1433"/>
                    <a:pt x="1400" y="1433"/>
                  </a:cubicBezTo>
                  <a:cubicBezTo>
                    <a:pt x="1408" y="1436"/>
                    <a:pt x="1416" y="1435"/>
                    <a:pt x="1423" y="1430"/>
                  </a:cubicBezTo>
                  <a:cubicBezTo>
                    <a:pt x="1430" y="1425"/>
                    <a:pt x="1434" y="1417"/>
                    <a:pt x="1434" y="1409"/>
                  </a:cubicBezTo>
                  <a:cubicBezTo>
                    <a:pt x="1434" y="283"/>
                    <a:pt x="1434" y="283"/>
                    <a:pt x="1434" y="283"/>
                  </a:cubicBezTo>
                  <a:cubicBezTo>
                    <a:pt x="1434" y="271"/>
                    <a:pt x="1425" y="260"/>
                    <a:pt x="1414" y="258"/>
                  </a:cubicBezTo>
                  <a:cubicBezTo>
                    <a:pt x="1414" y="258"/>
                    <a:pt x="1393" y="253"/>
                    <a:pt x="1359" y="247"/>
                  </a:cubicBezTo>
                  <a:cubicBezTo>
                    <a:pt x="1345" y="244"/>
                    <a:pt x="1332" y="253"/>
                    <a:pt x="1329" y="267"/>
                  </a:cubicBezTo>
                  <a:cubicBezTo>
                    <a:pt x="1327" y="281"/>
                    <a:pt x="1336" y="295"/>
                    <a:pt x="1350" y="297"/>
                  </a:cubicBezTo>
                  <a:cubicBezTo>
                    <a:pt x="1363" y="300"/>
                    <a:pt x="1374" y="302"/>
                    <a:pt x="1382" y="303"/>
                  </a:cubicBezTo>
                  <a:cubicBezTo>
                    <a:pt x="1382" y="1375"/>
                    <a:pt x="1382" y="1375"/>
                    <a:pt x="1382" y="1375"/>
                  </a:cubicBezTo>
                  <a:cubicBezTo>
                    <a:pt x="1324" y="1360"/>
                    <a:pt x="1196" y="1332"/>
                    <a:pt x="1024" y="1332"/>
                  </a:cubicBezTo>
                  <a:cubicBezTo>
                    <a:pt x="912" y="1332"/>
                    <a:pt x="803" y="1369"/>
                    <a:pt x="769" y="1381"/>
                  </a:cubicBezTo>
                  <a:cubicBezTo>
                    <a:pt x="739" y="1368"/>
                    <a:pt x="648" y="1332"/>
                    <a:pt x="538" y="1332"/>
                  </a:cubicBezTo>
                  <a:cubicBezTo>
                    <a:pt x="361" y="1332"/>
                    <a:pt x="216" y="1361"/>
                    <a:pt x="154" y="1376"/>
                  </a:cubicBezTo>
                  <a:cubicBezTo>
                    <a:pt x="154" y="302"/>
                    <a:pt x="154" y="302"/>
                    <a:pt x="154" y="302"/>
                  </a:cubicBezTo>
                  <a:cubicBezTo>
                    <a:pt x="205" y="290"/>
                    <a:pt x="356" y="257"/>
                    <a:pt x="538" y="257"/>
                  </a:cubicBezTo>
                  <a:cubicBezTo>
                    <a:pt x="631" y="257"/>
                    <a:pt x="711" y="286"/>
                    <a:pt x="742" y="299"/>
                  </a:cubicBezTo>
                  <a:cubicBezTo>
                    <a:pt x="742" y="1307"/>
                    <a:pt x="742" y="1307"/>
                    <a:pt x="742" y="1307"/>
                  </a:cubicBezTo>
                  <a:cubicBezTo>
                    <a:pt x="742" y="1316"/>
                    <a:pt x="747" y="1324"/>
                    <a:pt x="755" y="1329"/>
                  </a:cubicBezTo>
                  <a:cubicBezTo>
                    <a:pt x="763" y="1333"/>
                    <a:pt x="773" y="1333"/>
                    <a:pt x="781" y="1329"/>
                  </a:cubicBezTo>
                  <a:cubicBezTo>
                    <a:pt x="784" y="1327"/>
                    <a:pt x="1037" y="1176"/>
                    <a:pt x="1262" y="1100"/>
                  </a:cubicBezTo>
                  <a:cubicBezTo>
                    <a:pt x="1273" y="1097"/>
                    <a:pt x="1280" y="1087"/>
                    <a:pt x="1280" y="1076"/>
                  </a:cubicBezTo>
                  <a:cubicBezTo>
                    <a:pt x="1280" y="27"/>
                    <a:pt x="1280" y="27"/>
                    <a:pt x="1280" y="27"/>
                  </a:cubicBezTo>
                  <a:cubicBezTo>
                    <a:pt x="1280" y="18"/>
                    <a:pt x="1276" y="10"/>
                    <a:pt x="1269" y="6"/>
                  </a:cubicBezTo>
                  <a:cubicBezTo>
                    <a:pt x="1262" y="1"/>
                    <a:pt x="1253" y="0"/>
                    <a:pt x="1245" y="3"/>
                  </a:cubicBezTo>
                  <a:cubicBezTo>
                    <a:pt x="1041" y="79"/>
                    <a:pt x="833" y="208"/>
                    <a:pt x="831" y="210"/>
                  </a:cubicBezTo>
                  <a:cubicBezTo>
                    <a:pt x="819" y="217"/>
                    <a:pt x="816" y="233"/>
                    <a:pt x="823" y="245"/>
                  </a:cubicBezTo>
                  <a:cubicBezTo>
                    <a:pt x="831" y="257"/>
                    <a:pt x="846" y="261"/>
                    <a:pt x="858" y="253"/>
                  </a:cubicBezTo>
                  <a:cubicBezTo>
                    <a:pt x="860" y="252"/>
                    <a:pt x="1041" y="140"/>
                    <a:pt x="1229" y="64"/>
                  </a:cubicBezTo>
                  <a:cubicBezTo>
                    <a:pt x="1229" y="1058"/>
                    <a:pt x="1229" y="1058"/>
                    <a:pt x="1229" y="1058"/>
                  </a:cubicBezTo>
                  <a:cubicBezTo>
                    <a:pt x="1054" y="1119"/>
                    <a:pt x="872" y="1218"/>
                    <a:pt x="794" y="1262"/>
                  </a:cubicBezTo>
                  <a:cubicBezTo>
                    <a:pt x="794" y="283"/>
                    <a:pt x="794" y="283"/>
                    <a:pt x="794" y="283"/>
                  </a:cubicBezTo>
                  <a:cubicBezTo>
                    <a:pt x="794" y="273"/>
                    <a:pt x="788" y="264"/>
                    <a:pt x="779" y="260"/>
                  </a:cubicBezTo>
                  <a:cubicBezTo>
                    <a:pt x="775" y="258"/>
                    <a:pt x="670" y="206"/>
                    <a:pt x="538" y="206"/>
                  </a:cubicBezTo>
                  <a:cubicBezTo>
                    <a:pt x="306" y="206"/>
                    <a:pt x="128" y="256"/>
                    <a:pt x="121" y="258"/>
                  </a:cubicBezTo>
                  <a:cubicBezTo>
                    <a:pt x="110" y="261"/>
                    <a:pt x="102" y="271"/>
                    <a:pt x="102" y="283"/>
                  </a:cubicBezTo>
                  <a:cubicBezTo>
                    <a:pt x="102" y="1409"/>
                    <a:pt x="102" y="1409"/>
                    <a:pt x="102" y="1409"/>
                  </a:cubicBezTo>
                  <a:cubicBezTo>
                    <a:pt x="102" y="1417"/>
                    <a:pt x="106" y="1425"/>
                    <a:pt x="113" y="1429"/>
                  </a:cubicBezTo>
                  <a:cubicBezTo>
                    <a:pt x="117" y="1433"/>
                    <a:pt x="122" y="1435"/>
                    <a:pt x="128" y="1435"/>
                  </a:cubicBezTo>
                  <a:cubicBezTo>
                    <a:pt x="130" y="1435"/>
                    <a:pt x="133" y="1434"/>
                    <a:pt x="135" y="1434"/>
                  </a:cubicBezTo>
                  <a:cubicBezTo>
                    <a:pt x="137" y="1433"/>
                    <a:pt x="314" y="1383"/>
                    <a:pt x="538" y="1383"/>
                  </a:cubicBezTo>
                  <a:cubicBezTo>
                    <a:pt x="631" y="1383"/>
                    <a:pt x="711" y="1413"/>
                    <a:pt x="742" y="1426"/>
                  </a:cubicBezTo>
                  <a:cubicBezTo>
                    <a:pt x="742" y="1486"/>
                    <a:pt x="742" y="1486"/>
                    <a:pt x="742" y="1486"/>
                  </a:cubicBezTo>
                  <a:cubicBezTo>
                    <a:pt x="128" y="1486"/>
                    <a:pt x="128" y="1486"/>
                    <a:pt x="128" y="1486"/>
                  </a:cubicBezTo>
                  <a:cubicBezTo>
                    <a:pt x="86" y="1486"/>
                    <a:pt x="51" y="1451"/>
                    <a:pt x="51" y="1409"/>
                  </a:cubicBezTo>
                  <a:cubicBezTo>
                    <a:pt x="51" y="411"/>
                    <a:pt x="51" y="411"/>
                    <a:pt x="51" y="411"/>
                  </a:cubicBezTo>
                  <a:cubicBezTo>
                    <a:pt x="51" y="396"/>
                    <a:pt x="40" y="385"/>
                    <a:pt x="26" y="385"/>
                  </a:cubicBezTo>
                  <a:cubicBezTo>
                    <a:pt x="11" y="385"/>
                    <a:pt x="0" y="396"/>
                    <a:pt x="0" y="411"/>
                  </a:cubicBezTo>
                  <a:cubicBezTo>
                    <a:pt x="0" y="1409"/>
                    <a:pt x="0" y="1409"/>
                    <a:pt x="0" y="1409"/>
                  </a:cubicBezTo>
                  <a:cubicBezTo>
                    <a:pt x="0" y="1480"/>
                    <a:pt x="57" y="1537"/>
                    <a:pt x="128" y="1537"/>
                  </a:cubicBezTo>
                  <a:cubicBezTo>
                    <a:pt x="1408" y="1537"/>
                    <a:pt x="1408" y="1537"/>
                    <a:pt x="1408" y="1537"/>
                  </a:cubicBezTo>
                  <a:cubicBezTo>
                    <a:pt x="1479" y="1537"/>
                    <a:pt x="1536" y="1480"/>
                    <a:pt x="1536" y="1409"/>
                  </a:cubicBezTo>
                  <a:cubicBezTo>
                    <a:pt x="1536" y="411"/>
                    <a:pt x="1536" y="411"/>
                    <a:pt x="1536" y="411"/>
                  </a:cubicBezTo>
                  <a:cubicBezTo>
                    <a:pt x="1536" y="396"/>
                    <a:pt x="1525" y="385"/>
                    <a:pt x="1510" y="385"/>
                  </a:cubicBezTo>
                  <a:close/>
                  <a:moveTo>
                    <a:pt x="1510" y="385"/>
                  </a:moveTo>
                  <a:cubicBezTo>
                    <a:pt x="1510" y="385"/>
                    <a:pt x="1510" y="385"/>
                    <a:pt x="1510" y="38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29">
              <a:extLst>
                <a:ext uri="{FF2B5EF4-FFF2-40B4-BE49-F238E27FC236}">
                  <a16:creationId xmlns:a16="http://schemas.microsoft.com/office/drawing/2014/main" id="{523A45C3-1B43-57B0-5264-B36A7C09E750}"/>
                </a:ext>
              </a:extLst>
            </p:cNvPr>
            <p:cNvSpPr>
              <a:spLocks noEditPoints="1"/>
            </p:cNvSpPr>
            <p:nvPr/>
          </p:nvSpPr>
          <p:spPr bwMode="auto">
            <a:xfrm>
              <a:off x="7919776" y="3756351"/>
              <a:ext cx="149668" cy="81444"/>
            </a:xfrm>
            <a:custGeom>
              <a:avLst/>
              <a:gdLst>
                <a:gd name="T0" fmla="*/ 6 w 288"/>
                <a:gd name="T1" fmla="*/ 143 h 157"/>
                <a:gd name="T2" fmla="*/ 29 w 288"/>
                <a:gd name="T3" fmla="*/ 157 h 157"/>
                <a:gd name="T4" fmla="*/ 41 w 288"/>
                <a:gd name="T5" fmla="*/ 154 h 157"/>
                <a:gd name="T6" fmla="*/ 267 w 288"/>
                <a:gd name="T7" fmla="*/ 53 h 157"/>
                <a:gd name="T8" fmla="*/ 284 w 288"/>
                <a:gd name="T9" fmla="*/ 21 h 157"/>
                <a:gd name="T10" fmla="*/ 252 w 288"/>
                <a:gd name="T11" fmla="*/ 4 h 157"/>
                <a:gd name="T12" fmla="*/ 17 w 288"/>
                <a:gd name="T13" fmla="*/ 108 h 157"/>
                <a:gd name="T14" fmla="*/ 6 w 288"/>
                <a:gd name="T15" fmla="*/ 143 h 157"/>
                <a:gd name="T16" fmla="*/ 6 w 288"/>
                <a:gd name="T17" fmla="*/ 143 h 157"/>
                <a:gd name="T18" fmla="*/ 6 w 288"/>
                <a:gd name="T19"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7">
                  <a:moveTo>
                    <a:pt x="6" y="143"/>
                  </a:moveTo>
                  <a:cubicBezTo>
                    <a:pt x="11" y="152"/>
                    <a:pt x="20" y="157"/>
                    <a:pt x="29" y="157"/>
                  </a:cubicBezTo>
                  <a:cubicBezTo>
                    <a:pt x="33" y="157"/>
                    <a:pt x="37" y="156"/>
                    <a:pt x="41" y="154"/>
                  </a:cubicBezTo>
                  <a:cubicBezTo>
                    <a:pt x="42" y="153"/>
                    <a:pt x="193" y="77"/>
                    <a:pt x="267" y="53"/>
                  </a:cubicBezTo>
                  <a:cubicBezTo>
                    <a:pt x="281" y="49"/>
                    <a:pt x="288" y="35"/>
                    <a:pt x="284" y="21"/>
                  </a:cubicBezTo>
                  <a:cubicBezTo>
                    <a:pt x="280" y="8"/>
                    <a:pt x="265" y="0"/>
                    <a:pt x="252" y="4"/>
                  </a:cubicBezTo>
                  <a:cubicBezTo>
                    <a:pt x="173" y="29"/>
                    <a:pt x="24" y="105"/>
                    <a:pt x="17" y="108"/>
                  </a:cubicBezTo>
                  <a:cubicBezTo>
                    <a:pt x="5" y="115"/>
                    <a:pt x="0" y="130"/>
                    <a:pt x="6" y="143"/>
                  </a:cubicBezTo>
                  <a:close/>
                  <a:moveTo>
                    <a:pt x="6" y="143"/>
                  </a:moveTo>
                  <a:cubicBezTo>
                    <a:pt x="6" y="143"/>
                    <a:pt x="6" y="143"/>
                    <a:pt x="6" y="14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30">
              <a:extLst>
                <a:ext uri="{FF2B5EF4-FFF2-40B4-BE49-F238E27FC236}">
                  <a16:creationId xmlns:a16="http://schemas.microsoft.com/office/drawing/2014/main" id="{104CAEB2-E612-B612-EBD9-A64101D10035}"/>
                </a:ext>
              </a:extLst>
            </p:cNvPr>
            <p:cNvSpPr>
              <a:spLocks noEditPoints="1"/>
            </p:cNvSpPr>
            <p:nvPr/>
          </p:nvSpPr>
          <p:spPr bwMode="auto">
            <a:xfrm>
              <a:off x="7919776" y="3915400"/>
              <a:ext cx="149668" cy="81017"/>
            </a:xfrm>
            <a:custGeom>
              <a:avLst/>
              <a:gdLst>
                <a:gd name="T0" fmla="*/ 6 w 288"/>
                <a:gd name="T1" fmla="*/ 143 h 157"/>
                <a:gd name="T2" fmla="*/ 29 w 288"/>
                <a:gd name="T3" fmla="*/ 157 h 157"/>
                <a:gd name="T4" fmla="*/ 41 w 288"/>
                <a:gd name="T5" fmla="*/ 154 h 157"/>
                <a:gd name="T6" fmla="*/ 267 w 288"/>
                <a:gd name="T7" fmla="*/ 53 h 157"/>
                <a:gd name="T8" fmla="*/ 284 w 288"/>
                <a:gd name="T9" fmla="*/ 21 h 157"/>
                <a:gd name="T10" fmla="*/ 252 w 288"/>
                <a:gd name="T11" fmla="*/ 5 h 157"/>
                <a:gd name="T12" fmla="*/ 17 w 288"/>
                <a:gd name="T13" fmla="*/ 109 h 157"/>
                <a:gd name="T14" fmla="*/ 6 w 288"/>
                <a:gd name="T15" fmla="*/ 143 h 157"/>
                <a:gd name="T16" fmla="*/ 6 w 288"/>
                <a:gd name="T17" fmla="*/ 143 h 157"/>
                <a:gd name="T18" fmla="*/ 6 w 288"/>
                <a:gd name="T19"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7">
                  <a:moveTo>
                    <a:pt x="6" y="143"/>
                  </a:moveTo>
                  <a:cubicBezTo>
                    <a:pt x="11" y="152"/>
                    <a:pt x="20" y="157"/>
                    <a:pt x="29" y="157"/>
                  </a:cubicBezTo>
                  <a:cubicBezTo>
                    <a:pt x="33" y="157"/>
                    <a:pt x="37" y="156"/>
                    <a:pt x="41" y="154"/>
                  </a:cubicBezTo>
                  <a:cubicBezTo>
                    <a:pt x="42" y="153"/>
                    <a:pt x="193" y="77"/>
                    <a:pt x="267" y="53"/>
                  </a:cubicBezTo>
                  <a:cubicBezTo>
                    <a:pt x="281" y="49"/>
                    <a:pt x="288" y="35"/>
                    <a:pt x="284" y="21"/>
                  </a:cubicBezTo>
                  <a:cubicBezTo>
                    <a:pt x="280" y="8"/>
                    <a:pt x="265" y="0"/>
                    <a:pt x="252" y="5"/>
                  </a:cubicBezTo>
                  <a:cubicBezTo>
                    <a:pt x="173" y="29"/>
                    <a:pt x="24" y="105"/>
                    <a:pt x="17" y="109"/>
                  </a:cubicBezTo>
                  <a:cubicBezTo>
                    <a:pt x="5" y="115"/>
                    <a:pt x="0" y="130"/>
                    <a:pt x="6" y="143"/>
                  </a:cubicBezTo>
                  <a:close/>
                  <a:moveTo>
                    <a:pt x="6" y="143"/>
                  </a:moveTo>
                  <a:cubicBezTo>
                    <a:pt x="6" y="143"/>
                    <a:pt x="6" y="143"/>
                    <a:pt x="6" y="143"/>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31">
              <a:extLst>
                <a:ext uri="{FF2B5EF4-FFF2-40B4-BE49-F238E27FC236}">
                  <a16:creationId xmlns:a16="http://schemas.microsoft.com/office/drawing/2014/main" id="{3D26F339-A7EE-022A-315C-D2B20310C3B9}"/>
                </a:ext>
              </a:extLst>
            </p:cNvPr>
            <p:cNvSpPr>
              <a:spLocks noEditPoints="1"/>
            </p:cNvSpPr>
            <p:nvPr/>
          </p:nvSpPr>
          <p:spPr bwMode="auto">
            <a:xfrm>
              <a:off x="7600398" y="3759762"/>
              <a:ext cx="202969" cy="51595"/>
            </a:xfrm>
            <a:custGeom>
              <a:avLst/>
              <a:gdLst>
                <a:gd name="T0" fmla="*/ 367 w 390"/>
                <a:gd name="T1" fmla="*/ 37 h 100"/>
                <a:gd name="T2" fmla="*/ 22 w 390"/>
                <a:gd name="T3" fmla="*/ 49 h 100"/>
                <a:gd name="T4" fmla="*/ 4 w 390"/>
                <a:gd name="T5" fmla="*/ 81 h 100"/>
                <a:gd name="T6" fmla="*/ 29 w 390"/>
                <a:gd name="T7" fmla="*/ 100 h 100"/>
                <a:gd name="T8" fmla="*/ 35 w 390"/>
                <a:gd name="T9" fmla="*/ 99 h 100"/>
                <a:gd name="T10" fmla="*/ 356 w 390"/>
                <a:gd name="T11" fmla="*/ 87 h 100"/>
                <a:gd name="T12" fmla="*/ 386 w 390"/>
                <a:gd name="T13" fmla="*/ 68 h 100"/>
                <a:gd name="T14" fmla="*/ 367 w 390"/>
                <a:gd name="T15" fmla="*/ 37 h 100"/>
                <a:gd name="T16" fmla="*/ 367 w 390"/>
                <a:gd name="T17" fmla="*/ 37 h 100"/>
                <a:gd name="T18" fmla="*/ 367 w 390"/>
                <a:gd name="T1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100">
                  <a:moveTo>
                    <a:pt x="367" y="37"/>
                  </a:moveTo>
                  <a:cubicBezTo>
                    <a:pt x="209" y="0"/>
                    <a:pt x="30" y="47"/>
                    <a:pt x="22" y="49"/>
                  </a:cubicBezTo>
                  <a:cubicBezTo>
                    <a:pt x="8" y="53"/>
                    <a:pt x="0" y="67"/>
                    <a:pt x="4" y="81"/>
                  </a:cubicBezTo>
                  <a:cubicBezTo>
                    <a:pt x="7" y="92"/>
                    <a:pt x="17" y="100"/>
                    <a:pt x="29" y="100"/>
                  </a:cubicBezTo>
                  <a:cubicBezTo>
                    <a:pt x="31" y="100"/>
                    <a:pt x="33" y="99"/>
                    <a:pt x="35" y="99"/>
                  </a:cubicBezTo>
                  <a:cubicBezTo>
                    <a:pt x="37" y="98"/>
                    <a:pt x="210" y="53"/>
                    <a:pt x="356" y="87"/>
                  </a:cubicBezTo>
                  <a:cubicBezTo>
                    <a:pt x="369" y="90"/>
                    <a:pt x="383" y="82"/>
                    <a:pt x="386" y="68"/>
                  </a:cubicBezTo>
                  <a:cubicBezTo>
                    <a:pt x="390" y="54"/>
                    <a:pt x="381" y="40"/>
                    <a:pt x="367" y="37"/>
                  </a:cubicBezTo>
                  <a:close/>
                  <a:moveTo>
                    <a:pt x="367" y="37"/>
                  </a:moveTo>
                  <a:cubicBezTo>
                    <a:pt x="367" y="37"/>
                    <a:pt x="367" y="37"/>
                    <a:pt x="367" y="3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32">
              <a:extLst>
                <a:ext uri="{FF2B5EF4-FFF2-40B4-BE49-F238E27FC236}">
                  <a16:creationId xmlns:a16="http://schemas.microsoft.com/office/drawing/2014/main" id="{CBAA62E2-0354-393A-407F-F50E29F1E844}"/>
                </a:ext>
              </a:extLst>
            </p:cNvPr>
            <p:cNvSpPr>
              <a:spLocks noEditPoints="1"/>
            </p:cNvSpPr>
            <p:nvPr/>
          </p:nvSpPr>
          <p:spPr bwMode="auto">
            <a:xfrm>
              <a:off x="7600398" y="3839074"/>
              <a:ext cx="202969" cy="51595"/>
            </a:xfrm>
            <a:custGeom>
              <a:avLst/>
              <a:gdLst>
                <a:gd name="T0" fmla="*/ 367 w 390"/>
                <a:gd name="T1" fmla="*/ 37 h 99"/>
                <a:gd name="T2" fmla="*/ 22 w 390"/>
                <a:gd name="T3" fmla="*/ 49 h 99"/>
                <a:gd name="T4" fmla="*/ 4 w 390"/>
                <a:gd name="T5" fmla="*/ 80 h 99"/>
                <a:gd name="T6" fmla="*/ 29 w 390"/>
                <a:gd name="T7" fmla="*/ 99 h 99"/>
                <a:gd name="T8" fmla="*/ 35 w 390"/>
                <a:gd name="T9" fmla="*/ 98 h 99"/>
                <a:gd name="T10" fmla="*/ 356 w 390"/>
                <a:gd name="T11" fmla="*/ 87 h 99"/>
                <a:gd name="T12" fmla="*/ 386 w 390"/>
                <a:gd name="T13" fmla="*/ 67 h 99"/>
                <a:gd name="T14" fmla="*/ 367 w 390"/>
                <a:gd name="T15" fmla="*/ 37 h 99"/>
                <a:gd name="T16" fmla="*/ 367 w 390"/>
                <a:gd name="T17" fmla="*/ 37 h 99"/>
                <a:gd name="T18" fmla="*/ 367 w 390"/>
                <a:gd name="T1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99">
                  <a:moveTo>
                    <a:pt x="367" y="37"/>
                  </a:moveTo>
                  <a:cubicBezTo>
                    <a:pt x="209" y="0"/>
                    <a:pt x="30" y="47"/>
                    <a:pt x="22" y="49"/>
                  </a:cubicBezTo>
                  <a:cubicBezTo>
                    <a:pt x="8" y="53"/>
                    <a:pt x="0" y="67"/>
                    <a:pt x="4" y="80"/>
                  </a:cubicBezTo>
                  <a:cubicBezTo>
                    <a:pt x="7" y="92"/>
                    <a:pt x="17" y="99"/>
                    <a:pt x="29" y="99"/>
                  </a:cubicBezTo>
                  <a:cubicBezTo>
                    <a:pt x="31" y="99"/>
                    <a:pt x="33" y="99"/>
                    <a:pt x="35" y="98"/>
                  </a:cubicBezTo>
                  <a:cubicBezTo>
                    <a:pt x="37" y="98"/>
                    <a:pt x="210" y="52"/>
                    <a:pt x="356" y="87"/>
                  </a:cubicBezTo>
                  <a:cubicBezTo>
                    <a:pt x="369" y="90"/>
                    <a:pt x="383" y="81"/>
                    <a:pt x="386" y="67"/>
                  </a:cubicBezTo>
                  <a:cubicBezTo>
                    <a:pt x="390" y="54"/>
                    <a:pt x="381" y="40"/>
                    <a:pt x="367" y="37"/>
                  </a:cubicBezTo>
                  <a:close/>
                  <a:moveTo>
                    <a:pt x="367" y="37"/>
                  </a:moveTo>
                  <a:cubicBezTo>
                    <a:pt x="367" y="37"/>
                    <a:pt x="367" y="37"/>
                    <a:pt x="367" y="3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33">
              <a:extLst>
                <a:ext uri="{FF2B5EF4-FFF2-40B4-BE49-F238E27FC236}">
                  <a16:creationId xmlns:a16="http://schemas.microsoft.com/office/drawing/2014/main" id="{26A12749-0BDA-DF73-F76B-B6C45A5E820A}"/>
                </a:ext>
              </a:extLst>
            </p:cNvPr>
            <p:cNvSpPr>
              <a:spLocks noEditPoints="1"/>
            </p:cNvSpPr>
            <p:nvPr/>
          </p:nvSpPr>
          <p:spPr bwMode="auto">
            <a:xfrm>
              <a:off x="7919776" y="3995138"/>
              <a:ext cx="149668" cy="81017"/>
            </a:xfrm>
            <a:custGeom>
              <a:avLst/>
              <a:gdLst>
                <a:gd name="T0" fmla="*/ 6 w 288"/>
                <a:gd name="T1" fmla="*/ 143 h 157"/>
                <a:gd name="T2" fmla="*/ 29 w 288"/>
                <a:gd name="T3" fmla="*/ 157 h 157"/>
                <a:gd name="T4" fmla="*/ 41 w 288"/>
                <a:gd name="T5" fmla="*/ 154 h 157"/>
                <a:gd name="T6" fmla="*/ 267 w 288"/>
                <a:gd name="T7" fmla="*/ 53 h 157"/>
                <a:gd name="T8" fmla="*/ 284 w 288"/>
                <a:gd name="T9" fmla="*/ 21 h 157"/>
                <a:gd name="T10" fmla="*/ 252 w 288"/>
                <a:gd name="T11" fmla="*/ 4 h 157"/>
                <a:gd name="T12" fmla="*/ 17 w 288"/>
                <a:gd name="T13" fmla="*/ 108 h 157"/>
                <a:gd name="T14" fmla="*/ 6 w 288"/>
                <a:gd name="T15" fmla="*/ 143 h 157"/>
                <a:gd name="T16" fmla="*/ 6 w 288"/>
                <a:gd name="T17" fmla="*/ 143 h 157"/>
                <a:gd name="T18" fmla="*/ 6 w 288"/>
                <a:gd name="T19"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57">
                  <a:moveTo>
                    <a:pt x="6" y="143"/>
                  </a:moveTo>
                  <a:cubicBezTo>
                    <a:pt x="11" y="151"/>
                    <a:pt x="20" y="157"/>
                    <a:pt x="29" y="157"/>
                  </a:cubicBezTo>
                  <a:cubicBezTo>
                    <a:pt x="33" y="157"/>
                    <a:pt x="37" y="156"/>
                    <a:pt x="41" y="154"/>
                  </a:cubicBezTo>
                  <a:cubicBezTo>
                    <a:pt x="42" y="153"/>
                    <a:pt x="193" y="76"/>
                    <a:pt x="267" y="53"/>
                  </a:cubicBezTo>
                  <a:cubicBezTo>
                    <a:pt x="281" y="49"/>
                    <a:pt x="288" y="34"/>
                    <a:pt x="284" y="21"/>
                  </a:cubicBezTo>
                  <a:cubicBezTo>
                    <a:pt x="280" y="7"/>
                    <a:pt x="265" y="0"/>
                    <a:pt x="252" y="4"/>
                  </a:cubicBezTo>
                  <a:cubicBezTo>
                    <a:pt x="173" y="29"/>
                    <a:pt x="24" y="105"/>
                    <a:pt x="17" y="108"/>
                  </a:cubicBezTo>
                  <a:cubicBezTo>
                    <a:pt x="5" y="115"/>
                    <a:pt x="0" y="130"/>
                    <a:pt x="6" y="143"/>
                  </a:cubicBezTo>
                  <a:close/>
                  <a:moveTo>
                    <a:pt x="6" y="143"/>
                  </a:moveTo>
                  <a:cubicBezTo>
                    <a:pt x="6" y="143"/>
                    <a:pt x="6" y="143"/>
                    <a:pt x="6" y="143"/>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34">
              <a:extLst>
                <a:ext uri="{FF2B5EF4-FFF2-40B4-BE49-F238E27FC236}">
                  <a16:creationId xmlns:a16="http://schemas.microsoft.com/office/drawing/2014/main" id="{557C11BD-4397-FB98-79B4-7A105B11C531}"/>
                </a:ext>
              </a:extLst>
            </p:cNvPr>
            <p:cNvSpPr>
              <a:spLocks noEditPoints="1"/>
            </p:cNvSpPr>
            <p:nvPr/>
          </p:nvSpPr>
          <p:spPr bwMode="auto">
            <a:xfrm>
              <a:off x="7600398" y="3918385"/>
              <a:ext cx="202969" cy="52021"/>
            </a:xfrm>
            <a:custGeom>
              <a:avLst/>
              <a:gdLst>
                <a:gd name="T0" fmla="*/ 367 w 390"/>
                <a:gd name="T1" fmla="*/ 37 h 100"/>
                <a:gd name="T2" fmla="*/ 22 w 390"/>
                <a:gd name="T3" fmla="*/ 49 h 100"/>
                <a:gd name="T4" fmla="*/ 4 w 390"/>
                <a:gd name="T5" fmla="*/ 81 h 100"/>
                <a:gd name="T6" fmla="*/ 29 w 390"/>
                <a:gd name="T7" fmla="*/ 100 h 100"/>
                <a:gd name="T8" fmla="*/ 35 w 390"/>
                <a:gd name="T9" fmla="*/ 99 h 100"/>
                <a:gd name="T10" fmla="*/ 356 w 390"/>
                <a:gd name="T11" fmla="*/ 87 h 100"/>
                <a:gd name="T12" fmla="*/ 386 w 390"/>
                <a:gd name="T13" fmla="*/ 68 h 100"/>
                <a:gd name="T14" fmla="*/ 367 w 390"/>
                <a:gd name="T15" fmla="*/ 37 h 100"/>
                <a:gd name="T16" fmla="*/ 367 w 390"/>
                <a:gd name="T17" fmla="*/ 37 h 100"/>
                <a:gd name="T18" fmla="*/ 367 w 390"/>
                <a:gd name="T1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100">
                  <a:moveTo>
                    <a:pt x="367" y="37"/>
                  </a:moveTo>
                  <a:cubicBezTo>
                    <a:pt x="209" y="0"/>
                    <a:pt x="30" y="47"/>
                    <a:pt x="22" y="49"/>
                  </a:cubicBezTo>
                  <a:cubicBezTo>
                    <a:pt x="8" y="53"/>
                    <a:pt x="0" y="67"/>
                    <a:pt x="4" y="81"/>
                  </a:cubicBezTo>
                  <a:cubicBezTo>
                    <a:pt x="7" y="92"/>
                    <a:pt x="17" y="100"/>
                    <a:pt x="29" y="100"/>
                  </a:cubicBezTo>
                  <a:cubicBezTo>
                    <a:pt x="31" y="100"/>
                    <a:pt x="33" y="100"/>
                    <a:pt x="35" y="99"/>
                  </a:cubicBezTo>
                  <a:cubicBezTo>
                    <a:pt x="37" y="98"/>
                    <a:pt x="210" y="53"/>
                    <a:pt x="356" y="87"/>
                  </a:cubicBezTo>
                  <a:cubicBezTo>
                    <a:pt x="369" y="90"/>
                    <a:pt x="383" y="82"/>
                    <a:pt x="386" y="68"/>
                  </a:cubicBezTo>
                  <a:cubicBezTo>
                    <a:pt x="390" y="54"/>
                    <a:pt x="381" y="41"/>
                    <a:pt x="367" y="37"/>
                  </a:cubicBezTo>
                  <a:close/>
                  <a:moveTo>
                    <a:pt x="367" y="37"/>
                  </a:moveTo>
                  <a:cubicBezTo>
                    <a:pt x="367" y="37"/>
                    <a:pt x="367" y="37"/>
                    <a:pt x="367" y="3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35">
              <a:extLst>
                <a:ext uri="{FF2B5EF4-FFF2-40B4-BE49-F238E27FC236}">
                  <a16:creationId xmlns:a16="http://schemas.microsoft.com/office/drawing/2014/main" id="{D9C97A3C-3EE0-D08C-37DE-3C710287AA71}"/>
                </a:ext>
              </a:extLst>
            </p:cNvPr>
            <p:cNvSpPr>
              <a:spLocks noEditPoints="1"/>
            </p:cNvSpPr>
            <p:nvPr/>
          </p:nvSpPr>
          <p:spPr bwMode="auto">
            <a:xfrm>
              <a:off x="7600398" y="4077435"/>
              <a:ext cx="202969" cy="51595"/>
            </a:xfrm>
            <a:custGeom>
              <a:avLst/>
              <a:gdLst>
                <a:gd name="T0" fmla="*/ 367 w 390"/>
                <a:gd name="T1" fmla="*/ 37 h 100"/>
                <a:gd name="T2" fmla="*/ 22 w 390"/>
                <a:gd name="T3" fmla="*/ 50 h 100"/>
                <a:gd name="T4" fmla="*/ 4 w 390"/>
                <a:gd name="T5" fmla="*/ 81 h 100"/>
                <a:gd name="T6" fmla="*/ 29 w 390"/>
                <a:gd name="T7" fmla="*/ 100 h 100"/>
                <a:gd name="T8" fmla="*/ 35 w 390"/>
                <a:gd name="T9" fmla="*/ 99 h 100"/>
                <a:gd name="T10" fmla="*/ 356 w 390"/>
                <a:gd name="T11" fmla="*/ 87 h 100"/>
                <a:gd name="T12" fmla="*/ 386 w 390"/>
                <a:gd name="T13" fmla="*/ 68 h 100"/>
                <a:gd name="T14" fmla="*/ 367 w 390"/>
                <a:gd name="T15" fmla="*/ 37 h 100"/>
                <a:gd name="T16" fmla="*/ 367 w 390"/>
                <a:gd name="T17" fmla="*/ 37 h 100"/>
                <a:gd name="T18" fmla="*/ 367 w 390"/>
                <a:gd name="T1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100">
                  <a:moveTo>
                    <a:pt x="367" y="37"/>
                  </a:moveTo>
                  <a:cubicBezTo>
                    <a:pt x="209" y="0"/>
                    <a:pt x="30" y="48"/>
                    <a:pt x="22" y="50"/>
                  </a:cubicBezTo>
                  <a:cubicBezTo>
                    <a:pt x="8" y="53"/>
                    <a:pt x="0" y="67"/>
                    <a:pt x="4" y="81"/>
                  </a:cubicBezTo>
                  <a:cubicBezTo>
                    <a:pt x="7" y="92"/>
                    <a:pt x="17" y="100"/>
                    <a:pt x="29" y="100"/>
                  </a:cubicBezTo>
                  <a:cubicBezTo>
                    <a:pt x="31" y="100"/>
                    <a:pt x="33" y="100"/>
                    <a:pt x="35" y="99"/>
                  </a:cubicBezTo>
                  <a:cubicBezTo>
                    <a:pt x="37" y="99"/>
                    <a:pt x="210" y="53"/>
                    <a:pt x="356" y="87"/>
                  </a:cubicBezTo>
                  <a:cubicBezTo>
                    <a:pt x="369" y="90"/>
                    <a:pt x="383" y="82"/>
                    <a:pt x="386" y="68"/>
                  </a:cubicBezTo>
                  <a:cubicBezTo>
                    <a:pt x="390" y="54"/>
                    <a:pt x="381" y="41"/>
                    <a:pt x="367" y="37"/>
                  </a:cubicBezTo>
                  <a:close/>
                  <a:moveTo>
                    <a:pt x="367" y="37"/>
                  </a:moveTo>
                  <a:cubicBezTo>
                    <a:pt x="367" y="37"/>
                    <a:pt x="367" y="37"/>
                    <a:pt x="367" y="3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36">
              <a:extLst>
                <a:ext uri="{FF2B5EF4-FFF2-40B4-BE49-F238E27FC236}">
                  <a16:creationId xmlns:a16="http://schemas.microsoft.com/office/drawing/2014/main" id="{0ACA74B7-82A3-D407-07DD-1474F7BCF44D}"/>
                </a:ext>
              </a:extLst>
            </p:cNvPr>
            <p:cNvSpPr>
              <a:spLocks noEditPoints="1"/>
            </p:cNvSpPr>
            <p:nvPr/>
          </p:nvSpPr>
          <p:spPr bwMode="auto">
            <a:xfrm>
              <a:off x="7600398" y="3998123"/>
              <a:ext cx="202969" cy="51169"/>
            </a:xfrm>
            <a:custGeom>
              <a:avLst/>
              <a:gdLst>
                <a:gd name="T0" fmla="*/ 367 w 390"/>
                <a:gd name="T1" fmla="*/ 37 h 99"/>
                <a:gd name="T2" fmla="*/ 22 w 390"/>
                <a:gd name="T3" fmla="*/ 49 h 99"/>
                <a:gd name="T4" fmla="*/ 4 w 390"/>
                <a:gd name="T5" fmla="*/ 80 h 99"/>
                <a:gd name="T6" fmla="*/ 29 w 390"/>
                <a:gd name="T7" fmla="*/ 99 h 99"/>
                <a:gd name="T8" fmla="*/ 35 w 390"/>
                <a:gd name="T9" fmla="*/ 99 h 99"/>
                <a:gd name="T10" fmla="*/ 356 w 390"/>
                <a:gd name="T11" fmla="*/ 87 h 99"/>
                <a:gd name="T12" fmla="*/ 386 w 390"/>
                <a:gd name="T13" fmla="*/ 68 h 99"/>
                <a:gd name="T14" fmla="*/ 367 w 390"/>
                <a:gd name="T15" fmla="*/ 37 h 99"/>
                <a:gd name="T16" fmla="*/ 367 w 390"/>
                <a:gd name="T17" fmla="*/ 37 h 99"/>
                <a:gd name="T18" fmla="*/ 367 w 390"/>
                <a:gd name="T1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99">
                  <a:moveTo>
                    <a:pt x="367" y="37"/>
                  </a:moveTo>
                  <a:cubicBezTo>
                    <a:pt x="209" y="0"/>
                    <a:pt x="30" y="47"/>
                    <a:pt x="22" y="49"/>
                  </a:cubicBezTo>
                  <a:cubicBezTo>
                    <a:pt x="8" y="53"/>
                    <a:pt x="0" y="67"/>
                    <a:pt x="4" y="80"/>
                  </a:cubicBezTo>
                  <a:cubicBezTo>
                    <a:pt x="7" y="92"/>
                    <a:pt x="17" y="99"/>
                    <a:pt x="29" y="99"/>
                  </a:cubicBezTo>
                  <a:cubicBezTo>
                    <a:pt x="31" y="99"/>
                    <a:pt x="33" y="99"/>
                    <a:pt x="35" y="99"/>
                  </a:cubicBezTo>
                  <a:cubicBezTo>
                    <a:pt x="37" y="98"/>
                    <a:pt x="210" y="53"/>
                    <a:pt x="356" y="87"/>
                  </a:cubicBezTo>
                  <a:cubicBezTo>
                    <a:pt x="369" y="90"/>
                    <a:pt x="383" y="81"/>
                    <a:pt x="386" y="68"/>
                  </a:cubicBezTo>
                  <a:cubicBezTo>
                    <a:pt x="390" y="54"/>
                    <a:pt x="381" y="40"/>
                    <a:pt x="367" y="37"/>
                  </a:cubicBezTo>
                  <a:close/>
                  <a:moveTo>
                    <a:pt x="367" y="37"/>
                  </a:moveTo>
                  <a:cubicBezTo>
                    <a:pt x="367" y="37"/>
                    <a:pt x="367" y="37"/>
                    <a:pt x="367" y="3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9003165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C0F2B8-DEAC-5743-17F1-F7987783BCBF}"/>
              </a:ext>
            </a:extLst>
          </p:cNvPr>
          <p:cNvSpPr>
            <a:spLocks noGrp="1"/>
          </p:cNvSpPr>
          <p:nvPr>
            <p:ph type="title"/>
          </p:nvPr>
        </p:nvSpPr>
        <p:spPr>
          <a:xfrm>
            <a:off x="2313517" y="16625"/>
            <a:ext cx="9306965" cy="1133342"/>
          </a:xfrm>
        </p:spPr>
        <p:txBody>
          <a:bodyPr>
            <a:normAutofit/>
          </a:bodyPr>
          <a:lstStyle/>
          <a:p>
            <a:r>
              <a:rPr lang="fr-FR" sz="3200">
                <a:latin typeface="Trebuchet MS" panose="020B0603020202020204" pitchFamily="34" charset="0"/>
              </a:rPr>
              <a:t>Plateforme de e-learning du numérique en santé</a:t>
            </a:r>
          </a:p>
        </p:txBody>
      </p:sp>
      <p:sp>
        <p:nvSpPr>
          <p:cNvPr id="4" name="Espace réservé du numéro de diapositive 3">
            <a:extLst>
              <a:ext uri="{FF2B5EF4-FFF2-40B4-BE49-F238E27FC236}">
                <a16:creationId xmlns:a16="http://schemas.microsoft.com/office/drawing/2014/main" id="{DEBA63B1-E3D6-45FE-2E2F-179E561DBDDE}"/>
              </a:ext>
            </a:extLst>
          </p:cNvPr>
          <p:cNvSpPr>
            <a:spLocks noGrp="1"/>
          </p:cNvSpPr>
          <p:nvPr>
            <p:ph type="sldNum" sz="quarter" idx="4"/>
          </p:nvPr>
        </p:nvSpPr>
        <p:spPr/>
        <p:txBody>
          <a:bodyPr/>
          <a:lstStyle/>
          <a:p>
            <a:fld id="{86CB4B4D-7CA3-9044-876B-883B54F8677D}" type="slidenum">
              <a:rPr lang="fr-FR" smtClean="0"/>
              <a:pPr/>
              <a:t>33</a:t>
            </a:fld>
            <a:endParaRPr lang="fr-FR"/>
          </a:p>
        </p:txBody>
      </p:sp>
      <p:pic>
        <p:nvPicPr>
          <p:cNvPr id="8" name="Image 7">
            <a:extLst>
              <a:ext uri="{FF2B5EF4-FFF2-40B4-BE49-F238E27FC236}">
                <a16:creationId xmlns:a16="http://schemas.microsoft.com/office/drawing/2014/main" id="{7CF2F813-5CEB-72DE-2F01-A9EF69308E70}"/>
              </a:ext>
            </a:extLst>
          </p:cNvPr>
          <p:cNvPicPr>
            <a:picLocks noChangeAspect="1"/>
          </p:cNvPicPr>
          <p:nvPr/>
        </p:nvPicPr>
        <p:blipFill>
          <a:blip r:embed="rId3"/>
          <a:stretch>
            <a:fillRect/>
          </a:stretch>
        </p:blipFill>
        <p:spPr>
          <a:xfrm>
            <a:off x="2279573" y="1634588"/>
            <a:ext cx="7632854" cy="4224894"/>
          </a:xfrm>
          <a:prstGeom prst="rect">
            <a:avLst/>
          </a:prstGeom>
        </p:spPr>
      </p:pic>
      <p:sp>
        <p:nvSpPr>
          <p:cNvPr id="5" name="ZoneTexte 4">
            <a:extLst>
              <a:ext uri="{FF2B5EF4-FFF2-40B4-BE49-F238E27FC236}">
                <a16:creationId xmlns:a16="http://schemas.microsoft.com/office/drawing/2014/main" id="{359CCF61-CB51-7788-9961-DEB5E97D0297}"/>
              </a:ext>
            </a:extLst>
          </p:cNvPr>
          <p:cNvSpPr txBox="1"/>
          <p:nvPr/>
        </p:nvSpPr>
        <p:spPr>
          <a:xfrm>
            <a:off x="5247407" y="5573277"/>
            <a:ext cx="6094268" cy="3693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fr-FR">
                <a:hlinkClick r:id="rId4"/>
              </a:rPr>
              <a:t>https://www.coorpacademy.com/esante-formation/</a:t>
            </a:r>
            <a:r>
              <a:rPr lang="fr-FR"/>
              <a:t> </a:t>
            </a:r>
          </a:p>
        </p:txBody>
      </p:sp>
    </p:spTree>
    <p:extLst>
      <p:ext uri="{BB962C8B-B14F-4D97-AF65-F5344CB8AC3E}">
        <p14:creationId xmlns:p14="http://schemas.microsoft.com/office/powerpoint/2010/main" val="10318582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C0F2B8-DEAC-5743-17F1-F7987783BCBF}"/>
              </a:ext>
            </a:extLst>
          </p:cNvPr>
          <p:cNvSpPr>
            <a:spLocks noGrp="1"/>
          </p:cNvSpPr>
          <p:nvPr>
            <p:ph type="title"/>
          </p:nvPr>
        </p:nvSpPr>
        <p:spPr>
          <a:xfrm>
            <a:off x="2313517" y="16625"/>
            <a:ext cx="9306965" cy="1133342"/>
          </a:xfrm>
        </p:spPr>
        <p:txBody>
          <a:bodyPr>
            <a:normAutofit/>
          </a:bodyPr>
          <a:lstStyle/>
          <a:p>
            <a:r>
              <a:rPr lang="fr-FR" sz="3200">
                <a:latin typeface="Trebuchet MS" panose="020B0603020202020204" pitchFamily="34" charset="0"/>
              </a:rPr>
              <a:t>Restez informé sur Mon espace santé</a:t>
            </a:r>
          </a:p>
        </p:txBody>
      </p:sp>
      <p:sp>
        <p:nvSpPr>
          <p:cNvPr id="4" name="Espace réservé du numéro de diapositive 3">
            <a:extLst>
              <a:ext uri="{FF2B5EF4-FFF2-40B4-BE49-F238E27FC236}">
                <a16:creationId xmlns:a16="http://schemas.microsoft.com/office/drawing/2014/main" id="{DEBA63B1-E3D6-45FE-2E2F-179E561DBDDE}"/>
              </a:ext>
            </a:extLst>
          </p:cNvPr>
          <p:cNvSpPr>
            <a:spLocks noGrp="1"/>
          </p:cNvSpPr>
          <p:nvPr>
            <p:ph type="sldNum" sz="quarter" idx="4"/>
          </p:nvPr>
        </p:nvSpPr>
        <p:spPr/>
        <p:txBody>
          <a:bodyPr/>
          <a:lstStyle/>
          <a:p>
            <a:fld id="{86CB4B4D-7CA3-9044-876B-883B54F8677D}" type="slidenum">
              <a:rPr lang="fr-FR" smtClean="0"/>
              <a:pPr/>
              <a:t>34</a:t>
            </a:fld>
            <a:endParaRPr lang="fr-FR"/>
          </a:p>
        </p:txBody>
      </p:sp>
      <p:sp>
        <p:nvSpPr>
          <p:cNvPr id="2" name="ZoneTexte 1">
            <a:extLst>
              <a:ext uri="{FF2B5EF4-FFF2-40B4-BE49-F238E27FC236}">
                <a16:creationId xmlns:a16="http://schemas.microsoft.com/office/drawing/2014/main" id="{587824D1-B6E2-924C-95F8-4CBF4B9C9663}"/>
              </a:ext>
            </a:extLst>
          </p:cNvPr>
          <p:cNvSpPr txBox="1"/>
          <p:nvPr/>
        </p:nvSpPr>
        <p:spPr>
          <a:xfrm>
            <a:off x="443086" y="1866722"/>
            <a:ext cx="11305827" cy="3905680"/>
          </a:xfrm>
          <a:prstGeom prst="roundRect">
            <a:avLst/>
          </a:prstGeom>
          <a:solidFill>
            <a:srgbClr val="E2F7FE"/>
          </a:solidFill>
        </p:spPr>
        <p:txBody>
          <a:bodyPr wrap="square" lIns="91440" tIns="45720" rIns="91440" bIns="45720" rtlCol="0" anchor="t">
            <a:spAutoFit/>
          </a:bodyPr>
          <a:lstStyle/>
          <a:p>
            <a:pPr algn="ctr">
              <a:lnSpc>
                <a:spcPct val="110000"/>
              </a:lnSpc>
            </a:pPr>
            <a:r>
              <a:rPr lang="fr-FR" sz="1200">
                <a:solidFill>
                  <a:srgbClr val="0D0D0D"/>
                </a:solidFill>
                <a:latin typeface="Söhne"/>
              </a:rPr>
              <a:t>ℹ️ </a:t>
            </a:r>
            <a:r>
              <a:rPr lang="fr-FR" sz="1200" b="1" i="0">
                <a:solidFill>
                  <a:srgbClr val="0D0D0D"/>
                </a:solidFill>
                <a:effectLst/>
                <a:latin typeface="Trebuchet MS"/>
              </a:rPr>
              <a:t>Pour obtenir des infos sur Mon espace santé </a:t>
            </a:r>
            <a:r>
              <a:rPr lang="fr-FR" sz="1200" b="0" i="0">
                <a:solidFill>
                  <a:srgbClr val="0D0D0D"/>
                </a:solidFill>
                <a:effectLst/>
                <a:latin typeface="Söhne"/>
              </a:rPr>
              <a:t>ℹ️</a:t>
            </a:r>
            <a:endParaRPr lang="fr-FR"/>
          </a:p>
          <a:p>
            <a:pPr algn="ctr">
              <a:lnSpc>
                <a:spcPct val="110000"/>
              </a:lnSpc>
            </a:pPr>
            <a:endParaRPr lang="fr-FR" sz="1200">
              <a:latin typeface="Trebuchet MS" panose="020B0603020202020204" pitchFamily="34" charset="0"/>
            </a:endParaRPr>
          </a:p>
          <a:p>
            <a:pPr marL="285750" indent="-285750" algn="just">
              <a:lnSpc>
                <a:spcPct val="110000"/>
              </a:lnSpc>
              <a:buFont typeface="Arial" panose="020B0604020202020204" pitchFamily="34" charset="0"/>
              <a:buChar char="•"/>
            </a:pPr>
            <a:r>
              <a:rPr lang="fr-FR" sz="1200">
                <a:latin typeface="Trebuchet MS"/>
              </a:rPr>
              <a:t>Inscrivez-vous à la </a:t>
            </a:r>
            <a:r>
              <a:rPr lang="fr-FR" sz="1200">
                <a:latin typeface="Trebuchet MS"/>
                <a:hlinkClick r:id="rId3"/>
              </a:rPr>
              <a:t>Newsletter Mon espace santé</a:t>
            </a:r>
            <a:endParaRPr lang="fr-FR" sz="1200">
              <a:latin typeface="Trebuchet MS"/>
            </a:endParaRPr>
          </a:p>
          <a:p>
            <a:pPr marL="285750" indent="-285750" algn="just">
              <a:lnSpc>
                <a:spcPct val="110000"/>
              </a:lnSpc>
              <a:buFont typeface="Arial" panose="020B0604020202020204" pitchFamily="34" charset="0"/>
              <a:buChar char="•"/>
            </a:pPr>
            <a:r>
              <a:rPr lang="fr-FR" sz="1200">
                <a:latin typeface="Trebuchet MS"/>
              </a:rPr>
              <a:t>Posez vos questions lors des </a:t>
            </a:r>
            <a:r>
              <a:rPr lang="fr-FR" sz="1200">
                <a:latin typeface="Trebuchet MS"/>
                <a:hlinkClick r:id="rId4"/>
              </a:rPr>
              <a:t>Dites nous tout Mon espace santé</a:t>
            </a:r>
            <a:endParaRPr lang="fr-FR" sz="1200">
              <a:latin typeface="Trebuchet MS"/>
            </a:endParaRPr>
          </a:p>
          <a:p>
            <a:pPr marL="742950" lvl="1" indent="-285750" algn="just">
              <a:lnSpc>
                <a:spcPct val="110000"/>
              </a:lnSpc>
              <a:buFont typeface="Arial" panose="020B0604020202020204" pitchFamily="34" charset="0"/>
              <a:buChar char="•"/>
            </a:pPr>
            <a:r>
              <a:rPr lang="fr-FR" sz="1200">
                <a:latin typeface="Trebuchet MS"/>
                <a:hlinkClick r:id="rId4"/>
              </a:rPr>
              <a:t>Je m’inscris </a:t>
            </a:r>
            <a:r>
              <a:rPr lang="fr-FR" sz="1200">
                <a:latin typeface="Trebuchet MS"/>
              </a:rPr>
              <a:t>aux prochains Dites nous tout</a:t>
            </a:r>
          </a:p>
          <a:p>
            <a:pPr marL="742950" lvl="1" indent="-285750" algn="just">
              <a:lnSpc>
                <a:spcPct val="110000"/>
              </a:lnSpc>
              <a:buFont typeface="Arial" panose="020B0604020202020204" pitchFamily="34" charset="0"/>
              <a:buChar char="•"/>
            </a:pPr>
            <a:r>
              <a:rPr lang="fr-FR" sz="1200">
                <a:latin typeface="Trebuchet MS"/>
              </a:rPr>
              <a:t>Je remplis ce </a:t>
            </a:r>
            <a:r>
              <a:rPr lang="fr-FR" sz="1200">
                <a:latin typeface="Trebuchet MS"/>
                <a:hlinkClick r:id="rId5"/>
              </a:rPr>
              <a:t>formulaire</a:t>
            </a:r>
            <a:r>
              <a:rPr lang="fr-FR" sz="1200">
                <a:latin typeface="Trebuchet MS"/>
              </a:rPr>
              <a:t> au préalable, pour alimenter les échanges en séance et obtenir des réponses à mes questions</a:t>
            </a:r>
            <a:endParaRPr lang="fr-FR" sz="1200">
              <a:solidFill>
                <a:srgbClr val="5E5E5E"/>
              </a:solidFill>
              <a:latin typeface="Trebuchet MS"/>
              <a:cs typeface="Segoe UI"/>
            </a:endParaRPr>
          </a:p>
          <a:p>
            <a:pPr algn="ctr">
              <a:lnSpc>
                <a:spcPct val="110000"/>
              </a:lnSpc>
            </a:pPr>
            <a:endParaRPr lang="fr-FR" sz="1200" b="1">
              <a:solidFill>
                <a:srgbClr val="5E5E5E"/>
              </a:solidFill>
              <a:latin typeface="Trebuchet MS"/>
              <a:cs typeface="Segoe UI"/>
            </a:endParaRPr>
          </a:p>
          <a:p>
            <a:pPr algn="ctr">
              <a:lnSpc>
                <a:spcPct val="110000"/>
              </a:lnSpc>
            </a:pPr>
            <a:r>
              <a:rPr lang="fr-FR" sz="1200" b="1">
                <a:solidFill>
                  <a:srgbClr val="5E5E5E"/>
                </a:solidFill>
                <a:latin typeface="Trebuchet MS"/>
                <a:cs typeface="Segoe UI"/>
              </a:rPr>
              <a:t>🚩 </a:t>
            </a:r>
            <a:r>
              <a:rPr lang="fr-FR" sz="1200" b="1">
                <a:solidFill>
                  <a:srgbClr val="0D0D0D"/>
                </a:solidFill>
                <a:latin typeface="Trebuchet MS"/>
                <a:cs typeface="Segoe UI"/>
              </a:rPr>
              <a:t>En cas de problème ou de besoin </a:t>
            </a:r>
            <a:r>
              <a:rPr lang="fr-FR" sz="1200" b="1">
                <a:solidFill>
                  <a:srgbClr val="5E5E5E"/>
                </a:solidFill>
                <a:latin typeface="Trebuchet MS"/>
                <a:cs typeface="Segoe UI"/>
              </a:rPr>
              <a:t>🚩</a:t>
            </a:r>
            <a:endParaRPr lang="fr-FR" sz="1200">
              <a:solidFill>
                <a:srgbClr val="5E5E5E"/>
              </a:solidFill>
              <a:latin typeface="Trebuchet MS"/>
              <a:cs typeface="Segoe UI"/>
            </a:endParaRPr>
          </a:p>
          <a:p>
            <a:pPr marL="742950" indent="-285750" algn="just">
              <a:lnSpc>
                <a:spcPct val="110000"/>
              </a:lnSpc>
              <a:buFont typeface="Arial" panose="020B0604020202020204" pitchFamily="34" charset="0"/>
              <a:buChar char="•"/>
            </a:pPr>
            <a:endParaRPr lang="fr-FR" sz="1200">
              <a:solidFill>
                <a:srgbClr val="5E5E5E"/>
              </a:solidFill>
              <a:latin typeface="Trebuchet MS" panose="020B0603020202020204" pitchFamily="34" charset="0"/>
              <a:cs typeface="Segoe UI"/>
            </a:endParaRPr>
          </a:p>
          <a:p>
            <a:pPr marL="285750" indent="-285750" algn="just">
              <a:lnSpc>
                <a:spcPct val="110000"/>
              </a:lnSpc>
              <a:buFont typeface="Arial,Sans-Serif" panose="020B0604020202020204" pitchFamily="34" charset="0"/>
              <a:buChar char="•"/>
            </a:pPr>
            <a:r>
              <a:rPr lang="fr-FR" sz="1200">
                <a:solidFill>
                  <a:srgbClr val="5E5E5E"/>
                </a:solidFill>
                <a:latin typeface="Trebuchet MS"/>
                <a:cs typeface="Segoe UI"/>
              </a:rPr>
              <a:t>En cas de difficulté liée à l’utilisation de MES, n’hésitez pas à vous rapprocher des équipes régionales </a:t>
            </a:r>
            <a:r>
              <a:rPr lang="fr-FR" sz="1200" b="1">
                <a:solidFill>
                  <a:srgbClr val="5E5E5E"/>
                </a:solidFill>
                <a:latin typeface="Trebuchet MS"/>
                <a:cs typeface="Segoe UI"/>
              </a:rPr>
              <a:t>ARS, </a:t>
            </a:r>
            <a:r>
              <a:rPr lang="fr-FR" sz="1200" b="1" err="1">
                <a:solidFill>
                  <a:srgbClr val="5E5E5E"/>
                </a:solidFill>
                <a:latin typeface="Trebuchet MS"/>
                <a:cs typeface="Segoe UI"/>
              </a:rPr>
              <a:t>GRADeS</a:t>
            </a:r>
            <a:r>
              <a:rPr lang="fr-FR" sz="1200" b="1">
                <a:solidFill>
                  <a:srgbClr val="5E5E5E"/>
                </a:solidFill>
                <a:latin typeface="Trebuchet MS"/>
                <a:cs typeface="Segoe UI"/>
              </a:rPr>
              <a:t> et CPAM </a:t>
            </a:r>
            <a:r>
              <a:rPr lang="fr-FR" sz="1200">
                <a:solidFill>
                  <a:srgbClr val="5E5E5E"/>
                </a:solidFill>
                <a:latin typeface="Trebuchet MS"/>
                <a:cs typeface="Segoe UI"/>
              </a:rPr>
              <a:t>de votre région, qui pourront vous aider</a:t>
            </a:r>
            <a:endParaRPr lang="en-US" sz="1200">
              <a:solidFill>
                <a:srgbClr val="5E5E5E"/>
              </a:solidFill>
              <a:latin typeface="Trebuchet MS"/>
              <a:cs typeface="Segoe UI"/>
            </a:endParaRPr>
          </a:p>
          <a:p>
            <a:pPr marL="285750" indent="-285750" algn="just">
              <a:lnSpc>
                <a:spcPct val="110000"/>
              </a:lnSpc>
              <a:buFont typeface="Arial,Sans-Serif" panose="020B0604020202020204" pitchFamily="34" charset="0"/>
              <a:buChar char="•"/>
            </a:pPr>
            <a:r>
              <a:rPr lang="fr-FR" sz="1200">
                <a:solidFill>
                  <a:srgbClr val="5E5E5E"/>
                </a:solidFill>
                <a:latin typeface="Trebuchet MS"/>
                <a:cs typeface="Segoe UI"/>
              </a:rPr>
              <a:t>Vous pouvez également remplir ce </a:t>
            </a:r>
            <a:r>
              <a:rPr lang="fr-FR" sz="1200">
                <a:solidFill>
                  <a:srgbClr val="5E5E5E"/>
                </a:solidFill>
                <a:latin typeface="Trebuchet MS"/>
                <a:cs typeface="Segoe UI"/>
                <a:hlinkClick r:id="rId6"/>
              </a:rPr>
              <a:t>formulaire de remontée d’anomalie</a:t>
            </a:r>
            <a:endParaRPr lang="en-US" sz="1200" b="1">
              <a:solidFill>
                <a:srgbClr val="5E5E5E"/>
              </a:solidFill>
              <a:latin typeface="Trebuchet MS"/>
              <a:cs typeface="Segoe UI"/>
            </a:endParaRPr>
          </a:p>
          <a:p>
            <a:pPr algn="just">
              <a:lnSpc>
                <a:spcPct val="110000"/>
              </a:lnSpc>
            </a:pPr>
            <a:endParaRPr lang="fr-FR" sz="1200" b="1">
              <a:solidFill>
                <a:srgbClr val="5E5E5E"/>
              </a:solidFill>
              <a:latin typeface="Trebuchet MS"/>
              <a:cs typeface="Segoe UI"/>
            </a:endParaRPr>
          </a:p>
          <a:p>
            <a:pPr algn="ctr">
              <a:lnSpc>
                <a:spcPct val="110000"/>
              </a:lnSpc>
            </a:pPr>
            <a:r>
              <a:rPr lang="fr-FR" sz="1200" b="1">
                <a:solidFill>
                  <a:srgbClr val="5E5E5E"/>
                </a:solidFill>
                <a:latin typeface="Trebuchet MS"/>
                <a:cs typeface="Segoe UI"/>
              </a:rPr>
              <a:t>⬇️ Contacts  ⬇️</a:t>
            </a:r>
            <a:endParaRPr lang="en-US" sz="1200" b="1">
              <a:solidFill>
                <a:srgbClr val="5E5E5E"/>
              </a:solidFill>
              <a:latin typeface="Trebuchet MS"/>
              <a:cs typeface="Segoe UI"/>
            </a:endParaRPr>
          </a:p>
          <a:p>
            <a:pPr marL="742950" indent="-285750" algn="ctr">
              <a:lnSpc>
                <a:spcPct val="110000"/>
              </a:lnSpc>
              <a:buFont typeface="Arial" panose="020B0604020202020204" pitchFamily="34" charset="0"/>
              <a:buChar char="•"/>
            </a:pPr>
            <a:endParaRPr lang="fr-FR" sz="1200">
              <a:latin typeface="Trebuchet MS" panose="020B0603020202020204" pitchFamily="34" charset="0"/>
            </a:endParaRPr>
          </a:p>
          <a:p>
            <a:pPr marL="285750" indent="-285750" algn="just">
              <a:lnSpc>
                <a:spcPct val="110000"/>
              </a:lnSpc>
              <a:buFont typeface="Arial,Sans-Serif" panose="020B0604020202020204" pitchFamily="34" charset="0"/>
              <a:buChar char="•"/>
            </a:pPr>
            <a:r>
              <a:rPr lang="fr-FR" sz="1200">
                <a:latin typeface="Trebuchet MS"/>
              </a:rPr>
              <a:t>Liste des coordinateurs régionaux Mon espace santé : </a:t>
            </a:r>
            <a:r>
              <a:rPr lang="fr-FR" sz="1200">
                <a:solidFill>
                  <a:srgbClr val="00A2FF"/>
                </a:solidFill>
                <a:latin typeface="Trebuchet MS"/>
                <a:hlinkClick r:id="rId7">
                  <a:extLst>
                    <a:ext uri="{A12FA001-AC4F-418D-AE19-62706E023703}">
                      <ahyp:hlinkClr xmlns:ahyp="http://schemas.microsoft.com/office/drawing/2018/hyperlinkcolor" val="tx"/>
                    </a:ext>
                  </a:extLst>
                </a:hlinkClick>
              </a:rPr>
              <a:t>Programme ambassadeur </a:t>
            </a:r>
            <a:endParaRPr lang="fr-FR" sz="1200">
              <a:solidFill>
                <a:srgbClr val="00A2FF"/>
              </a:solidFill>
              <a:latin typeface="Trebuchet MS"/>
            </a:endParaRPr>
          </a:p>
          <a:p>
            <a:pPr marL="285750" indent="-285750" algn="just">
              <a:lnSpc>
                <a:spcPct val="110000"/>
              </a:lnSpc>
              <a:buFont typeface="Arial,Sans-Serif" panose="020B0604020202020204" pitchFamily="34" charset="0"/>
              <a:buChar char="•"/>
            </a:pPr>
            <a:r>
              <a:rPr lang="fr-FR" sz="1200">
                <a:latin typeface="Trebuchet MS"/>
              </a:rPr>
              <a:t>Contactez l’équipe Mon espace santé de l’ANS : </a:t>
            </a:r>
            <a:r>
              <a:rPr lang="fr-FR" sz="1200">
                <a:solidFill>
                  <a:srgbClr val="00A2FF"/>
                </a:solidFill>
                <a:latin typeface="Trebuchet MS"/>
                <a:hlinkClick r:id="rId8">
                  <a:extLst>
                    <a:ext uri="{A12FA001-AC4F-418D-AE19-62706E023703}">
                      <ahyp:hlinkClr xmlns:ahyp="http://schemas.microsoft.com/office/drawing/2018/hyperlinkcolor" val="tx"/>
                    </a:ext>
                  </a:extLst>
                </a:hlinkClick>
              </a:rPr>
              <a:t>ans-monespacesante@esante.gouv.fr</a:t>
            </a:r>
            <a:endParaRPr lang="fr-FR">
              <a:latin typeface="Trebuchet MS"/>
            </a:endParaRPr>
          </a:p>
        </p:txBody>
      </p:sp>
    </p:spTree>
    <p:extLst>
      <p:ext uri="{BB962C8B-B14F-4D97-AF65-F5344CB8AC3E}">
        <p14:creationId xmlns:p14="http://schemas.microsoft.com/office/powerpoint/2010/main" val="30787678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D4A2192-A63A-FE3E-2A5D-0E933309AF95}"/>
              </a:ext>
            </a:extLst>
          </p:cNvPr>
          <p:cNvSpPr>
            <a:spLocks noGrp="1"/>
          </p:cNvSpPr>
          <p:nvPr>
            <p:ph type="body" sz="quarter" idx="22"/>
          </p:nvPr>
        </p:nvSpPr>
        <p:spPr>
          <a:xfrm>
            <a:off x="3450165" y="3390139"/>
            <a:ext cx="7641168" cy="1263055"/>
          </a:xfrm>
        </p:spPr>
        <p:txBody>
          <a:bodyPr/>
          <a:lstStyle/>
          <a:p>
            <a:r>
              <a:rPr lang="fr-FR">
                <a:latin typeface="Trebuchet MS" panose="020B0603020202020204" pitchFamily="34" charset="0"/>
              </a:rPr>
              <a:t>Merci à tous !</a:t>
            </a:r>
          </a:p>
        </p:txBody>
      </p:sp>
      <p:sp>
        <p:nvSpPr>
          <p:cNvPr id="3" name="Espace réservé du numéro de diapositive 2">
            <a:extLst>
              <a:ext uri="{FF2B5EF4-FFF2-40B4-BE49-F238E27FC236}">
                <a16:creationId xmlns:a16="http://schemas.microsoft.com/office/drawing/2014/main" id="{F9ED3B2D-B151-8918-E16F-8750884ED5CA}"/>
              </a:ext>
            </a:extLst>
          </p:cNvPr>
          <p:cNvSpPr>
            <a:spLocks noGrp="1"/>
          </p:cNvSpPr>
          <p:nvPr>
            <p:ph type="sldNum" sz="quarter" idx="23"/>
          </p:nvPr>
        </p:nvSpPr>
        <p:spPr/>
        <p:txBody>
          <a:bodyPr/>
          <a:lstStyle/>
          <a:p>
            <a:fld id="{86CB4B4D-7CA3-9044-876B-883B54F8677D}" type="slidenum">
              <a:rPr lang="fr-FR" smtClean="0"/>
              <a:pPr/>
              <a:t>35</a:t>
            </a:fld>
            <a:endParaRPr lang="fr-FR"/>
          </a:p>
        </p:txBody>
      </p:sp>
    </p:spTree>
    <p:extLst>
      <p:ext uri="{BB962C8B-B14F-4D97-AF65-F5344CB8AC3E}">
        <p14:creationId xmlns:p14="http://schemas.microsoft.com/office/powerpoint/2010/main" val="26181061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317538" cy="1133342"/>
          </a:xfrm>
        </p:spPr>
        <p:txBody>
          <a:bodyPr>
            <a:normAutofit/>
          </a:bodyPr>
          <a:lstStyle/>
          <a:p>
            <a:r>
              <a:rPr lang="fr-FR" sz="3200">
                <a:latin typeface="Trebuchet MS" panose="020B0603020202020204" pitchFamily="34" charset="0"/>
              </a:rPr>
              <a:t>Rappel des ambitions de l’expérimentation</a:t>
            </a:r>
          </a:p>
        </p:txBody>
      </p:sp>
      <p:sp>
        <p:nvSpPr>
          <p:cNvPr id="4" name="Espace réservé du numéro de diapositive 3"/>
          <p:cNvSpPr>
            <a:spLocks noGrp="1"/>
          </p:cNvSpPr>
          <p:nvPr>
            <p:ph type="sldNum" sz="quarter" idx="4"/>
          </p:nvPr>
        </p:nvSpPr>
        <p:spPr>
          <a:xfrm>
            <a:off x="11620482" y="6450431"/>
            <a:ext cx="469918" cy="241092"/>
          </a:xfrm>
        </p:spPr>
        <p:txBody>
          <a:bodyPr/>
          <a:lstStyle/>
          <a:p>
            <a:fld id="{86CB4B4D-7CA3-9044-876B-883B54F8677D}" type="slidenum">
              <a:rPr lang="fr-FR" smtClean="0"/>
              <a:pPr/>
              <a:t>3</a:t>
            </a:fld>
            <a:endParaRPr lang="fr-FR"/>
          </a:p>
        </p:txBody>
      </p:sp>
      <p:sp>
        <p:nvSpPr>
          <p:cNvPr id="6" name="Rectangle 5"/>
          <p:cNvSpPr/>
          <p:nvPr/>
        </p:nvSpPr>
        <p:spPr>
          <a:xfrm>
            <a:off x="856216" y="2525044"/>
            <a:ext cx="10479567" cy="2893100"/>
          </a:xfrm>
          <a:prstGeom prst="rect">
            <a:avLst/>
          </a:prstGeom>
          <a:ln>
            <a:solidFill>
              <a:srgbClr val="DF2680"/>
            </a:solidFill>
          </a:ln>
        </p:spPr>
        <p:txBody>
          <a:bodyPr wrap="square" lIns="91440" tIns="45720" rIns="91440" bIns="45720" anchor="t">
            <a:spAutoFit/>
          </a:bodyPr>
          <a:lstStyle/>
          <a:p>
            <a:pPr marL="171450" indent="-171450" fontAlgn="base">
              <a:buFont typeface="Wingdings" panose="05000000000000000000" pitchFamily="2" charset="2"/>
              <a:buChar char="ü"/>
            </a:pPr>
            <a:r>
              <a:rPr lang="fr-FR" sz="1400" b="1">
                <a:latin typeface="Calibri"/>
                <a:ea typeface="Tahoma"/>
                <a:cs typeface="Calibri"/>
              </a:rPr>
              <a:t>Favoriser l’appropriation de Mon espace santé par les PS du secteur libéral, notamment en Médecine de ville =&gt; </a:t>
            </a:r>
            <a:r>
              <a:rPr lang="fr-FR" sz="1400" b="1">
                <a:solidFill>
                  <a:srgbClr val="DF2680"/>
                </a:solidFill>
                <a:latin typeface="Calibri"/>
                <a:ea typeface="Tahoma"/>
                <a:cs typeface="Calibri"/>
              </a:rPr>
              <a:t>améliorer les outils d'accompagnement et les leviers de sensibilisation</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171450" indent="-171450" fontAlgn="base">
              <a:buFont typeface="Wingdings" panose="05000000000000000000" pitchFamily="2" charset="2"/>
              <a:buChar char="ü"/>
            </a:pPr>
            <a:r>
              <a:rPr lang="fr-FR" sz="1400" b="1">
                <a:solidFill>
                  <a:srgbClr val="DF2680"/>
                </a:solidFill>
                <a:latin typeface="Calibri"/>
                <a:ea typeface="Tahoma"/>
                <a:cs typeface="Calibri"/>
              </a:rPr>
              <a:t>Développer des cas d'usages concrets à diffuser auprès des PS et citoyens avec des usages du “quotidien</a:t>
            </a:r>
            <a:r>
              <a:rPr lang="fr-FR" sz="1400" b="1">
                <a:latin typeface="Calibri"/>
                <a:ea typeface="Tahoma"/>
                <a:cs typeface="Calibri"/>
              </a:rPr>
              <a:t>”, </a:t>
            </a:r>
            <a:r>
              <a:rPr lang="fr-FR" sz="1400">
                <a:latin typeface="Calibri"/>
                <a:ea typeface="Tahoma"/>
                <a:cs typeface="Calibri"/>
              </a:rPr>
              <a:t>centrés autour de parcours patients </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742950" lvl="1" indent="-285750" fontAlgn="base">
              <a:buFont typeface="Arial" panose="020B0604020202020204" pitchFamily="34" charset="0"/>
              <a:buChar char="•"/>
            </a:pPr>
            <a:r>
              <a:rPr lang="fr-FR" sz="1400" b="1">
                <a:latin typeface="Calibri"/>
                <a:ea typeface="Tahoma"/>
                <a:cs typeface="Calibri"/>
              </a:rPr>
              <a:t>Explorer le rôle de Mon espace santé dans des parcours concrets de bout en bout</a:t>
            </a:r>
            <a:r>
              <a:rPr lang="fr-FR" sz="1400">
                <a:latin typeface="Calibri"/>
                <a:ea typeface="Tahoma"/>
                <a:cs typeface="Calibri"/>
              </a:rPr>
              <a:t>, notamment autour du suivi de maladies chroniques, de moments de vie (ex. grossesse), etc.</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742950" lvl="1" indent="-285750" fontAlgn="base">
              <a:buFont typeface="Arial" panose="020B0604020202020204" pitchFamily="34" charset="0"/>
              <a:buChar char="•"/>
            </a:pPr>
            <a:r>
              <a:rPr lang="fr-FR" sz="1400" b="1">
                <a:latin typeface="Calibri"/>
                <a:ea typeface="Tahoma"/>
                <a:cs typeface="Calibri"/>
              </a:rPr>
              <a:t>Explorer pleinement les usages Mon espace santé/DMP </a:t>
            </a:r>
            <a:r>
              <a:rPr lang="fr-FR" sz="1400">
                <a:latin typeface="Calibri"/>
                <a:ea typeface="Tahoma"/>
                <a:cs typeface="Calibri"/>
              </a:rPr>
              <a:t>entre professionnels et entre les professionnels et les patients : consultation et alimentation de Mon espace santé, usages de la MSSanté, etc.</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361950" lvl="1" indent="-285750" fontAlgn="base">
              <a:buFont typeface="Wingdings" panose="020B0604020202020204" pitchFamily="34" charset="0"/>
              <a:buChar char="ü"/>
            </a:pPr>
            <a:r>
              <a:rPr lang="fr-FR" sz="1400" b="1">
                <a:solidFill>
                  <a:srgbClr val="DF2680"/>
                </a:solidFill>
                <a:latin typeface="Calibri"/>
                <a:ea typeface="Tahoma"/>
                <a:cs typeface="Calibri"/>
              </a:rPr>
              <a:t>Améliorer les services socles </a:t>
            </a:r>
            <a:r>
              <a:rPr lang="fr-FR" sz="1400">
                <a:latin typeface="Calibri"/>
                <a:ea typeface="Tahoma"/>
                <a:cs typeface="Calibri"/>
              </a:rPr>
              <a:t>(Mon espace santé, MSSanté) mais également adapter les logiciels métiers aux besoins terrain</a:t>
            </a:r>
          </a:p>
        </p:txBody>
      </p:sp>
      <p:grpSp>
        <p:nvGrpSpPr>
          <p:cNvPr id="91" name="Groupe 90"/>
          <p:cNvGrpSpPr/>
          <p:nvPr/>
        </p:nvGrpSpPr>
        <p:grpSpPr>
          <a:xfrm>
            <a:off x="4126840" y="1849612"/>
            <a:ext cx="3938318" cy="406777"/>
            <a:chOff x="800831" y="1753703"/>
            <a:chExt cx="3938318" cy="406777"/>
          </a:xfrm>
        </p:grpSpPr>
        <p:grpSp>
          <p:nvGrpSpPr>
            <p:cNvPr id="7" name="Groupe 6"/>
            <p:cNvGrpSpPr>
              <a:grpSpLocks noChangeAspect="1"/>
            </p:cNvGrpSpPr>
            <p:nvPr/>
          </p:nvGrpSpPr>
          <p:grpSpPr>
            <a:xfrm>
              <a:off x="800831" y="1753703"/>
              <a:ext cx="522106" cy="406777"/>
              <a:chOff x="4570349" y="6040438"/>
              <a:chExt cx="3011551" cy="2346326"/>
            </a:xfrm>
          </p:grpSpPr>
          <p:sp>
            <p:nvSpPr>
              <p:cNvPr id="8" name="Line 49"/>
              <p:cNvSpPr>
                <a:spLocks noChangeShapeType="1"/>
              </p:cNvSpPr>
              <p:nvPr/>
            </p:nvSpPr>
            <p:spPr bwMode="auto">
              <a:xfrm>
                <a:off x="5050663" y="7111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9" name="Line 50"/>
              <p:cNvSpPr>
                <a:spLocks noChangeShapeType="1"/>
              </p:cNvSpPr>
              <p:nvPr/>
            </p:nvSpPr>
            <p:spPr bwMode="auto">
              <a:xfrm>
                <a:off x="5050663" y="7111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0" name="Freeform 54"/>
              <p:cNvSpPr>
                <a:spLocks/>
              </p:cNvSpPr>
              <p:nvPr/>
            </p:nvSpPr>
            <p:spPr bwMode="auto">
              <a:xfrm>
                <a:off x="5362575" y="6040438"/>
                <a:ext cx="1731963" cy="893763"/>
              </a:xfrm>
              <a:custGeom>
                <a:avLst/>
                <a:gdLst>
                  <a:gd name="T0" fmla="*/ 21 w 895"/>
                  <a:gd name="T1" fmla="*/ 464 h 464"/>
                  <a:gd name="T2" fmla="*/ 25 w 895"/>
                  <a:gd name="T3" fmla="*/ 464 h 464"/>
                  <a:gd name="T4" fmla="*/ 47 w 895"/>
                  <a:gd name="T5" fmla="*/ 445 h 464"/>
                  <a:gd name="T6" fmla="*/ 212 w 895"/>
                  <a:gd name="T7" fmla="*/ 160 h 464"/>
                  <a:gd name="T8" fmla="*/ 525 w 895"/>
                  <a:gd name="T9" fmla="*/ 45 h 464"/>
                  <a:gd name="T10" fmla="*/ 855 w 895"/>
                  <a:gd name="T11" fmla="*/ 174 h 464"/>
                  <a:gd name="T12" fmla="*/ 886 w 895"/>
                  <a:gd name="T13" fmla="*/ 173 h 464"/>
                  <a:gd name="T14" fmla="*/ 885 w 895"/>
                  <a:gd name="T15" fmla="*/ 141 h 464"/>
                  <a:gd name="T16" fmla="*/ 525 w 895"/>
                  <a:gd name="T17" fmla="*/ 0 h 464"/>
                  <a:gd name="T18" fmla="*/ 182 w 895"/>
                  <a:gd name="T19" fmla="*/ 126 h 464"/>
                  <a:gd name="T20" fmla="*/ 2 w 895"/>
                  <a:gd name="T21" fmla="*/ 438 h 464"/>
                  <a:gd name="T22" fmla="*/ 21 w 895"/>
                  <a:gd name="T2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464">
                    <a:moveTo>
                      <a:pt x="21" y="464"/>
                    </a:moveTo>
                    <a:cubicBezTo>
                      <a:pt x="22" y="464"/>
                      <a:pt x="23" y="464"/>
                      <a:pt x="25" y="464"/>
                    </a:cubicBezTo>
                    <a:cubicBezTo>
                      <a:pt x="35" y="464"/>
                      <a:pt x="45" y="456"/>
                      <a:pt x="47" y="445"/>
                    </a:cubicBezTo>
                    <a:cubicBezTo>
                      <a:pt x="66" y="335"/>
                      <a:pt x="125" y="233"/>
                      <a:pt x="212" y="160"/>
                    </a:cubicBezTo>
                    <a:cubicBezTo>
                      <a:pt x="299" y="86"/>
                      <a:pt x="410" y="45"/>
                      <a:pt x="525" y="45"/>
                    </a:cubicBezTo>
                    <a:cubicBezTo>
                      <a:pt x="648" y="45"/>
                      <a:pt x="765" y="91"/>
                      <a:pt x="855" y="174"/>
                    </a:cubicBezTo>
                    <a:cubicBezTo>
                      <a:pt x="864" y="182"/>
                      <a:pt x="878" y="182"/>
                      <a:pt x="886" y="173"/>
                    </a:cubicBezTo>
                    <a:cubicBezTo>
                      <a:pt x="895" y="164"/>
                      <a:pt x="894" y="149"/>
                      <a:pt x="885" y="141"/>
                    </a:cubicBezTo>
                    <a:cubicBezTo>
                      <a:pt x="787" y="50"/>
                      <a:pt x="659" y="0"/>
                      <a:pt x="525" y="0"/>
                    </a:cubicBezTo>
                    <a:cubicBezTo>
                      <a:pt x="400" y="0"/>
                      <a:pt x="278" y="45"/>
                      <a:pt x="182" y="126"/>
                    </a:cubicBezTo>
                    <a:cubicBezTo>
                      <a:pt x="88" y="206"/>
                      <a:pt x="24" y="316"/>
                      <a:pt x="2" y="438"/>
                    </a:cubicBezTo>
                    <a:cubicBezTo>
                      <a:pt x="0" y="450"/>
                      <a:pt x="8" y="461"/>
                      <a:pt x="21" y="464"/>
                    </a:cubicBezTo>
                    <a:close/>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1" name="Line 55"/>
              <p:cNvSpPr>
                <a:spLocks noChangeShapeType="1"/>
              </p:cNvSpPr>
              <p:nvPr/>
            </p:nvSpPr>
            <p:spPr bwMode="auto">
              <a:xfrm>
                <a:off x="5403850" y="69342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2" name="Line 56"/>
              <p:cNvSpPr>
                <a:spLocks noChangeShapeType="1"/>
              </p:cNvSpPr>
              <p:nvPr/>
            </p:nvSpPr>
            <p:spPr bwMode="auto">
              <a:xfrm>
                <a:off x="5403850" y="69342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3" name="Freeform 57"/>
              <p:cNvSpPr>
                <a:spLocks/>
              </p:cNvSpPr>
              <p:nvPr/>
            </p:nvSpPr>
            <p:spPr bwMode="auto">
              <a:xfrm>
                <a:off x="5603875" y="6276976"/>
                <a:ext cx="1565275" cy="1362075"/>
              </a:xfrm>
              <a:custGeom>
                <a:avLst/>
                <a:gdLst>
                  <a:gd name="T0" fmla="*/ 671 w 809"/>
                  <a:gd name="T1" fmla="*/ 707 h 707"/>
                  <a:gd name="T2" fmla="*/ 687 w 809"/>
                  <a:gd name="T3" fmla="*/ 700 h 707"/>
                  <a:gd name="T4" fmla="*/ 809 w 809"/>
                  <a:gd name="T5" fmla="*/ 409 h 707"/>
                  <a:gd name="T6" fmla="*/ 400 w 809"/>
                  <a:gd name="T7" fmla="*/ 0 h 707"/>
                  <a:gd name="T8" fmla="*/ 145 w 809"/>
                  <a:gd name="T9" fmla="*/ 89 h 707"/>
                  <a:gd name="T10" fmla="*/ 3 w 809"/>
                  <a:gd name="T11" fmla="*/ 313 h 707"/>
                  <a:gd name="T12" fmla="*/ 19 w 809"/>
                  <a:gd name="T13" fmla="*/ 340 h 707"/>
                  <a:gd name="T14" fmla="*/ 46 w 809"/>
                  <a:gd name="T15" fmla="*/ 324 h 707"/>
                  <a:gd name="T16" fmla="*/ 173 w 809"/>
                  <a:gd name="T17" fmla="*/ 124 h 707"/>
                  <a:gd name="T18" fmla="*/ 400 w 809"/>
                  <a:gd name="T19" fmla="*/ 45 h 707"/>
                  <a:gd name="T20" fmla="*/ 764 w 809"/>
                  <a:gd name="T21" fmla="*/ 409 h 707"/>
                  <a:gd name="T22" fmla="*/ 655 w 809"/>
                  <a:gd name="T23" fmla="*/ 668 h 707"/>
                  <a:gd name="T24" fmla="*/ 655 w 809"/>
                  <a:gd name="T25" fmla="*/ 700 h 707"/>
                  <a:gd name="T26" fmla="*/ 671 w 809"/>
                  <a:gd name="T27"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9" h="707">
                    <a:moveTo>
                      <a:pt x="671" y="707"/>
                    </a:moveTo>
                    <a:cubicBezTo>
                      <a:pt x="677" y="707"/>
                      <a:pt x="682" y="704"/>
                      <a:pt x="687" y="700"/>
                    </a:cubicBezTo>
                    <a:cubicBezTo>
                      <a:pt x="766" y="623"/>
                      <a:pt x="809" y="519"/>
                      <a:pt x="809" y="409"/>
                    </a:cubicBezTo>
                    <a:cubicBezTo>
                      <a:pt x="809" y="183"/>
                      <a:pt x="626" y="0"/>
                      <a:pt x="400" y="0"/>
                    </a:cubicBezTo>
                    <a:cubicBezTo>
                      <a:pt x="308" y="0"/>
                      <a:pt x="217" y="31"/>
                      <a:pt x="145" y="89"/>
                    </a:cubicBezTo>
                    <a:cubicBezTo>
                      <a:pt x="74" y="146"/>
                      <a:pt x="24" y="225"/>
                      <a:pt x="3" y="313"/>
                    </a:cubicBezTo>
                    <a:cubicBezTo>
                      <a:pt x="0" y="325"/>
                      <a:pt x="7" y="338"/>
                      <a:pt x="19" y="340"/>
                    </a:cubicBezTo>
                    <a:cubicBezTo>
                      <a:pt x="31" y="343"/>
                      <a:pt x="43" y="336"/>
                      <a:pt x="46" y="324"/>
                    </a:cubicBezTo>
                    <a:cubicBezTo>
                      <a:pt x="65" y="246"/>
                      <a:pt x="110" y="175"/>
                      <a:pt x="173" y="124"/>
                    </a:cubicBezTo>
                    <a:cubicBezTo>
                      <a:pt x="238" y="72"/>
                      <a:pt x="317" y="45"/>
                      <a:pt x="400" y="45"/>
                    </a:cubicBezTo>
                    <a:cubicBezTo>
                      <a:pt x="601" y="45"/>
                      <a:pt x="764" y="208"/>
                      <a:pt x="764" y="409"/>
                    </a:cubicBezTo>
                    <a:cubicBezTo>
                      <a:pt x="764" y="507"/>
                      <a:pt x="725" y="599"/>
                      <a:pt x="655" y="668"/>
                    </a:cubicBezTo>
                    <a:cubicBezTo>
                      <a:pt x="646" y="677"/>
                      <a:pt x="646" y="691"/>
                      <a:pt x="655" y="700"/>
                    </a:cubicBezTo>
                    <a:cubicBezTo>
                      <a:pt x="659" y="704"/>
                      <a:pt x="665" y="707"/>
                      <a:pt x="671" y="707"/>
                    </a:cubicBezTo>
                    <a:close/>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4" name="Line 58"/>
              <p:cNvSpPr>
                <a:spLocks noChangeShapeType="1"/>
              </p:cNvSpPr>
              <p:nvPr/>
            </p:nvSpPr>
            <p:spPr bwMode="auto">
              <a:xfrm>
                <a:off x="6902450" y="763905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5" name="Line 59"/>
              <p:cNvSpPr>
                <a:spLocks noChangeShapeType="1"/>
              </p:cNvSpPr>
              <p:nvPr/>
            </p:nvSpPr>
            <p:spPr bwMode="auto">
              <a:xfrm>
                <a:off x="6902450" y="763905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6" name="Freeform 60"/>
              <p:cNvSpPr>
                <a:spLocks/>
              </p:cNvSpPr>
              <p:nvPr/>
            </p:nvSpPr>
            <p:spPr bwMode="auto">
              <a:xfrm>
                <a:off x="5789613" y="7531101"/>
                <a:ext cx="1022350" cy="320675"/>
              </a:xfrm>
              <a:custGeom>
                <a:avLst/>
                <a:gdLst>
                  <a:gd name="T0" fmla="*/ 491 w 528"/>
                  <a:gd name="T1" fmla="*/ 70 h 166"/>
                  <a:gd name="T2" fmla="*/ 304 w 528"/>
                  <a:gd name="T3" fmla="*/ 121 h 166"/>
                  <a:gd name="T4" fmla="*/ 41 w 528"/>
                  <a:gd name="T5" fmla="*/ 9 h 166"/>
                  <a:gd name="T6" fmla="*/ 9 w 528"/>
                  <a:gd name="T7" fmla="*/ 8 h 166"/>
                  <a:gd name="T8" fmla="*/ 9 w 528"/>
                  <a:gd name="T9" fmla="*/ 40 h 166"/>
                  <a:gd name="T10" fmla="*/ 304 w 528"/>
                  <a:gd name="T11" fmla="*/ 166 h 166"/>
                  <a:gd name="T12" fmla="*/ 514 w 528"/>
                  <a:gd name="T13" fmla="*/ 108 h 166"/>
                  <a:gd name="T14" fmla="*/ 522 w 528"/>
                  <a:gd name="T15" fmla="*/ 78 h 166"/>
                  <a:gd name="T16" fmla="*/ 491 w 528"/>
                  <a:gd name="T17" fmla="*/ 7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66">
                    <a:moveTo>
                      <a:pt x="491" y="70"/>
                    </a:moveTo>
                    <a:cubicBezTo>
                      <a:pt x="435" y="104"/>
                      <a:pt x="370" y="121"/>
                      <a:pt x="304" y="121"/>
                    </a:cubicBezTo>
                    <a:cubicBezTo>
                      <a:pt x="204" y="121"/>
                      <a:pt x="111" y="81"/>
                      <a:pt x="41" y="9"/>
                    </a:cubicBezTo>
                    <a:cubicBezTo>
                      <a:pt x="33" y="0"/>
                      <a:pt x="18" y="0"/>
                      <a:pt x="9" y="8"/>
                    </a:cubicBezTo>
                    <a:cubicBezTo>
                      <a:pt x="0" y="17"/>
                      <a:pt x="0" y="31"/>
                      <a:pt x="9" y="40"/>
                    </a:cubicBezTo>
                    <a:cubicBezTo>
                      <a:pt x="87" y="121"/>
                      <a:pt x="192" y="166"/>
                      <a:pt x="304" y="166"/>
                    </a:cubicBezTo>
                    <a:cubicBezTo>
                      <a:pt x="378" y="166"/>
                      <a:pt x="451" y="146"/>
                      <a:pt x="514" y="108"/>
                    </a:cubicBezTo>
                    <a:cubicBezTo>
                      <a:pt x="525" y="102"/>
                      <a:pt x="528" y="88"/>
                      <a:pt x="522" y="78"/>
                    </a:cubicBezTo>
                    <a:cubicBezTo>
                      <a:pt x="515" y="67"/>
                      <a:pt x="502" y="63"/>
                      <a:pt x="491" y="70"/>
                    </a:cubicBezTo>
                    <a:close/>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7" name="Line 61"/>
              <p:cNvSpPr>
                <a:spLocks noChangeShapeType="1"/>
              </p:cNvSpPr>
              <p:nvPr/>
            </p:nvSpPr>
            <p:spPr bwMode="auto">
              <a:xfrm>
                <a:off x="6740525" y="7666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8" name="Line 62"/>
              <p:cNvSpPr>
                <a:spLocks noChangeShapeType="1"/>
              </p:cNvSpPr>
              <p:nvPr/>
            </p:nvSpPr>
            <p:spPr bwMode="auto">
              <a:xfrm>
                <a:off x="6740525" y="7666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19" name="Freeform 63"/>
              <p:cNvSpPr>
                <a:spLocks/>
              </p:cNvSpPr>
              <p:nvPr/>
            </p:nvSpPr>
            <p:spPr bwMode="auto">
              <a:xfrm>
                <a:off x="5880100" y="6540501"/>
                <a:ext cx="1023938" cy="1047750"/>
              </a:xfrm>
              <a:custGeom>
                <a:avLst/>
                <a:gdLst>
                  <a:gd name="T0" fmla="*/ 258 w 530"/>
                  <a:gd name="T1" fmla="*/ 0 h 543"/>
                  <a:gd name="T2" fmla="*/ 103 w 530"/>
                  <a:gd name="T3" fmla="*/ 49 h 543"/>
                  <a:gd name="T4" fmla="*/ 5 w 530"/>
                  <a:gd name="T5" fmla="*/ 175 h 543"/>
                  <a:gd name="T6" fmla="*/ 18 w 530"/>
                  <a:gd name="T7" fmla="*/ 204 h 543"/>
                  <a:gd name="T8" fmla="*/ 47 w 530"/>
                  <a:gd name="T9" fmla="*/ 191 h 543"/>
                  <a:gd name="T10" fmla="*/ 258 w 530"/>
                  <a:gd name="T11" fmla="*/ 45 h 543"/>
                  <a:gd name="T12" fmla="*/ 485 w 530"/>
                  <a:gd name="T13" fmla="*/ 272 h 543"/>
                  <a:gd name="T14" fmla="*/ 258 w 530"/>
                  <a:gd name="T15" fmla="*/ 498 h 543"/>
                  <a:gd name="T16" fmla="*/ 129 w 530"/>
                  <a:gd name="T17" fmla="*/ 457 h 543"/>
                  <a:gd name="T18" fmla="*/ 47 w 530"/>
                  <a:gd name="T19" fmla="*/ 353 h 543"/>
                  <a:gd name="T20" fmla="*/ 18 w 530"/>
                  <a:gd name="T21" fmla="*/ 341 h 543"/>
                  <a:gd name="T22" fmla="*/ 5 w 530"/>
                  <a:gd name="T23" fmla="*/ 370 h 543"/>
                  <a:gd name="T24" fmla="*/ 103 w 530"/>
                  <a:gd name="T25" fmla="*/ 494 h 543"/>
                  <a:gd name="T26" fmla="*/ 258 w 530"/>
                  <a:gd name="T27" fmla="*/ 543 h 543"/>
                  <a:gd name="T28" fmla="*/ 530 w 530"/>
                  <a:gd name="T29" fmla="*/ 272 h 543"/>
                  <a:gd name="T30" fmla="*/ 258 w 530"/>
                  <a:gd name="T3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0" h="543">
                    <a:moveTo>
                      <a:pt x="258" y="0"/>
                    </a:moveTo>
                    <a:cubicBezTo>
                      <a:pt x="202" y="0"/>
                      <a:pt x="148" y="17"/>
                      <a:pt x="103" y="49"/>
                    </a:cubicBezTo>
                    <a:cubicBezTo>
                      <a:pt x="58" y="81"/>
                      <a:pt x="24" y="124"/>
                      <a:pt x="5" y="175"/>
                    </a:cubicBezTo>
                    <a:cubicBezTo>
                      <a:pt x="0" y="186"/>
                      <a:pt x="6" y="199"/>
                      <a:pt x="18" y="204"/>
                    </a:cubicBezTo>
                    <a:cubicBezTo>
                      <a:pt x="29" y="208"/>
                      <a:pt x="42" y="202"/>
                      <a:pt x="47" y="191"/>
                    </a:cubicBezTo>
                    <a:cubicBezTo>
                      <a:pt x="80" y="104"/>
                      <a:pt x="165" y="45"/>
                      <a:pt x="258" y="45"/>
                    </a:cubicBezTo>
                    <a:cubicBezTo>
                      <a:pt x="383" y="45"/>
                      <a:pt x="485" y="147"/>
                      <a:pt x="485" y="272"/>
                    </a:cubicBezTo>
                    <a:cubicBezTo>
                      <a:pt x="485" y="396"/>
                      <a:pt x="383" y="498"/>
                      <a:pt x="258" y="498"/>
                    </a:cubicBezTo>
                    <a:cubicBezTo>
                      <a:pt x="212" y="498"/>
                      <a:pt x="167" y="484"/>
                      <a:pt x="129" y="457"/>
                    </a:cubicBezTo>
                    <a:cubicBezTo>
                      <a:pt x="92" y="431"/>
                      <a:pt x="63" y="396"/>
                      <a:pt x="47" y="353"/>
                    </a:cubicBezTo>
                    <a:cubicBezTo>
                      <a:pt x="43" y="342"/>
                      <a:pt x="30" y="336"/>
                      <a:pt x="18" y="341"/>
                    </a:cubicBezTo>
                    <a:cubicBezTo>
                      <a:pt x="6" y="345"/>
                      <a:pt x="1" y="358"/>
                      <a:pt x="5" y="370"/>
                    </a:cubicBezTo>
                    <a:cubicBezTo>
                      <a:pt x="25" y="420"/>
                      <a:pt x="59" y="463"/>
                      <a:pt x="103" y="494"/>
                    </a:cubicBezTo>
                    <a:cubicBezTo>
                      <a:pt x="149" y="526"/>
                      <a:pt x="202" y="543"/>
                      <a:pt x="258" y="543"/>
                    </a:cubicBezTo>
                    <a:cubicBezTo>
                      <a:pt x="408" y="543"/>
                      <a:pt x="530" y="421"/>
                      <a:pt x="530" y="272"/>
                    </a:cubicBezTo>
                    <a:cubicBezTo>
                      <a:pt x="530" y="122"/>
                      <a:pt x="408" y="0"/>
                      <a:pt x="258" y="0"/>
                    </a:cubicBezTo>
                    <a:close/>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0" name="Line 64"/>
              <p:cNvSpPr>
                <a:spLocks noChangeShapeType="1"/>
              </p:cNvSpPr>
              <p:nvPr/>
            </p:nvSpPr>
            <p:spPr bwMode="auto">
              <a:xfrm>
                <a:off x="6378575" y="65405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1" name="Line 65"/>
              <p:cNvSpPr>
                <a:spLocks noChangeShapeType="1"/>
              </p:cNvSpPr>
              <p:nvPr/>
            </p:nvSpPr>
            <p:spPr bwMode="auto">
              <a:xfrm>
                <a:off x="6378575" y="65405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2" name="Freeform 66"/>
              <p:cNvSpPr>
                <a:spLocks noEditPoints="1"/>
              </p:cNvSpPr>
              <p:nvPr/>
            </p:nvSpPr>
            <p:spPr bwMode="auto">
              <a:xfrm>
                <a:off x="6070600" y="6818313"/>
                <a:ext cx="555625" cy="492125"/>
              </a:xfrm>
              <a:custGeom>
                <a:avLst/>
                <a:gdLst>
                  <a:gd name="T0" fmla="*/ 34 w 287"/>
                  <a:gd name="T1" fmla="*/ 150 h 255"/>
                  <a:gd name="T2" fmla="*/ 159 w 287"/>
                  <a:gd name="T3" fmla="*/ 255 h 255"/>
                  <a:gd name="T4" fmla="*/ 287 w 287"/>
                  <a:gd name="T5" fmla="*/ 128 h 255"/>
                  <a:gd name="T6" fmla="*/ 159 w 287"/>
                  <a:gd name="T7" fmla="*/ 0 h 255"/>
                  <a:gd name="T8" fmla="*/ 34 w 287"/>
                  <a:gd name="T9" fmla="*/ 105 h 255"/>
                  <a:gd name="T10" fmla="*/ 0 w 287"/>
                  <a:gd name="T11" fmla="*/ 117 h 255"/>
                  <a:gd name="T12" fmla="*/ 0 w 287"/>
                  <a:gd name="T13" fmla="*/ 117 h 255"/>
                  <a:gd name="T14" fmla="*/ 182 w 287"/>
                  <a:gd name="T15" fmla="*/ 128 h 255"/>
                  <a:gd name="T16" fmla="*/ 182 w 287"/>
                  <a:gd name="T17" fmla="*/ 128 h 255"/>
                  <a:gd name="T18" fmla="*/ 80 w 287"/>
                  <a:gd name="T19" fmla="*/ 105 h 255"/>
                  <a:gd name="T20" fmla="*/ 159 w 287"/>
                  <a:gd name="T21" fmla="*/ 45 h 255"/>
                  <a:gd name="T22" fmla="*/ 242 w 287"/>
                  <a:gd name="T23" fmla="*/ 128 h 255"/>
                  <a:gd name="T24" fmla="*/ 159 w 287"/>
                  <a:gd name="T25" fmla="*/ 210 h 255"/>
                  <a:gd name="T26" fmla="*/ 80 w 287"/>
                  <a:gd name="T27" fmla="*/ 1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255">
                    <a:moveTo>
                      <a:pt x="34" y="150"/>
                    </a:moveTo>
                    <a:cubicBezTo>
                      <a:pt x="44" y="210"/>
                      <a:pt x="97" y="255"/>
                      <a:pt x="159" y="255"/>
                    </a:cubicBezTo>
                    <a:cubicBezTo>
                      <a:pt x="230" y="255"/>
                      <a:pt x="287" y="198"/>
                      <a:pt x="287" y="128"/>
                    </a:cubicBezTo>
                    <a:cubicBezTo>
                      <a:pt x="287" y="57"/>
                      <a:pt x="230" y="0"/>
                      <a:pt x="159" y="0"/>
                    </a:cubicBezTo>
                    <a:cubicBezTo>
                      <a:pt x="97" y="0"/>
                      <a:pt x="44" y="45"/>
                      <a:pt x="34" y="105"/>
                    </a:cubicBezTo>
                    <a:moveTo>
                      <a:pt x="0" y="117"/>
                    </a:moveTo>
                    <a:cubicBezTo>
                      <a:pt x="0" y="117"/>
                      <a:pt x="0" y="117"/>
                      <a:pt x="0" y="117"/>
                    </a:cubicBezTo>
                    <a:moveTo>
                      <a:pt x="182" y="128"/>
                    </a:moveTo>
                    <a:cubicBezTo>
                      <a:pt x="182" y="128"/>
                      <a:pt x="182" y="128"/>
                      <a:pt x="182" y="128"/>
                    </a:cubicBezTo>
                    <a:moveTo>
                      <a:pt x="80" y="105"/>
                    </a:moveTo>
                    <a:cubicBezTo>
                      <a:pt x="90" y="70"/>
                      <a:pt x="122" y="45"/>
                      <a:pt x="159" y="45"/>
                    </a:cubicBezTo>
                    <a:cubicBezTo>
                      <a:pt x="205" y="45"/>
                      <a:pt x="242" y="82"/>
                      <a:pt x="242" y="128"/>
                    </a:cubicBezTo>
                    <a:cubicBezTo>
                      <a:pt x="242" y="173"/>
                      <a:pt x="205" y="210"/>
                      <a:pt x="159" y="210"/>
                    </a:cubicBezTo>
                    <a:cubicBezTo>
                      <a:pt x="122" y="210"/>
                      <a:pt x="90" y="185"/>
                      <a:pt x="80" y="150"/>
                    </a:cubicBezTo>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3" name="Freeform 67"/>
              <p:cNvSpPr>
                <a:spLocks noEditPoints="1"/>
              </p:cNvSpPr>
              <p:nvPr/>
            </p:nvSpPr>
            <p:spPr bwMode="auto">
              <a:xfrm>
                <a:off x="5175250" y="6426201"/>
                <a:ext cx="2406650" cy="1960563"/>
              </a:xfrm>
              <a:custGeom>
                <a:avLst/>
                <a:gdLst>
                  <a:gd name="T0" fmla="*/ 1222 w 1244"/>
                  <a:gd name="T1" fmla="*/ 973 h 1018"/>
                  <a:gd name="T2" fmla="*/ 1062 w 1244"/>
                  <a:gd name="T3" fmla="*/ 973 h 1018"/>
                  <a:gd name="T4" fmla="*/ 938 w 1244"/>
                  <a:gd name="T5" fmla="*/ 759 h 1018"/>
                  <a:gd name="T6" fmla="*/ 1153 w 1244"/>
                  <a:gd name="T7" fmla="*/ 332 h 1018"/>
                  <a:gd name="T8" fmla="*/ 1046 w 1244"/>
                  <a:gd name="T9" fmla="*/ 12 h 1018"/>
                  <a:gd name="T10" fmla="*/ 1015 w 1244"/>
                  <a:gd name="T11" fmla="*/ 7 h 1018"/>
                  <a:gd name="T12" fmla="*/ 1011 w 1244"/>
                  <a:gd name="T13" fmla="*/ 39 h 1018"/>
                  <a:gd name="T14" fmla="*/ 1108 w 1244"/>
                  <a:gd name="T15" fmla="*/ 332 h 1018"/>
                  <a:gd name="T16" fmla="*/ 895 w 1244"/>
                  <a:gd name="T17" fmla="*/ 734 h 1018"/>
                  <a:gd name="T18" fmla="*/ 793 w 1244"/>
                  <a:gd name="T19" fmla="*/ 787 h 1018"/>
                  <a:gd name="T20" fmla="*/ 789 w 1244"/>
                  <a:gd name="T21" fmla="*/ 788 h 1018"/>
                  <a:gd name="T22" fmla="*/ 789 w 1244"/>
                  <a:gd name="T23" fmla="*/ 788 h 1018"/>
                  <a:gd name="T24" fmla="*/ 622 w 1244"/>
                  <a:gd name="T25" fmla="*/ 818 h 1018"/>
                  <a:gd name="T26" fmla="*/ 455 w 1244"/>
                  <a:gd name="T27" fmla="*/ 788 h 1018"/>
                  <a:gd name="T28" fmla="*/ 349 w 1244"/>
                  <a:gd name="T29" fmla="*/ 734 h 1018"/>
                  <a:gd name="T30" fmla="*/ 328 w 1244"/>
                  <a:gd name="T31" fmla="*/ 718 h 1018"/>
                  <a:gd name="T32" fmla="*/ 296 w 1244"/>
                  <a:gd name="T33" fmla="*/ 723 h 1018"/>
                  <a:gd name="T34" fmla="*/ 301 w 1244"/>
                  <a:gd name="T35" fmla="*/ 754 h 1018"/>
                  <a:gd name="T36" fmla="*/ 307 w 1244"/>
                  <a:gd name="T37" fmla="*/ 759 h 1018"/>
                  <a:gd name="T38" fmla="*/ 183 w 1244"/>
                  <a:gd name="T39" fmla="*/ 973 h 1018"/>
                  <a:gd name="T40" fmla="*/ 23 w 1244"/>
                  <a:gd name="T41" fmla="*/ 973 h 1018"/>
                  <a:gd name="T42" fmla="*/ 0 w 1244"/>
                  <a:gd name="T43" fmla="*/ 995 h 1018"/>
                  <a:gd name="T44" fmla="*/ 23 w 1244"/>
                  <a:gd name="T45" fmla="*/ 1018 h 1018"/>
                  <a:gd name="T46" fmla="*/ 195 w 1244"/>
                  <a:gd name="T47" fmla="*/ 1018 h 1018"/>
                  <a:gd name="T48" fmla="*/ 196 w 1244"/>
                  <a:gd name="T49" fmla="*/ 1018 h 1018"/>
                  <a:gd name="T50" fmla="*/ 358 w 1244"/>
                  <a:gd name="T51" fmla="*/ 1018 h 1018"/>
                  <a:gd name="T52" fmla="*/ 359 w 1244"/>
                  <a:gd name="T53" fmla="*/ 1018 h 1018"/>
                  <a:gd name="T54" fmla="*/ 886 w 1244"/>
                  <a:gd name="T55" fmla="*/ 1018 h 1018"/>
                  <a:gd name="T56" fmla="*/ 886 w 1244"/>
                  <a:gd name="T57" fmla="*/ 1018 h 1018"/>
                  <a:gd name="T58" fmla="*/ 1049 w 1244"/>
                  <a:gd name="T59" fmla="*/ 1018 h 1018"/>
                  <a:gd name="T60" fmla="*/ 1049 w 1244"/>
                  <a:gd name="T61" fmla="*/ 1018 h 1018"/>
                  <a:gd name="T62" fmla="*/ 1222 w 1244"/>
                  <a:gd name="T63" fmla="*/ 1018 h 1018"/>
                  <a:gd name="T64" fmla="*/ 1244 w 1244"/>
                  <a:gd name="T65" fmla="*/ 995 h 1018"/>
                  <a:gd name="T66" fmla="*/ 1222 w 1244"/>
                  <a:gd name="T67" fmla="*/ 973 h 1018"/>
                  <a:gd name="T68" fmla="*/ 900 w 1244"/>
                  <a:gd name="T69" fmla="*/ 973 h 1018"/>
                  <a:gd name="T70" fmla="*/ 828 w 1244"/>
                  <a:gd name="T71" fmla="*/ 821 h 1018"/>
                  <a:gd name="T72" fmla="*/ 833 w 1244"/>
                  <a:gd name="T73" fmla="*/ 819 h 1018"/>
                  <a:gd name="T74" fmla="*/ 836 w 1244"/>
                  <a:gd name="T75" fmla="*/ 818 h 1018"/>
                  <a:gd name="T76" fmla="*/ 849 w 1244"/>
                  <a:gd name="T77" fmla="*/ 812 h 1018"/>
                  <a:gd name="T78" fmla="*/ 851 w 1244"/>
                  <a:gd name="T79" fmla="*/ 811 h 1018"/>
                  <a:gd name="T80" fmla="*/ 864 w 1244"/>
                  <a:gd name="T81" fmla="*/ 805 h 1018"/>
                  <a:gd name="T82" fmla="*/ 864 w 1244"/>
                  <a:gd name="T83" fmla="*/ 804 h 1018"/>
                  <a:gd name="T84" fmla="*/ 877 w 1244"/>
                  <a:gd name="T85" fmla="*/ 798 h 1018"/>
                  <a:gd name="T86" fmla="*/ 880 w 1244"/>
                  <a:gd name="T87" fmla="*/ 796 h 1018"/>
                  <a:gd name="T88" fmla="*/ 892 w 1244"/>
                  <a:gd name="T89" fmla="*/ 789 h 1018"/>
                  <a:gd name="T90" fmla="*/ 894 w 1244"/>
                  <a:gd name="T91" fmla="*/ 788 h 1018"/>
                  <a:gd name="T92" fmla="*/ 900 w 1244"/>
                  <a:gd name="T93" fmla="*/ 784 h 1018"/>
                  <a:gd name="T94" fmla="*/ 1010 w 1244"/>
                  <a:gd name="T95" fmla="*/ 973 h 1018"/>
                  <a:gd name="T96" fmla="*/ 900 w 1244"/>
                  <a:gd name="T97" fmla="*/ 973 h 1018"/>
                  <a:gd name="T98" fmla="*/ 785 w 1244"/>
                  <a:gd name="T99" fmla="*/ 837 h 1018"/>
                  <a:gd name="T100" fmla="*/ 850 w 1244"/>
                  <a:gd name="T101" fmla="*/ 973 h 1018"/>
                  <a:gd name="T102" fmla="*/ 394 w 1244"/>
                  <a:gd name="T103" fmla="*/ 973 h 1018"/>
                  <a:gd name="T104" fmla="*/ 459 w 1244"/>
                  <a:gd name="T105" fmla="*/ 837 h 1018"/>
                  <a:gd name="T106" fmla="*/ 622 w 1244"/>
                  <a:gd name="T107" fmla="*/ 863 h 1018"/>
                  <a:gd name="T108" fmla="*/ 785 w 1244"/>
                  <a:gd name="T109" fmla="*/ 837 h 1018"/>
                  <a:gd name="T110" fmla="*/ 344 w 1244"/>
                  <a:gd name="T111" fmla="*/ 784 h 1018"/>
                  <a:gd name="T112" fmla="*/ 417 w 1244"/>
                  <a:gd name="T113" fmla="*/ 821 h 1018"/>
                  <a:gd name="T114" fmla="*/ 344 w 1244"/>
                  <a:gd name="T115" fmla="*/ 973 h 1018"/>
                  <a:gd name="T116" fmla="*/ 235 w 1244"/>
                  <a:gd name="T117" fmla="*/ 973 h 1018"/>
                  <a:gd name="T118" fmla="*/ 344 w 1244"/>
                  <a:gd name="T119" fmla="*/ 78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4" h="1018">
                    <a:moveTo>
                      <a:pt x="1222" y="973"/>
                    </a:moveTo>
                    <a:cubicBezTo>
                      <a:pt x="1062" y="973"/>
                      <a:pt x="1062" y="973"/>
                      <a:pt x="1062" y="973"/>
                    </a:cubicBezTo>
                    <a:cubicBezTo>
                      <a:pt x="938" y="759"/>
                      <a:pt x="938" y="759"/>
                      <a:pt x="938" y="759"/>
                    </a:cubicBezTo>
                    <a:cubicBezTo>
                      <a:pt x="1073" y="659"/>
                      <a:pt x="1153" y="501"/>
                      <a:pt x="1153" y="332"/>
                    </a:cubicBezTo>
                    <a:cubicBezTo>
                      <a:pt x="1153" y="215"/>
                      <a:pt x="1116" y="105"/>
                      <a:pt x="1046" y="12"/>
                    </a:cubicBezTo>
                    <a:cubicBezTo>
                      <a:pt x="1039" y="2"/>
                      <a:pt x="1025" y="0"/>
                      <a:pt x="1015" y="7"/>
                    </a:cubicBezTo>
                    <a:cubicBezTo>
                      <a:pt x="1005" y="15"/>
                      <a:pt x="1003" y="29"/>
                      <a:pt x="1011" y="39"/>
                    </a:cubicBezTo>
                    <a:cubicBezTo>
                      <a:pt x="1075" y="124"/>
                      <a:pt x="1108" y="225"/>
                      <a:pt x="1108" y="332"/>
                    </a:cubicBezTo>
                    <a:cubicBezTo>
                      <a:pt x="1108" y="493"/>
                      <a:pt x="1029" y="643"/>
                      <a:pt x="895" y="734"/>
                    </a:cubicBezTo>
                    <a:cubicBezTo>
                      <a:pt x="863" y="756"/>
                      <a:pt x="829" y="773"/>
                      <a:pt x="793" y="787"/>
                    </a:cubicBezTo>
                    <a:cubicBezTo>
                      <a:pt x="792" y="787"/>
                      <a:pt x="790" y="788"/>
                      <a:pt x="789" y="788"/>
                    </a:cubicBezTo>
                    <a:cubicBezTo>
                      <a:pt x="789" y="788"/>
                      <a:pt x="789" y="788"/>
                      <a:pt x="789" y="788"/>
                    </a:cubicBezTo>
                    <a:cubicBezTo>
                      <a:pt x="736" y="808"/>
                      <a:pt x="680" y="818"/>
                      <a:pt x="622" y="818"/>
                    </a:cubicBezTo>
                    <a:cubicBezTo>
                      <a:pt x="565" y="818"/>
                      <a:pt x="509" y="808"/>
                      <a:pt x="455" y="788"/>
                    </a:cubicBezTo>
                    <a:cubicBezTo>
                      <a:pt x="418" y="775"/>
                      <a:pt x="382" y="756"/>
                      <a:pt x="349" y="734"/>
                    </a:cubicBezTo>
                    <a:cubicBezTo>
                      <a:pt x="343" y="729"/>
                      <a:pt x="336" y="724"/>
                      <a:pt x="328" y="718"/>
                    </a:cubicBezTo>
                    <a:cubicBezTo>
                      <a:pt x="318" y="711"/>
                      <a:pt x="304" y="713"/>
                      <a:pt x="296" y="723"/>
                    </a:cubicBezTo>
                    <a:cubicBezTo>
                      <a:pt x="289" y="733"/>
                      <a:pt x="291" y="747"/>
                      <a:pt x="301" y="754"/>
                    </a:cubicBezTo>
                    <a:cubicBezTo>
                      <a:pt x="303" y="756"/>
                      <a:pt x="305" y="757"/>
                      <a:pt x="307" y="759"/>
                    </a:cubicBezTo>
                    <a:cubicBezTo>
                      <a:pt x="183" y="973"/>
                      <a:pt x="183" y="973"/>
                      <a:pt x="183" y="973"/>
                    </a:cubicBezTo>
                    <a:cubicBezTo>
                      <a:pt x="23" y="973"/>
                      <a:pt x="23" y="973"/>
                      <a:pt x="23" y="973"/>
                    </a:cubicBezTo>
                    <a:cubicBezTo>
                      <a:pt x="11" y="973"/>
                      <a:pt x="0" y="983"/>
                      <a:pt x="0" y="995"/>
                    </a:cubicBezTo>
                    <a:cubicBezTo>
                      <a:pt x="0" y="1008"/>
                      <a:pt x="11" y="1018"/>
                      <a:pt x="23" y="1018"/>
                    </a:cubicBezTo>
                    <a:cubicBezTo>
                      <a:pt x="195" y="1018"/>
                      <a:pt x="195" y="1018"/>
                      <a:pt x="195" y="1018"/>
                    </a:cubicBezTo>
                    <a:cubicBezTo>
                      <a:pt x="195" y="1018"/>
                      <a:pt x="195" y="1018"/>
                      <a:pt x="196" y="1018"/>
                    </a:cubicBezTo>
                    <a:cubicBezTo>
                      <a:pt x="358" y="1018"/>
                      <a:pt x="358" y="1018"/>
                      <a:pt x="358" y="1018"/>
                    </a:cubicBezTo>
                    <a:cubicBezTo>
                      <a:pt x="359" y="1018"/>
                      <a:pt x="359" y="1018"/>
                      <a:pt x="359" y="1018"/>
                    </a:cubicBezTo>
                    <a:cubicBezTo>
                      <a:pt x="886" y="1018"/>
                      <a:pt x="886" y="1018"/>
                      <a:pt x="886" y="1018"/>
                    </a:cubicBezTo>
                    <a:cubicBezTo>
                      <a:pt x="886" y="1018"/>
                      <a:pt x="886" y="1018"/>
                      <a:pt x="886" y="1018"/>
                    </a:cubicBezTo>
                    <a:cubicBezTo>
                      <a:pt x="1049" y="1018"/>
                      <a:pt x="1049" y="1018"/>
                      <a:pt x="1049" y="1018"/>
                    </a:cubicBezTo>
                    <a:cubicBezTo>
                      <a:pt x="1049" y="1018"/>
                      <a:pt x="1049" y="1018"/>
                      <a:pt x="1049" y="1018"/>
                    </a:cubicBezTo>
                    <a:cubicBezTo>
                      <a:pt x="1222" y="1018"/>
                      <a:pt x="1222" y="1018"/>
                      <a:pt x="1222" y="1018"/>
                    </a:cubicBezTo>
                    <a:cubicBezTo>
                      <a:pt x="1234" y="1018"/>
                      <a:pt x="1244" y="1008"/>
                      <a:pt x="1244" y="995"/>
                    </a:cubicBezTo>
                    <a:cubicBezTo>
                      <a:pt x="1244" y="983"/>
                      <a:pt x="1234" y="973"/>
                      <a:pt x="1222" y="973"/>
                    </a:cubicBezTo>
                    <a:close/>
                    <a:moveTo>
                      <a:pt x="900" y="973"/>
                    </a:moveTo>
                    <a:cubicBezTo>
                      <a:pt x="828" y="821"/>
                      <a:pt x="828" y="821"/>
                      <a:pt x="828" y="821"/>
                    </a:cubicBezTo>
                    <a:cubicBezTo>
                      <a:pt x="830" y="821"/>
                      <a:pt x="832" y="820"/>
                      <a:pt x="833" y="819"/>
                    </a:cubicBezTo>
                    <a:cubicBezTo>
                      <a:pt x="834" y="819"/>
                      <a:pt x="835" y="818"/>
                      <a:pt x="836" y="818"/>
                    </a:cubicBezTo>
                    <a:cubicBezTo>
                      <a:pt x="840" y="816"/>
                      <a:pt x="844" y="814"/>
                      <a:pt x="849" y="812"/>
                    </a:cubicBezTo>
                    <a:cubicBezTo>
                      <a:pt x="850" y="812"/>
                      <a:pt x="850" y="811"/>
                      <a:pt x="851" y="811"/>
                    </a:cubicBezTo>
                    <a:cubicBezTo>
                      <a:pt x="856" y="809"/>
                      <a:pt x="860" y="807"/>
                      <a:pt x="864" y="805"/>
                    </a:cubicBezTo>
                    <a:cubicBezTo>
                      <a:pt x="864" y="804"/>
                      <a:pt x="864" y="804"/>
                      <a:pt x="864" y="804"/>
                    </a:cubicBezTo>
                    <a:cubicBezTo>
                      <a:pt x="869" y="802"/>
                      <a:pt x="873" y="800"/>
                      <a:pt x="877" y="798"/>
                    </a:cubicBezTo>
                    <a:cubicBezTo>
                      <a:pt x="878" y="797"/>
                      <a:pt x="879" y="797"/>
                      <a:pt x="880" y="796"/>
                    </a:cubicBezTo>
                    <a:cubicBezTo>
                      <a:pt x="884" y="794"/>
                      <a:pt x="888" y="791"/>
                      <a:pt x="892" y="789"/>
                    </a:cubicBezTo>
                    <a:cubicBezTo>
                      <a:pt x="893" y="789"/>
                      <a:pt x="894" y="788"/>
                      <a:pt x="894" y="788"/>
                    </a:cubicBezTo>
                    <a:cubicBezTo>
                      <a:pt x="896" y="787"/>
                      <a:pt x="898" y="785"/>
                      <a:pt x="900" y="784"/>
                    </a:cubicBezTo>
                    <a:cubicBezTo>
                      <a:pt x="1010" y="973"/>
                      <a:pt x="1010" y="973"/>
                      <a:pt x="1010" y="973"/>
                    </a:cubicBezTo>
                    <a:lnTo>
                      <a:pt x="900" y="973"/>
                    </a:lnTo>
                    <a:close/>
                    <a:moveTo>
                      <a:pt x="785" y="837"/>
                    </a:moveTo>
                    <a:cubicBezTo>
                      <a:pt x="850" y="973"/>
                      <a:pt x="850" y="973"/>
                      <a:pt x="850" y="973"/>
                    </a:cubicBezTo>
                    <a:cubicBezTo>
                      <a:pt x="394" y="973"/>
                      <a:pt x="394" y="973"/>
                      <a:pt x="394" y="973"/>
                    </a:cubicBezTo>
                    <a:cubicBezTo>
                      <a:pt x="459" y="837"/>
                      <a:pt x="459" y="837"/>
                      <a:pt x="459" y="837"/>
                    </a:cubicBezTo>
                    <a:cubicBezTo>
                      <a:pt x="512" y="854"/>
                      <a:pt x="566" y="863"/>
                      <a:pt x="622" y="863"/>
                    </a:cubicBezTo>
                    <a:cubicBezTo>
                      <a:pt x="678" y="863"/>
                      <a:pt x="733" y="854"/>
                      <a:pt x="785" y="837"/>
                    </a:cubicBezTo>
                    <a:close/>
                    <a:moveTo>
                      <a:pt x="344" y="784"/>
                    </a:moveTo>
                    <a:cubicBezTo>
                      <a:pt x="368" y="798"/>
                      <a:pt x="392" y="811"/>
                      <a:pt x="417" y="821"/>
                    </a:cubicBezTo>
                    <a:cubicBezTo>
                      <a:pt x="344" y="973"/>
                      <a:pt x="344" y="973"/>
                      <a:pt x="344" y="973"/>
                    </a:cubicBezTo>
                    <a:cubicBezTo>
                      <a:pt x="235" y="973"/>
                      <a:pt x="235" y="973"/>
                      <a:pt x="235" y="973"/>
                    </a:cubicBezTo>
                    <a:lnTo>
                      <a:pt x="344" y="784"/>
                    </a:lnTo>
                    <a:close/>
                  </a:path>
                </a:pathLst>
              </a:custGeom>
              <a:solidFill>
                <a:srgbClr val="565658"/>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4" name="Line 68"/>
              <p:cNvSpPr>
                <a:spLocks noChangeShapeType="1"/>
              </p:cNvSpPr>
              <p:nvPr/>
            </p:nvSpPr>
            <p:spPr bwMode="auto">
              <a:xfrm>
                <a:off x="5840413" y="79359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5" name="Line 69"/>
              <p:cNvSpPr>
                <a:spLocks noChangeShapeType="1"/>
              </p:cNvSpPr>
              <p:nvPr/>
            </p:nvSpPr>
            <p:spPr bwMode="auto">
              <a:xfrm>
                <a:off x="5840413" y="79359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26" name="Freeform 48"/>
              <p:cNvSpPr>
                <a:spLocks noEditPoints="1"/>
              </p:cNvSpPr>
              <p:nvPr/>
            </p:nvSpPr>
            <p:spPr bwMode="auto">
              <a:xfrm>
                <a:off x="4570349" y="6867081"/>
                <a:ext cx="1816100" cy="1023938"/>
              </a:xfrm>
              <a:custGeom>
                <a:avLst/>
                <a:gdLst>
                  <a:gd name="T0" fmla="*/ 837 w 939"/>
                  <a:gd name="T1" fmla="*/ 126 h 532"/>
                  <a:gd name="T2" fmla="*/ 916 w 939"/>
                  <a:gd name="T3" fmla="*/ 126 h 532"/>
                  <a:gd name="T4" fmla="*/ 939 w 939"/>
                  <a:gd name="T5" fmla="*/ 104 h 532"/>
                  <a:gd name="T6" fmla="*/ 916 w 939"/>
                  <a:gd name="T7" fmla="*/ 81 h 532"/>
                  <a:gd name="T8" fmla="*/ 344 w 939"/>
                  <a:gd name="T9" fmla="*/ 81 h 532"/>
                  <a:gd name="T10" fmla="*/ 241 w 939"/>
                  <a:gd name="T11" fmla="*/ 5 h 532"/>
                  <a:gd name="T12" fmla="*/ 228 w 939"/>
                  <a:gd name="T13" fmla="*/ 0 h 532"/>
                  <a:gd name="T14" fmla="*/ 25 w 939"/>
                  <a:gd name="T15" fmla="*/ 0 h 532"/>
                  <a:gd name="T16" fmla="*/ 4 w 939"/>
                  <a:gd name="T17" fmla="*/ 14 h 532"/>
                  <a:gd name="T18" fmla="*/ 9 w 939"/>
                  <a:gd name="T19" fmla="*/ 39 h 532"/>
                  <a:gd name="T20" fmla="*/ 36 w 939"/>
                  <a:gd name="T21" fmla="*/ 104 h 532"/>
                  <a:gd name="T22" fmla="*/ 9 w 939"/>
                  <a:gd name="T23" fmla="*/ 168 h 532"/>
                  <a:gd name="T24" fmla="*/ 4 w 939"/>
                  <a:gd name="T25" fmla="*/ 193 h 532"/>
                  <a:gd name="T26" fmla="*/ 25 w 939"/>
                  <a:gd name="T27" fmla="*/ 207 h 532"/>
                  <a:gd name="T28" fmla="*/ 228 w 939"/>
                  <a:gd name="T29" fmla="*/ 207 h 532"/>
                  <a:gd name="T30" fmla="*/ 241 w 939"/>
                  <a:gd name="T31" fmla="*/ 202 h 532"/>
                  <a:gd name="T32" fmla="*/ 344 w 939"/>
                  <a:gd name="T33" fmla="*/ 126 h 532"/>
                  <a:gd name="T34" fmla="*/ 369 w 939"/>
                  <a:gd name="T35" fmla="*/ 126 h 532"/>
                  <a:gd name="T36" fmla="*/ 371 w 939"/>
                  <a:gd name="T37" fmla="*/ 228 h 532"/>
                  <a:gd name="T38" fmla="*/ 384 w 939"/>
                  <a:gd name="T39" fmla="*/ 257 h 532"/>
                  <a:gd name="T40" fmla="*/ 413 w 939"/>
                  <a:gd name="T41" fmla="*/ 244 h 532"/>
                  <a:gd name="T42" fmla="*/ 419 w 939"/>
                  <a:gd name="T43" fmla="*/ 126 h 532"/>
                  <a:gd name="T44" fmla="*/ 586 w 939"/>
                  <a:gd name="T45" fmla="*/ 126 h 532"/>
                  <a:gd name="T46" fmla="*/ 555 w 939"/>
                  <a:gd name="T47" fmla="*/ 295 h 532"/>
                  <a:gd name="T48" fmla="*/ 506 w 939"/>
                  <a:gd name="T49" fmla="*/ 445 h 532"/>
                  <a:gd name="T50" fmla="*/ 449 w 939"/>
                  <a:gd name="T51" fmla="*/ 375 h 532"/>
                  <a:gd name="T52" fmla="*/ 433 w 939"/>
                  <a:gd name="T53" fmla="*/ 364 h 532"/>
                  <a:gd name="T54" fmla="*/ 415 w 939"/>
                  <a:gd name="T55" fmla="*/ 368 h 532"/>
                  <a:gd name="T56" fmla="*/ 335 w 939"/>
                  <a:gd name="T57" fmla="*/ 450 h 532"/>
                  <a:gd name="T58" fmla="*/ 372 w 939"/>
                  <a:gd name="T59" fmla="*/ 327 h 532"/>
                  <a:gd name="T60" fmla="*/ 363 w 939"/>
                  <a:gd name="T61" fmla="*/ 297 h 532"/>
                  <a:gd name="T62" fmla="*/ 333 w 939"/>
                  <a:gd name="T63" fmla="*/ 306 h 532"/>
                  <a:gd name="T64" fmla="*/ 317 w 939"/>
                  <a:gd name="T65" fmla="*/ 520 h 532"/>
                  <a:gd name="T66" fmla="*/ 335 w 939"/>
                  <a:gd name="T67" fmla="*/ 530 h 532"/>
                  <a:gd name="T68" fmla="*/ 340 w 939"/>
                  <a:gd name="T69" fmla="*/ 529 h 532"/>
                  <a:gd name="T70" fmla="*/ 357 w 939"/>
                  <a:gd name="T71" fmla="*/ 511 h 532"/>
                  <a:gd name="T72" fmla="*/ 424 w 939"/>
                  <a:gd name="T73" fmla="*/ 420 h 532"/>
                  <a:gd name="T74" fmla="*/ 540 w 939"/>
                  <a:gd name="T75" fmla="*/ 526 h 532"/>
                  <a:gd name="T76" fmla="*/ 568 w 939"/>
                  <a:gd name="T77" fmla="*/ 522 h 532"/>
                  <a:gd name="T78" fmla="*/ 570 w 939"/>
                  <a:gd name="T79" fmla="*/ 494 h 532"/>
                  <a:gd name="T80" fmla="*/ 595 w 939"/>
                  <a:gd name="T81" fmla="*/ 316 h 532"/>
                  <a:gd name="T82" fmla="*/ 636 w 939"/>
                  <a:gd name="T83" fmla="*/ 126 h 532"/>
                  <a:gd name="T84" fmla="*/ 791 w 939"/>
                  <a:gd name="T85" fmla="*/ 126 h 532"/>
                  <a:gd name="T86" fmla="*/ 826 w 939"/>
                  <a:gd name="T87" fmla="*/ 134 h 532"/>
                  <a:gd name="T88" fmla="*/ 826 w 939"/>
                  <a:gd name="T89" fmla="*/ 134 h 532"/>
                  <a:gd name="T90" fmla="*/ 220 w 939"/>
                  <a:gd name="T91" fmla="*/ 162 h 532"/>
                  <a:gd name="T92" fmla="*/ 68 w 939"/>
                  <a:gd name="T93" fmla="*/ 162 h 532"/>
                  <a:gd name="T94" fmla="*/ 81 w 939"/>
                  <a:gd name="T95" fmla="*/ 104 h 532"/>
                  <a:gd name="T96" fmla="*/ 68 w 939"/>
                  <a:gd name="T97" fmla="*/ 45 h 532"/>
                  <a:gd name="T98" fmla="*/ 220 w 939"/>
                  <a:gd name="T99" fmla="*/ 45 h 532"/>
                  <a:gd name="T100" fmla="*/ 298 w 939"/>
                  <a:gd name="T101" fmla="*/ 104 h 532"/>
                  <a:gd name="T102" fmla="*/ 220 w 939"/>
                  <a:gd name="T103" fmla="*/ 16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9" h="532">
                    <a:moveTo>
                      <a:pt x="837" y="126"/>
                    </a:moveTo>
                    <a:cubicBezTo>
                      <a:pt x="916" y="126"/>
                      <a:pt x="916" y="126"/>
                      <a:pt x="916" y="126"/>
                    </a:cubicBezTo>
                    <a:cubicBezTo>
                      <a:pt x="929" y="126"/>
                      <a:pt x="939" y="116"/>
                      <a:pt x="939" y="104"/>
                    </a:cubicBezTo>
                    <a:cubicBezTo>
                      <a:pt x="939" y="91"/>
                      <a:pt x="929" y="81"/>
                      <a:pt x="916" y="81"/>
                    </a:cubicBezTo>
                    <a:cubicBezTo>
                      <a:pt x="344" y="81"/>
                      <a:pt x="344" y="81"/>
                      <a:pt x="344" y="81"/>
                    </a:cubicBezTo>
                    <a:cubicBezTo>
                      <a:pt x="241" y="5"/>
                      <a:pt x="241" y="5"/>
                      <a:pt x="241" y="5"/>
                    </a:cubicBezTo>
                    <a:cubicBezTo>
                      <a:pt x="237" y="2"/>
                      <a:pt x="233" y="0"/>
                      <a:pt x="228" y="0"/>
                    </a:cubicBezTo>
                    <a:cubicBezTo>
                      <a:pt x="25" y="0"/>
                      <a:pt x="25" y="0"/>
                      <a:pt x="25" y="0"/>
                    </a:cubicBezTo>
                    <a:cubicBezTo>
                      <a:pt x="15" y="0"/>
                      <a:pt x="7" y="6"/>
                      <a:pt x="4" y="14"/>
                    </a:cubicBezTo>
                    <a:cubicBezTo>
                      <a:pt x="0" y="23"/>
                      <a:pt x="2" y="33"/>
                      <a:pt x="9" y="39"/>
                    </a:cubicBezTo>
                    <a:cubicBezTo>
                      <a:pt x="27" y="56"/>
                      <a:pt x="36" y="79"/>
                      <a:pt x="36" y="104"/>
                    </a:cubicBezTo>
                    <a:cubicBezTo>
                      <a:pt x="36" y="128"/>
                      <a:pt x="27" y="151"/>
                      <a:pt x="9" y="168"/>
                    </a:cubicBezTo>
                    <a:cubicBezTo>
                      <a:pt x="2" y="174"/>
                      <a:pt x="0" y="184"/>
                      <a:pt x="4" y="193"/>
                    </a:cubicBezTo>
                    <a:cubicBezTo>
                      <a:pt x="7" y="201"/>
                      <a:pt x="15" y="207"/>
                      <a:pt x="25" y="207"/>
                    </a:cubicBezTo>
                    <a:cubicBezTo>
                      <a:pt x="228" y="207"/>
                      <a:pt x="228" y="207"/>
                      <a:pt x="228" y="207"/>
                    </a:cubicBezTo>
                    <a:cubicBezTo>
                      <a:pt x="233" y="207"/>
                      <a:pt x="237" y="205"/>
                      <a:pt x="241" y="202"/>
                    </a:cubicBezTo>
                    <a:cubicBezTo>
                      <a:pt x="344" y="126"/>
                      <a:pt x="344" y="126"/>
                      <a:pt x="344" y="126"/>
                    </a:cubicBezTo>
                    <a:cubicBezTo>
                      <a:pt x="369" y="126"/>
                      <a:pt x="369" y="126"/>
                      <a:pt x="369" y="126"/>
                    </a:cubicBezTo>
                    <a:cubicBezTo>
                      <a:pt x="386" y="155"/>
                      <a:pt x="387" y="186"/>
                      <a:pt x="371" y="228"/>
                    </a:cubicBezTo>
                    <a:cubicBezTo>
                      <a:pt x="366" y="240"/>
                      <a:pt x="372" y="253"/>
                      <a:pt x="384" y="257"/>
                    </a:cubicBezTo>
                    <a:cubicBezTo>
                      <a:pt x="395" y="261"/>
                      <a:pt x="408" y="256"/>
                      <a:pt x="413" y="244"/>
                    </a:cubicBezTo>
                    <a:cubicBezTo>
                      <a:pt x="424" y="214"/>
                      <a:pt x="436" y="172"/>
                      <a:pt x="419" y="126"/>
                    </a:cubicBezTo>
                    <a:cubicBezTo>
                      <a:pt x="586" y="126"/>
                      <a:pt x="586" y="126"/>
                      <a:pt x="586" y="126"/>
                    </a:cubicBezTo>
                    <a:cubicBezTo>
                      <a:pt x="617" y="179"/>
                      <a:pt x="588" y="233"/>
                      <a:pt x="555" y="295"/>
                    </a:cubicBezTo>
                    <a:cubicBezTo>
                      <a:pt x="530" y="342"/>
                      <a:pt x="503" y="393"/>
                      <a:pt x="506" y="445"/>
                    </a:cubicBezTo>
                    <a:cubicBezTo>
                      <a:pt x="482" y="424"/>
                      <a:pt x="463" y="401"/>
                      <a:pt x="449" y="375"/>
                    </a:cubicBezTo>
                    <a:cubicBezTo>
                      <a:pt x="446" y="369"/>
                      <a:pt x="440" y="365"/>
                      <a:pt x="433" y="364"/>
                    </a:cubicBezTo>
                    <a:cubicBezTo>
                      <a:pt x="427" y="363"/>
                      <a:pt x="420" y="364"/>
                      <a:pt x="415" y="368"/>
                    </a:cubicBezTo>
                    <a:cubicBezTo>
                      <a:pt x="378" y="398"/>
                      <a:pt x="352" y="425"/>
                      <a:pt x="335" y="450"/>
                    </a:cubicBezTo>
                    <a:cubicBezTo>
                      <a:pt x="330" y="412"/>
                      <a:pt x="348" y="372"/>
                      <a:pt x="372" y="327"/>
                    </a:cubicBezTo>
                    <a:cubicBezTo>
                      <a:pt x="378" y="316"/>
                      <a:pt x="374" y="302"/>
                      <a:pt x="363" y="297"/>
                    </a:cubicBezTo>
                    <a:cubicBezTo>
                      <a:pt x="352" y="291"/>
                      <a:pt x="338" y="295"/>
                      <a:pt x="333" y="306"/>
                    </a:cubicBezTo>
                    <a:cubicBezTo>
                      <a:pt x="302" y="363"/>
                      <a:pt x="261" y="442"/>
                      <a:pt x="317" y="520"/>
                    </a:cubicBezTo>
                    <a:cubicBezTo>
                      <a:pt x="321" y="526"/>
                      <a:pt x="328" y="530"/>
                      <a:pt x="335" y="530"/>
                    </a:cubicBezTo>
                    <a:cubicBezTo>
                      <a:pt x="337" y="530"/>
                      <a:pt x="338" y="529"/>
                      <a:pt x="340" y="529"/>
                    </a:cubicBezTo>
                    <a:cubicBezTo>
                      <a:pt x="349" y="527"/>
                      <a:pt x="356" y="520"/>
                      <a:pt x="357" y="511"/>
                    </a:cubicBezTo>
                    <a:cubicBezTo>
                      <a:pt x="362" y="486"/>
                      <a:pt x="384" y="456"/>
                      <a:pt x="424" y="420"/>
                    </a:cubicBezTo>
                    <a:cubicBezTo>
                      <a:pt x="451" y="460"/>
                      <a:pt x="489" y="495"/>
                      <a:pt x="540" y="526"/>
                    </a:cubicBezTo>
                    <a:cubicBezTo>
                      <a:pt x="549" y="532"/>
                      <a:pt x="561" y="530"/>
                      <a:pt x="568" y="522"/>
                    </a:cubicBezTo>
                    <a:cubicBezTo>
                      <a:pt x="575" y="515"/>
                      <a:pt x="576" y="503"/>
                      <a:pt x="570" y="494"/>
                    </a:cubicBezTo>
                    <a:cubicBezTo>
                      <a:pt x="530" y="438"/>
                      <a:pt x="560" y="381"/>
                      <a:pt x="595" y="316"/>
                    </a:cubicBezTo>
                    <a:cubicBezTo>
                      <a:pt x="626" y="257"/>
                      <a:pt x="660" y="192"/>
                      <a:pt x="636" y="126"/>
                    </a:cubicBezTo>
                    <a:cubicBezTo>
                      <a:pt x="791" y="126"/>
                      <a:pt x="791" y="126"/>
                      <a:pt x="791" y="126"/>
                    </a:cubicBezTo>
                    <a:moveTo>
                      <a:pt x="826" y="134"/>
                    </a:moveTo>
                    <a:cubicBezTo>
                      <a:pt x="826" y="134"/>
                      <a:pt x="826" y="134"/>
                      <a:pt x="826" y="134"/>
                    </a:cubicBezTo>
                    <a:moveTo>
                      <a:pt x="220" y="162"/>
                    </a:moveTo>
                    <a:cubicBezTo>
                      <a:pt x="68" y="162"/>
                      <a:pt x="68" y="162"/>
                      <a:pt x="68" y="162"/>
                    </a:cubicBezTo>
                    <a:cubicBezTo>
                      <a:pt x="77" y="144"/>
                      <a:pt x="81" y="124"/>
                      <a:pt x="81" y="104"/>
                    </a:cubicBezTo>
                    <a:cubicBezTo>
                      <a:pt x="81" y="83"/>
                      <a:pt x="77" y="63"/>
                      <a:pt x="68" y="45"/>
                    </a:cubicBezTo>
                    <a:cubicBezTo>
                      <a:pt x="220" y="45"/>
                      <a:pt x="220" y="45"/>
                      <a:pt x="220" y="45"/>
                    </a:cubicBezTo>
                    <a:cubicBezTo>
                      <a:pt x="298" y="104"/>
                      <a:pt x="298" y="104"/>
                      <a:pt x="298" y="104"/>
                    </a:cubicBezTo>
                    <a:lnTo>
                      <a:pt x="220" y="162"/>
                    </a:lnTo>
                    <a:close/>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grpSp>
        <p:sp>
          <p:nvSpPr>
            <p:cNvPr id="27" name="ZoneTexte 26"/>
            <p:cNvSpPr txBox="1"/>
            <p:nvPr/>
          </p:nvSpPr>
          <p:spPr>
            <a:xfrm>
              <a:off x="1322937" y="1769856"/>
              <a:ext cx="341621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600" b="1" i="0" u="none" strike="noStrike" cap="none" spc="0" normalizeH="0" baseline="0">
                  <a:ln>
                    <a:noFill/>
                  </a:ln>
                  <a:solidFill>
                    <a:srgbClr val="DF2680"/>
                  </a:solidFill>
                  <a:effectLst/>
                  <a:uFillTx/>
                  <a:latin typeface="Calibri" panose="020F0502020204030204" pitchFamily="34" charset="0"/>
                  <a:ea typeface="Tahoma" panose="020B0604030504040204" pitchFamily="34" charset="0"/>
                  <a:cs typeface="Calibri" panose="020F0502020204030204" pitchFamily="34" charset="0"/>
                  <a:sym typeface="Helvetica Neue"/>
                </a:rPr>
                <a:t>Objectifs de l’expérimentation</a:t>
              </a:r>
            </a:p>
          </p:txBody>
        </p:sp>
      </p:grpSp>
    </p:spTree>
    <p:extLst>
      <p:ext uri="{BB962C8B-B14F-4D97-AF65-F5344CB8AC3E}">
        <p14:creationId xmlns:p14="http://schemas.microsoft.com/office/powerpoint/2010/main" val="26892474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5" name="Rectangle 4"/>
          <p:cNvSpPr/>
          <p:nvPr/>
        </p:nvSpPr>
        <p:spPr>
          <a:xfrm>
            <a:off x="0" y="4001060"/>
            <a:ext cx="12192000" cy="2012257"/>
          </a:xfrm>
          <a:prstGeom prst="rect">
            <a:avLst/>
          </a:prstGeom>
          <a:solidFill>
            <a:srgbClr val="F7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p:cNvSpPr/>
          <p:nvPr/>
        </p:nvSpPr>
        <p:spPr>
          <a:xfrm>
            <a:off x="47035"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panose="020B0604030504040204" pitchFamily="34" charset="0"/>
                <a:cs typeface="Tahoma" panose="020B0604030504040204" pitchFamily="34" charset="0"/>
              </a:rPr>
              <a:t>Juin</a:t>
            </a:r>
          </a:p>
        </p:txBody>
      </p:sp>
      <p:grpSp>
        <p:nvGrpSpPr>
          <p:cNvPr id="9" name="Groupe 8"/>
          <p:cNvGrpSpPr/>
          <p:nvPr/>
        </p:nvGrpSpPr>
        <p:grpSpPr>
          <a:xfrm>
            <a:off x="7475220" y="5107442"/>
            <a:ext cx="1776131" cy="702832"/>
            <a:chOff x="8582334" y="3675952"/>
            <a:chExt cx="1776131" cy="702832"/>
          </a:xfrm>
        </p:grpSpPr>
        <p:sp>
          <p:nvSpPr>
            <p:cNvPr id="10" name="Rectangle: Rounded Corners 24">
              <a:extLst>
                <a:ext uri="{FF2B5EF4-FFF2-40B4-BE49-F238E27FC236}">
                  <a16:creationId xmlns:a16="http://schemas.microsoft.com/office/drawing/2014/main" id="{2BA15015-BD92-4175-90C8-DCBE15F18309}"/>
                </a:ext>
              </a:extLst>
            </p:cNvPr>
            <p:cNvSpPr/>
            <p:nvPr/>
          </p:nvSpPr>
          <p:spPr>
            <a:xfrm>
              <a:off x="8582334" y="4138614"/>
              <a:ext cx="1776131" cy="240170"/>
            </a:xfrm>
            <a:prstGeom prst="roundRect">
              <a:avLst>
                <a:gd name="adj" fmla="val 50000"/>
              </a:avLst>
            </a:prstGeom>
            <a:no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1" i="0" u="none" strike="noStrike" kern="0" cap="none" spc="0" normalizeH="0" baseline="0" noProof="0">
                  <a:ln>
                    <a:noFill/>
                  </a:ln>
                  <a:solidFill>
                    <a:srgbClr val="DF2680"/>
                  </a:solidFill>
                  <a:effectLst/>
                  <a:uLnTx/>
                  <a:uFillTx/>
                  <a:latin typeface="Trebuchet MS" panose="020B0603020202020204" pitchFamily="34" charset="0"/>
                  <a:ea typeface="Tahoma" panose="020B0604030504040204" pitchFamily="34" charset="0"/>
                  <a:cs typeface="Tahoma" panose="020B0604030504040204" pitchFamily="34" charset="0"/>
                </a:rPr>
                <a:t>Retour d’expérience commun</a:t>
              </a:r>
            </a:p>
          </p:txBody>
        </p:sp>
        <p:sp>
          <p:nvSpPr>
            <p:cNvPr id="11" name="Star: 5 Points 10">
              <a:extLst>
                <a:ext uri="{FF2B5EF4-FFF2-40B4-BE49-F238E27FC236}">
                  <a16:creationId xmlns:a16="http://schemas.microsoft.com/office/drawing/2014/main" id="{D804191E-2F1E-4685-B96A-D63C6138CBA5}"/>
                </a:ext>
              </a:extLst>
            </p:cNvPr>
            <p:cNvSpPr/>
            <p:nvPr/>
          </p:nvSpPr>
          <p:spPr>
            <a:xfrm>
              <a:off x="9290399" y="3675952"/>
              <a:ext cx="360000" cy="360000"/>
            </a:xfrm>
            <a:prstGeom prst="star5">
              <a:avLst/>
            </a:prstGeom>
            <a:solidFill>
              <a:srgbClr val="DF2680"/>
            </a:solidFill>
            <a:ln w="190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a:ln>
                  <a:noFill/>
                </a:ln>
                <a:solidFill>
                  <a:srgbClr val="E73083"/>
                </a:solidFill>
                <a:effectLst/>
                <a:uLnTx/>
                <a:uFillTx/>
                <a:latin typeface="Trebuchet MS" panose="020B0603020202020204" pitchFamily="34" charset="0"/>
                <a:ea typeface="Tahoma" panose="020B0604030504040204" pitchFamily="34" charset="0"/>
                <a:cs typeface="Tahoma" panose="020B0604030504040204" pitchFamily="34" charset="0"/>
              </a:endParaRPr>
            </a:p>
          </p:txBody>
        </p:sp>
      </p:grpSp>
      <p:grpSp>
        <p:nvGrpSpPr>
          <p:cNvPr id="12" name="Groupe 11"/>
          <p:cNvGrpSpPr/>
          <p:nvPr/>
        </p:nvGrpSpPr>
        <p:grpSpPr>
          <a:xfrm>
            <a:off x="47035" y="5112457"/>
            <a:ext cx="1062429" cy="703127"/>
            <a:chOff x="2593443" y="3653684"/>
            <a:chExt cx="1062429" cy="703127"/>
          </a:xfrm>
        </p:grpSpPr>
        <p:sp>
          <p:nvSpPr>
            <p:cNvPr id="13" name="Rectangle: Rounded Corners 24">
              <a:extLst>
                <a:ext uri="{FF2B5EF4-FFF2-40B4-BE49-F238E27FC236}">
                  <a16:creationId xmlns:a16="http://schemas.microsoft.com/office/drawing/2014/main" id="{2BA15015-BD92-4175-90C8-DCBE15F18309}"/>
                </a:ext>
              </a:extLst>
            </p:cNvPr>
            <p:cNvSpPr/>
            <p:nvPr/>
          </p:nvSpPr>
          <p:spPr>
            <a:xfrm>
              <a:off x="2593443" y="4020271"/>
              <a:ext cx="1062429" cy="336540"/>
            </a:xfrm>
            <a:prstGeom prst="roundRect">
              <a:avLst>
                <a:gd name="adj" fmla="val 0"/>
              </a:avLst>
            </a:prstGeom>
            <a:no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1" i="0" u="none" strike="noStrike" kern="0" cap="none" spc="0" normalizeH="0" baseline="0" noProof="0">
                  <a:ln>
                    <a:noFill/>
                  </a:ln>
                  <a:solidFill>
                    <a:srgbClr val="DF2680"/>
                  </a:solidFill>
                  <a:effectLst/>
                  <a:uLnTx/>
                  <a:uFillTx/>
                  <a:latin typeface="Trebuchet MS" panose="020B0603020202020204" pitchFamily="34" charset="0"/>
                  <a:ea typeface="Tahoma"/>
                  <a:cs typeface="Tahoma"/>
                </a:rPr>
                <a:t>Réunion de lancement</a:t>
              </a:r>
            </a:p>
          </p:txBody>
        </p:sp>
        <p:sp>
          <p:nvSpPr>
            <p:cNvPr id="14" name="Star: 5 Points 10">
              <a:extLst>
                <a:ext uri="{FF2B5EF4-FFF2-40B4-BE49-F238E27FC236}">
                  <a16:creationId xmlns:a16="http://schemas.microsoft.com/office/drawing/2014/main" id="{D804191E-2F1E-4685-B96A-D63C6138CBA5}"/>
                </a:ext>
              </a:extLst>
            </p:cNvPr>
            <p:cNvSpPr/>
            <p:nvPr/>
          </p:nvSpPr>
          <p:spPr>
            <a:xfrm>
              <a:off x="2929916" y="3653684"/>
              <a:ext cx="360000" cy="360000"/>
            </a:xfrm>
            <a:prstGeom prst="star5">
              <a:avLst/>
            </a:prstGeom>
            <a:solidFill>
              <a:srgbClr val="DF2680"/>
            </a:solidFill>
            <a:ln w="190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E73083"/>
                </a:solidFill>
                <a:effectLst/>
                <a:uLnTx/>
                <a:uFillTx/>
                <a:latin typeface="Trebuchet MS" panose="020B0603020202020204" pitchFamily="34" charset="0"/>
                <a:ea typeface="Tahoma" panose="020B0604030504040204" pitchFamily="34" charset="0"/>
                <a:cs typeface="Tahoma" panose="020B0604030504040204" pitchFamily="34" charset="0"/>
              </a:endParaRPr>
            </a:p>
          </p:txBody>
        </p:sp>
      </p:grpSp>
      <p:grpSp>
        <p:nvGrpSpPr>
          <p:cNvPr id="19" name="Groupe 18"/>
          <p:cNvGrpSpPr/>
          <p:nvPr/>
        </p:nvGrpSpPr>
        <p:grpSpPr>
          <a:xfrm>
            <a:off x="11141409" y="5087633"/>
            <a:ext cx="930823" cy="761948"/>
            <a:chOff x="10998871" y="3653684"/>
            <a:chExt cx="930823" cy="761948"/>
          </a:xfrm>
        </p:grpSpPr>
        <p:sp>
          <p:nvSpPr>
            <p:cNvPr id="20" name="Rectangle: Rounded Corners 24">
              <a:extLst>
                <a:ext uri="{FF2B5EF4-FFF2-40B4-BE49-F238E27FC236}">
                  <a16:creationId xmlns:a16="http://schemas.microsoft.com/office/drawing/2014/main" id="{2BA15015-BD92-4175-90C8-DCBE15F18309}"/>
                </a:ext>
              </a:extLst>
            </p:cNvPr>
            <p:cNvSpPr/>
            <p:nvPr/>
          </p:nvSpPr>
          <p:spPr>
            <a:xfrm>
              <a:off x="10998871" y="4057230"/>
              <a:ext cx="930823" cy="358402"/>
            </a:xfrm>
            <a:prstGeom prst="roundRect">
              <a:avLst>
                <a:gd name="adj" fmla="val 0"/>
              </a:avLst>
            </a:prstGeom>
            <a:no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1" i="0" u="none" strike="noStrike" kern="0" cap="none" spc="0" normalizeH="0" baseline="0" noProof="0">
                  <a:ln>
                    <a:noFill/>
                  </a:ln>
                  <a:solidFill>
                    <a:schemeClr val="accent1"/>
                  </a:solidFill>
                  <a:effectLst/>
                  <a:uLnTx/>
                  <a:uFillTx/>
                  <a:latin typeface="Trebuchet MS" panose="020B0603020202020204" pitchFamily="34" charset="0"/>
                  <a:ea typeface="Tahoma"/>
                  <a:cs typeface="Tahoma"/>
                </a:rPr>
                <a:t>Bilan national</a:t>
              </a:r>
            </a:p>
          </p:txBody>
        </p:sp>
        <p:sp>
          <p:nvSpPr>
            <p:cNvPr id="21" name="Star: 5 Points 10">
              <a:extLst>
                <a:ext uri="{FF2B5EF4-FFF2-40B4-BE49-F238E27FC236}">
                  <a16:creationId xmlns:a16="http://schemas.microsoft.com/office/drawing/2014/main" id="{D804191E-2F1E-4685-B96A-D63C6138CBA5}"/>
                </a:ext>
              </a:extLst>
            </p:cNvPr>
            <p:cNvSpPr/>
            <p:nvPr/>
          </p:nvSpPr>
          <p:spPr>
            <a:xfrm>
              <a:off x="11298909" y="3653684"/>
              <a:ext cx="360000" cy="360000"/>
            </a:xfrm>
            <a:prstGeom prst="star5">
              <a:avLst/>
            </a:prstGeom>
            <a:solidFill>
              <a:schemeClr val="accent1"/>
            </a:solidFill>
            <a:ln w="190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err="1">
                <a:ln>
                  <a:noFill/>
                </a:ln>
                <a:solidFill>
                  <a:srgbClr val="E73083"/>
                </a:solidFill>
                <a:effectLst/>
                <a:uLnTx/>
                <a:uFillTx/>
                <a:latin typeface="Trebuchet MS" panose="020B060302020202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1151154"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panose="020B0604030504040204" pitchFamily="34" charset="0"/>
                <a:cs typeface="Tahoma" panose="020B0604030504040204" pitchFamily="34" charset="0"/>
              </a:rPr>
              <a:t>Juillet</a:t>
            </a:r>
          </a:p>
        </p:txBody>
      </p:sp>
      <p:sp>
        <p:nvSpPr>
          <p:cNvPr id="23" name="Rectangle 22"/>
          <p:cNvSpPr/>
          <p:nvPr/>
        </p:nvSpPr>
        <p:spPr>
          <a:xfrm>
            <a:off x="2255273"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panose="020B0604030504040204" pitchFamily="34" charset="0"/>
                <a:cs typeface="Tahoma" panose="020B0604030504040204" pitchFamily="34" charset="0"/>
              </a:rPr>
              <a:t>Août </a:t>
            </a:r>
          </a:p>
        </p:txBody>
      </p:sp>
      <p:sp>
        <p:nvSpPr>
          <p:cNvPr id="24" name="Rectangle 23"/>
          <p:cNvSpPr/>
          <p:nvPr/>
        </p:nvSpPr>
        <p:spPr>
          <a:xfrm>
            <a:off x="3359392"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panose="020B0604030504040204" pitchFamily="34" charset="0"/>
                <a:cs typeface="Tahoma" panose="020B0604030504040204" pitchFamily="34" charset="0"/>
              </a:rPr>
              <a:t>Septembre</a:t>
            </a:r>
          </a:p>
        </p:txBody>
      </p:sp>
      <p:sp>
        <p:nvSpPr>
          <p:cNvPr id="25" name="Rectangle 24"/>
          <p:cNvSpPr/>
          <p:nvPr/>
        </p:nvSpPr>
        <p:spPr>
          <a:xfrm>
            <a:off x="4463511"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panose="020B0604030504040204" pitchFamily="34" charset="0"/>
                <a:cs typeface="Tahoma" panose="020B0604030504040204" pitchFamily="34" charset="0"/>
              </a:rPr>
              <a:t>Octobre</a:t>
            </a:r>
          </a:p>
        </p:txBody>
      </p:sp>
      <p:sp>
        <p:nvSpPr>
          <p:cNvPr id="26" name="Rectangle 25">
            <a:extLst>
              <a:ext uri="{FF2B5EF4-FFF2-40B4-BE49-F238E27FC236}">
                <a16:creationId xmlns:a16="http://schemas.microsoft.com/office/drawing/2014/main" id="{EDFF8D98-8642-57C8-F18C-83DC24B8C454}"/>
              </a:ext>
            </a:extLst>
          </p:cNvPr>
          <p:cNvSpPr/>
          <p:nvPr/>
        </p:nvSpPr>
        <p:spPr>
          <a:xfrm>
            <a:off x="5568681"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a:cs typeface="Tahoma"/>
              </a:rPr>
              <a:t>Novembre</a:t>
            </a:r>
            <a:endParaRPr kumimoji="0" lang="en-US" sz="1800" b="0" i="0" u="none" strike="noStrike" kern="1200" cap="none" spc="0" normalizeH="0" baseline="0" noProof="0">
              <a:ln>
                <a:noFill/>
              </a:ln>
              <a:solidFill>
                <a:srgbClr val="5E5E5E"/>
              </a:solidFill>
              <a:effectLst/>
              <a:uLnTx/>
              <a:uFillTx/>
              <a:latin typeface="Trebuchet MS" panose="020B0603020202020204" pitchFamily="34" charset="0"/>
            </a:endParaRPr>
          </a:p>
        </p:txBody>
      </p:sp>
      <p:sp>
        <p:nvSpPr>
          <p:cNvPr id="27" name="Rectangle 26">
            <a:extLst>
              <a:ext uri="{FF2B5EF4-FFF2-40B4-BE49-F238E27FC236}">
                <a16:creationId xmlns:a16="http://schemas.microsoft.com/office/drawing/2014/main" id="{EDFF8D98-8642-57C8-F18C-83DC24B8C454}"/>
              </a:ext>
            </a:extLst>
          </p:cNvPr>
          <p:cNvSpPr/>
          <p:nvPr/>
        </p:nvSpPr>
        <p:spPr>
          <a:xfrm>
            <a:off x="6672800"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a:cs typeface="Tahoma"/>
              </a:rPr>
              <a:t>Décembre</a:t>
            </a:r>
            <a:endParaRPr kumimoji="0" lang="en-US" sz="1800" b="0" i="0" u="none" strike="noStrike" kern="1200" cap="none" spc="0" normalizeH="0" baseline="0" noProof="0">
              <a:ln>
                <a:noFill/>
              </a:ln>
              <a:solidFill>
                <a:srgbClr val="5E5E5E"/>
              </a:solidFill>
              <a:effectLst/>
              <a:uLnTx/>
              <a:uFillTx/>
              <a:latin typeface="Trebuchet MS" panose="020B0603020202020204" pitchFamily="34" charset="0"/>
            </a:endParaRPr>
          </a:p>
        </p:txBody>
      </p:sp>
      <p:cxnSp>
        <p:nvCxnSpPr>
          <p:cNvPr id="29" name="Connecteur droit 28"/>
          <p:cNvCxnSpPr>
            <a:cxnSpLocks/>
          </p:cNvCxnSpPr>
          <p:nvPr/>
        </p:nvCxnSpPr>
        <p:spPr>
          <a:xfrm>
            <a:off x="1677390" y="4482117"/>
            <a:ext cx="0" cy="693507"/>
          </a:xfrm>
          <a:prstGeom prst="line">
            <a:avLst/>
          </a:prstGeom>
          <a:noFill/>
          <a:ln w="6350" cap="flat">
            <a:solidFill>
              <a:srgbClr val="000000"/>
            </a:solidFill>
            <a:prstDash val="lgDashDot"/>
            <a:miter lim="400000"/>
          </a:ln>
          <a:effectLst/>
          <a:sp3d/>
        </p:spPr>
        <p:style>
          <a:lnRef idx="0">
            <a:scrgbClr r="0" g="0" b="0"/>
          </a:lnRef>
          <a:fillRef idx="0">
            <a:scrgbClr r="0" g="0" b="0"/>
          </a:fillRef>
          <a:effectRef idx="0">
            <a:scrgbClr r="0" g="0" b="0"/>
          </a:effectRef>
          <a:fontRef idx="none"/>
        </p:style>
      </p:cxnSp>
      <p:sp>
        <p:nvSpPr>
          <p:cNvPr id="30" name="ZoneTexte 29"/>
          <p:cNvSpPr txBox="1"/>
          <p:nvPr/>
        </p:nvSpPr>
        <p:spPr>
          <a:xfrm>
            <a:off x="1013482" y="5191273"/>
            <a:ext cx="1365250"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900" b="0" i="1" u="none" strike="noStrike" kern="1200" cap="none" spc="0" normalizeH="0" baseline="0" noProof="0">
                <a:ln>
                  <a:noFill/>
                </a:ln>
                <a:solidFill>
                  <a:srgbClr val="5E5E5E"/>
                </a:solidFill>
                <a:effectLst/>
                <a:uLnTx/>
                <a:uFillTx/>
                <a:latin typeface="Trebuchet MS" panose="020B0603020202020204" pitchFamily="34" charset="0"/>
                <a:sym typeface="Helvetica Neue"/>
              </a:rPr>
              <a:t>Entrée dans l’expérimentation de NA et BFC</a:t>
            </a:r>
          </a:p>
        </p:txBody>
      </p:sp>
      <p:sp>
        <p:nvSpPr>
          <p:cNvPr id="31" name="Rectangle 30">
            <a:extLst>
              <a:ext uri="{FF2B5EF4-FFF2-40B4-BE49-F238E27FC236}">
                <a16:creationId xmlns:a16="http://schemas.microsoft.com/office/drawing/2014/main" id="{EDFF8D98-8642-57C8-F18C-83DC24B8C454}"/>
              </a:ext>
            </a:extLst>
          </p:cNvPr>
          <p:cNvSpPr/>
          <p:nvPr/>
        </p:nvSpPr>
        <p:spPr>
          <a:xfrm>
            <a:off x="7776919"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5E5E5E"/>
                </a:solidFill>
                <a:effectLst/>
                <a:uLnTx/>
                <a:uFillTx/>
                <a:latin typeface="Trebuchet MS" panose="020B0603020202020204" pitchFamily="34" charset="0"/>
                <a:ea typeface="Tahoma"/>
                <a:cs typeface="Tahoma"/>
              </a:rPr>
              <a:t>Janvier</a:t>
            </a:r>
            <a:endParaRPr kumimoji="0" lang="en-US" sz="1800" b="0" i="0" u="none" strike="noStrike" kern="1200" cap="none" spc="0" normalizeH="0" baseline="0" noProof="0">
              <a:ln>
                <a:noFill/>
              </a:ln>
              <a:solidFill>
                <a:srgbClr val="5E5E5E"/>
              </a:solidFill>
              <a:effectLst/>
              <a:uLnTx/>
              <a:uFillTx/>
              <a:latin typeface="Trebuchet MS" panose="020B0603020202020204" pitchFamily="34" charset="0"/>
            </a:endParaRPr>
          </a:p>
        </p:txBody>
      </p:sp>
      <p:sp>
        <p:nvSpPr>
          <p:cNvPr id="32" name="Titre 2"/>
          <p:cNvSpPr txBox="1">
            <a:spLocks/>
          </p:cNvSpPr>
          <p:nvPr/>
        </p:nvSpPr>
        <p:spPr>
          <a:xfrm>
            <a:off x="2313517" y="16625"/>
            <a:ext cx="8994209" cy="113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Calibri" panose="020F0502020204030204" pitchFamily="34" charset="0"/>
                <a:ea typeface="+mj-ea"/>
                <a:cs typeface="Calibri" panose="020F0502020204030204" pitchFamily="34" charset="0"/>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a:lstStyle>
          <a:p>
            <a:r>
              <a:rPr lang="fr-FR" sz="3200">
                <a:latin typeface="Trebuchet MS" panose="020B0603020202020204" pitchFamily="34" charset="0"/>
              </a:rPr>
              <a:t>Démarche et calendrier de l’expérimentation </a:t>
            </a:r>
          </a:p>
        </p:txBody>
      </p:sp>
      <p:sp>
        <p:nvSpPr>
          <p:cNvPr id="2" name="Rectangle 1">
            <a:extLst>
              <a:ext uri="{FF2B5EF4-FFF2-40B4-BE49-F238E27FC236}">
                <a16:creationId xmlns:a16="http://schemas.microsoft.com/office/drawing/2014/main" id="{A2A02AF6-BD4C-E5CA-5CEA-75C111DD9A75}"/>
              </a:ext>
            </a:extLst>
          </p:cNvPr>
          <p:cNvSpPr/>
          <p:nvPr/>
        </p:nvSpPr>
        <p:spPr>
          <a:xfrm>
            <a:off x="8881038" y="4199196"/>
            <a:ext cx="1052473"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5E5E5E"/>
                </a:solidFill>
                <a:latin typeface="Trebuchet MS" panose="020B0603020202020204" pitchFamily="34" charset="0"/>
                <a:ea typeface="Tahoma"/>
                <a:cs typeface="Tahoma"/>
              </a:rPr>
              <a:t>Février</a:t>
            </a:r>
          </a:p>
        </p:txBody>
      </p:sp>
      <p:grpSp>
        <p:nvGrpSpPr>
          <p:cNvPr id="33" name="Groupe 32">
            <a:extLst>
              <a:ext uri="{FF2B5EF4-FFF2-40B4-BE49-F238E27FC236}">
                <a16:creationId xmlns:a16="http://schemas.microsoft.com/office/drawing/2014/main" id="{A0692CD6-64BD-41F9-BA9C-ED66E1541376}"/>
              </a:ext>
            </a:extLst>
          </p:cNvPr>
          <p:cNvGrpSpPr/>
          <p:nvPr/>
        </p:nvGrpSpPr>
        <p:grpSpPr>
          <a:xfrm>
            <a:off x="5242639" y="5120949"/>
            <a:ext cx="1776131" cy="702832"/>
            <a:chOff x="8582334" y="3675952"/>
            <a:chExt cx="1776131" cy="702832"/>
          </a:xfrm>
        </p:grpSpPr>
        <p:sp>
          <p:nvSpPr>
            <p:cNvPr id="34" name="Rectangle: Rounded Corners 24">
              <a:extLst>
                <a:ext uri="{FF2B5EF4-FFF2-40B4-BE49-F238E27FC236}">
                  <a16:creationId xmlns:a16="http://schemas.microsoft.com/office/drawing/2014/main" id="{B249907E-5B06-F5C7-7E74-6F695595B058}"/>
                </a:ext>
              </a:extLst>
            </p:cNvPr>
            <p:cNvSpPr/>
            <p:nvPr/>
          </p:nvSpPr>
          <p:spPr>
            <a:xfrm>
              <a:off x="8582334" y="4138614"/>
              <a:ext cx="1776131" cy="240170"/>
            </a:xfrm>
            <a:prstGeom prst="roundRect">
              <a:avLst>
                <a:gd name="adj" fmla="val 50000"/>
              </a:avLst>
            </a:prstGeom>
            <a:no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1" i="0" u="none" strike="noStrike" kern="0" cap="none" spc="0" normalizeH="0" baseline="0" noProof="0">
                  <a:ln>
                    <a:noFill/>
                  </a:ln>
                  <a:solidFill>
                    <a:srgbClr val="DF2680"/>
                  </a:solidFill>
                  <a:effectLst/>
                  <a:uLnTx/>
                  <a:uFillTx/>
                  <a:latin typeface="Trebuchet MS" panose="020B0603020202020204" pitchFamily="34" charset="0"/>
                  <a:ea typeface="Tahoma" panose="020B0604030504040204" pitchFamily="34" charset="0"/>
                  <a:cs typeface="Tahoma" panose="020B0604030504040204" pitchFamily="34" charset="0"/>
                </a:rPr>
                <a:t>Retour d’expérience intermédiaire</a:t>
              </a:r>
            </a:p>
          </p:txBody>
        </p:sp>
        <p:sp>
          <p:nvSpPr>
            <p:cNvPr id="35" name="Star: 5 Points 10">
              <a:extLst>
                <a:ext uri="{FF2B5EF4-FFF2-40B4-BE49-F238E27FC236}">
                  <a16:creationId xmlns:a16="http://schemas.microsoft.com/office/drawing/2014/main" id="{F17DBF8A-0A2E-7EA0-8B5A-CDC96302B0F2}"/>
                </a:ext>
              </a:extLst>
            </p:cNvPr>
            <p:cNvSpPr/>
            <p:nvPr/>
          </p:nvSpPr>
          <p:spPr>
            <a:xfrm>
              <a:off x="9290399" y="3675952"/>
              <a:ext cx="360000" cy="360000"/>
            </a:xfrm>
            <a:prstGeom prst="star5">
              <a:avLst/>
            </a:prstGeom>
            <a:solidFill>
              <a:srgbClr val="DF2680"/>
            </a:solidFill>
            <a:ln w="19050" cap="sq"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0" cap="none" spc="0" normalizeH="0" baseline="0" noProof="0">
                <a:ln>
                  <a:noFill/>
                </a:ln>
                <a:solidFill>
                  <a:srgbClr val="E73083"/>
                </a:solidFill>
                <a:effectLst/>
                <a:uLnTx/>
                <a:uFillTx/>
                <a:latin typeface="Trebuchet MS" panose="020B0603020202020204" pitchFamily="34" charset="0"/>
                <a:ea typeface="Tahoma" panose="020B0604030504040204" pitchFamily="34" charset="0"/>
                <a:cs typeface="Tahoma" panose="020B0604030504040204" pitchFamily="34" charset="0"/>
              </a:endParaRPr>
            </a:p>
          </p:txBody>
        </p:sp>
      </p:grpSp>
      <p:sp>
        <p:nvSpPr>
          <p:cNvPr id="36" name="Flèche : pentagone 35">
            <a:extLst>
              <a:ext uri="{FF2B5EF4-FFF2-40B4-BE49-F238E27FC236}">
                <a16:creationId xmlns:a16="http://schemas.microsoft.com/office/drawing/2014/main" id="{D41A47A4-B8A9-FBEA-AC66-236162B35FFA}"/>
              </a:ext>
            </a:extLst>
          </p:cNvPr>
          <p:cNvSpPr/>
          <p:nvPr/>
        </p:nvSpPr>
        <p:spPr>
          <a:xfrm>
            <a:off x="47035" y="4584981"/>
            <a:ext cx="2156589" cy="287258"/>
          </a:xfrm>
          <a:prstGeom prst="homePlate">
            <a:avLst/>
          </a:prstGeom>
          <a:solidFill>
            <a:schemeClr val="tx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sz="1200" b="1">
                <a:solidFill>
                  <a:srgbClr val="FFFFFF"/>
                </a:solidFill>
                <a:latin typeface="Helvetica Neue Medium"/>
                <a:ea typeface="Helvetica Neue Medium"/>
                <a:cs typeface="Helvetica Neue Medium"/>
                <a:sym typeface="Helvetica Neue Medium"/>
              </a:rPr>
              <a:t>Définition des usages</a:t>
            </a:r>
            <a:endParaRPr kumimoji="0" lang="fr-FR" sz="1200" b="1"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èche : chevron 37">
            <a:extLst>
              <a:ext uri="{FF2B5EF4-FFF2-40B4-BE49-F238E27FC236}">
                <a16:creationId xmlns:a16="http://schemas.microsoft.com/office/drawing/2014/main" id="{8C61CE58-8202-E733-DE7B-0D9D1AF76A32}"/>
              </a:ext>
            </a:extLst>
          </p:cNvPr>
          <p:cNvSpPr/>
          <p:nvPr/>
        </p:nvSpPr>
        <p:spPr>
          <a:xfrm>
            <a:off x="2250658" y="4593871"/>
            <a:ext cx="9879501" cy="287258"/>
          </a:xfrm>
          <a:prstGeom prst="chevron">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fr-FR" sz="1200" b="1">
                <a:solidFill>
                  <a:srgbClr val="FFFFFF"/>
                </a:solidFill>
                <a:latin typeface="Helvetica Neue Medium"/>
                <a:sym typeface="Helvetica Neue Medium"/>
              </a:rPr>
              <a:t>Déploiement des usages </a:t>
            </a:r>
          </a:p>
        </p:txBody>
      </p:sp>
      <p:sp>
        <p:nvSpPr>
          <p:cNvPr id="40" name="Rectangle 39">
            <a:extLst>
              <a:ext uri="{FF2B5EF4-FFF2-40B4-BE49-F238E27FC236}">
                <a16:creationId xmlns:a16="http://schemas.microsoft.com/office/drawing/2014/main" id="{B8A3CDE8-417F-5269-F00B-7F023AA7BC32}"/>
              </a:ext>
            </a:extLst>
          </p:cNvPr>
          <p:cNvSpPr/>
          <p:nvPr/>
        </p:nvSpPr>
        <p:spPr>
          <a:xfrm>
            <a:off x="9985157" y="4199196"/>
            <a:ext cx="1046679"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5E5E5E"/>
                </a:solidFill>
                <a:latin typeface="Trebuchet MS" panose="020B0603020202020204" pitchFamily="34" charset="0"/>
                <a:ea typeface="Tahoma"/>
                <a:cs typeface="Tahoma"/>
              </a:rPr>
              <a:t>Mars</a:t>
            </a:r>
          </a:p>
        </p:txBody>
      </p:sp>
      <p:sp>
        <p:nvSpPr>
          <p:cNvPr id="62" name="Rectangle 61">
            <a:extLst>
              <a:ext uri="{FF2B5EF4-FFF2-40B4-BE49-F238E27FC236}">
                <a16:creationId xmlns:a16="http://schemas.microsoft.com/office/drawing/2014/main" id="{F1CC5C39-BEB6-C628-1234-CB64CCF92984}"/>
              </a:ext>
            </a:extLst>
          </p:cNvPr>
          <p:cNvSpPr/>
          <p:nvPr/>
        </p:nvSpPr>
        <p:spPr>
          <a:xfrm>
            <a:off x="11083482" y="4199196"/>
            <a:ext cx="1046679" cy="26727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5E5E5E"/>
                </a:solidFill>
                <a:latin typeface="Trebuchet MS" panose="020B0603020202020204" pitchFamily="34" charset="0"/>
                <a:ea typeface="Tahoma"/>
                <a:cs typeface="Tahoma"/>
              </a:rPr>
              <a:t>Avril</a:t>
            </a:r>
          </a:p>
        </p:txBody>
      </p:sp>
      <p:grpSp>
        <p:nvGrpSpPr>
          <p:cNvPr id="63" name="Groupe 62">
            <a:extLst>
              <a:ext uri="{FF2B5EF4-FFF2-40B4-BE49-F238E27FC236}">
                <a16:creationId xmlns:a16="http://schemas.microsoft.com/office/drawing/2014/main" id="{47E52975-196A-4A99-0FC2-398ED8A45DE2}"/>
              </a:ext>
            </a:extLst>
          </p:cNvPr>
          <p:cNvGrpSpPr/>
          <p:nvPr/>
        </p:nvGrpSpPr>
        <p:grpSpPr>
          <a:xfrm>
            <a:off x="383508" y="2594041"/>
            <a:ext cx="2381555" cy="425907"/>
            <a:chOff x="8079968" y="1769007"/>
            <a:chExt cx="2381555" cy="425907"/>
          </a:xfrm>
        </p:grpSpPr>
        <p:grpSp>
          <p:nvGrpSpPr>
            <p:cNvPr id="64" name="Groupe 63">
              <a:extLst>
                <a:ext uri="{FF2B5EF4-FFF2-40B4-BE49-F238E27FC236}">
                  <a16:creationId xmlns:a16="http://schemas.microsoft.com/office/drawing/2014/main" id="{4E51EFA2-80F1-5947-04AF-3C258CEC562F}"/>
                </a:ext>
              </a:extLst>
            </p:cNvPr>
            <p:cNvGrpSpPr/>
            <p:nvPr/>
          </p:nvGrpSpPr>
          <p:grpSpPr>
            <a:xfrm>
              <a:off x="8079968" y="1769007"/>
              <a:ext cx="540084" cy="425907"/>
              <a:chOff x="8346657" y="5547895"/>
              <a:chExt cx="540084" cy="425907"/>
            </a:xfrm>
          </p:grpSpPr>
          <p:grpSp>
            <p:nvGrpSpPr>
              <p:cNvPr id="66" name="Groupe 65">
                <a:extLst>
                  <a:ext uri="{FF2B5EF4-FFF2-40B4-BE49-F238E27FC236}">
                    <a16:creationId xmlns:a16="http://schemas.microsoft.com/office/drawing/2014/main" id="{665D6A67-7EF5-2B01-728D-C8D7ED23E62F}"/>
                  </a:ext>
                </a:extLst>
              </p:cNvPr>
              <p:cNvGrpSpPr/>
              <p:nvPr/>
            </p:nvGrpSpPr>
            <p:grpSpPr>
              <a:xfrm rot="5400000">
                <a:off x="8346129" y="5548423"/>
                <a:ext cx="286490" cy="285433"/>
                <a:chOff x="7688263" y="5546408"/>
                <a:chExt cx="430212" cy="428625"/>
              </a:xfrm>
              <a:solidFill>
                <a:srgbClr val="555557"/>
              </a:solidFill>
            </p:grpSpPr>
            <p:sp>
              <p:nvSpPr>
                <p:cNvPr id="81" name="Freeform 34">
                  <a:extLst>
                    <a:ext uri="{FF2B5EF4-FFF2-40B4-BE49-F238E27FC236}">
                      <a16:creationId xmlns:a16="http://schemas.microsoft.com/office/drawing/2014/main" id="{F1EC4CF8-1309-9074-BAAB-C6DCF46366C5}"/>
                    </a:ext>
                  </a:extLst>
                </p:cNvPr>
                <p:cNvSpPr>
                  <a:spLocks noEditPoints="1"/>
                </p:cNvSpPr>
                <p:nvPr/>
              </p:nvSpPr>
              <p:spPr bwMode="auto">
                <a:xfrm>
                  <a:off x="7758113" y="5636896"/>
                  <a:ext cx="290512" cy="261938"/>
                </a:xfrm>
                <a:custGeom>
                  <a:avLst/>
                  <a:gdLst>
                    <a:gd name="T0" fmla="*/ 518 w 1036"/>
                    <a:gd name="T1" fmla="*/ 0 h 936"/>
                    <a:gd name="T2" fmla="*/ 75 w 1036"/>
                    <a:gd name="T3" fmla="*/ 443 h 936"/>
                    <a:gd name="T4" fmla="*/ 186 w 1036"/>
                    <a:gd name="T5" fmla="*/ 736 h 936"/>
                    <a:gd name="T6" fmla="*/ 850 w 1036"/>
                    <a:gd name="T7" fmla="*/ 736 h 936"/>
                    <a:gd name="T8" fmla="*/ 961 w 1036"/>
                    <a:gd name="T9" fmla="*/ 443 h 936"/>
                    <a:gd name="T10" fmla="*/ 518 w 1036"/>
                    <a:gd name="T11" fmla="*/ 0 h 936"/>
                    <a:gd name="T12" fmla="*/ 810 w 1036"/>
                    <a:gd name="T13" fmla="*/ 680 h 936"/>
                    <a:gd name="T14" fmla="*/ 809 w 1036"/>
                    <a:gd name="T15" fmla="*/ 680 h 936"/>
                    <a:gd name="T16" fmla="*/ 799 w 1036"/>
                    <a:gd name="T17" fmla="*/ 725 h 936"/>
                    <a:gd name="T18" fmla="*/ 518 w 1036"/>
                    <a:gd name="T19" fmla="*/ 841 h 936"/>
                    <a:gd name="T20" fmla="*/ 237 w 1036"/>
                    <a:gd name="T21" fmla="*/ 725 h 936"/>
                    <a:gd name="T22" fmla="*/ 207 w 1036"/>
                    <a:gd name="T23" fmla="*/ 690 h 936"/>
                    <a:gd name="T24" fmla="*/ 518 w 1036"/>
                    <a:gd name="T25" fmla="*/ 45 h 936"/>
                    <a:gd name="T26" fmla="*/ 829 w 1036"/>
                    <a:gd name="T27" fmla="*/ 690 h 936"/>
                    <a:gd name="T28" fmla="*/ 793 w 1036"/>
                    <a:gd name="T29" fmla="*/ 722 h 936"/>
                    <a:gd name="T30" fmla="*/ 793 w 1036"/>
                    <a:gd name="T31" fmla="*/ 722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936">
                      <a:moveTo>
                        <a:pt x="518" y="0"/>
                      </a:moveTo>
                      <a:cubicBezTo>
                        <a:pt x="274" y="0"/>
                        <a:pt x="75" y="199"/>
                        <a:pt x="75" y="443"/>
                      </a:cubicBezTo>
                      <a:cubicBezTo>
                        <a:pt x="75" y="553"/>
                        <a:pt x="116" y="656"/>
                        <a:pt x="186" y="736"/>
                      </a:cubicBezTo>
                      <a:cubicBezTo>
                        <a:pt x="363" y="936"/>
                        <a:pt x="674" y="935"/>
                        <a:pt x="850" y="736"/>
                      </a:cubicBezTo>
                      <a:cubicBezTo>
                        <a:pt x="919" y="658"/>
                        <a:pt x="961" y="554"/>
                        <a:pt x="961" y="443"/>
                      </a:cubicBezTo>
                      <a:cubicBezTo>
                        <a:pt x="961" y="199"/>
                        <a:pt x="762" y="0"/>
                        <a:pt x="518" y="0"/>
                      </a:cubicBezTo>
                      <a:close/>
                      <a:moveTo>
                        <a:pt x="810" y="680"/>
                      </a:moveTo>
                      <a:cubicBezTo>
                        <a:pt x="809" y="680"/>
                        <a:pt x="809" y="680"/>
                        <a:pt x="809" y="680"/>
                      </a:cubicBezTo>
                      <a:moveTo>
                        <a:pt x="799" y="725"/>
                      </a:moveTo>
                      <a:cubicBezTo>
                        <a:pt x="724" y="798"/>
                        <a:pt x="624" y="841"/>
                        <a:pt x="518" y="841"/>
                      </a:cubicBezTo>
                      <a:cubicBezTo>
                        <a:pt x="415" y="841"/>
                        <a:pt x="314" y="801"/>
                        <a:pt x="237" y="725"/>
                      </a:cubicBezTo>
                      <a:cubicBezTo>
                        <a:pt x="207" y="690"/>
                        <a:pt x="207" y="690"/>
                        <a:pt x="207" y="690"/>
                      </a:cubicBezTo>
                      <a:cubicBezTo>
                        <a:pt x="0" y="431"/>
                        <a:pt x="186" y="45"/>
                        <a:pt x="518" y="45"/>
                      </a:cubicBezTo>
                      <a:cubicBezTo>
                        <a:pt x="850" y="45"/>
                        <a:pt x="1036" y="431"/>
                        <a:pt x="829" y="690"/>
                      </a:cubicBezTo>
                      <a:moveTo>
                        <a:pt x="793" y="722"/>
                      </a:moveTo>
                      <a:cubicBezTo>
                        <a:pt x="793" y="722"/>
                        <a:pt x="793" y="722"/>
                        <a:pt x="793" y="722"/>
                      </a:cubicBezTo>
                    </a:path>
                  </a:pathLst>
                </a:custGeom>
                <a:grpFill/>
                <a:ln w="3175">
                  <a:solidFill>
                    <a:srgbClr val="555557"/>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2" name="Line 35">
                  <a:extLst>
                    <a:ext uri="{FF2B5EF4-FFF2-40B4-BE49-F238E27FC236}">
                      <a16:creationId xmlns:a16="http://schemas.microsoft.com/office/drawing/2014/main" id="{6DA110A0-F022-FD9E-0227-CB4CD74D75D4}"/>
                    </a:ext>
                  </a:extLst>
                </p:cNvPr>
                <p:cNvSpPr>
                  <a:spLocks noChangeShapeType="1"/>
                </p:cNvSpPr>
                <p:nvPr/>
              </p:nvSpPr>
              <p:spPr bwMode="auto">
                <a:xfrm>
                  <a:off x="7826375" y="5838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3" name="Line 36">
                  <a:extLst>
                    <a:ext uri="{FF2B5EF4-FFF2-40B4-BE49-F238E27FC236}">
                      <a16:creationId xmlns:a16="http://schemas.microsoft.com/office/drawing/2014/main" id="{811A9D8E-BF0A-1C44-3672-D67FABA2CBA0}"/>
                    </a:ext>
                  </a:extLst>
                </p:cNvPr>
                <p:cNvSpPr>
                  <a:spLocks noChangeShapeType="1"/>
                </p:cNvSpPr>
                <p:nvPr/>
              </p:nvSpPr>
              <p:spPr bwMode="auto">
                <a:xfrm>
                  <a:off x="7826375" y="5838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4" name="Line 37">
                  <a:extLst>
                    <a:ext uri="{FF2B5EF4-FFF2-40B4-BE49-F238E27FC236}">
                      <a16:creationId xmlns:a16="http://schemas.microsoft.com/office/drawing/2014/main" id="{E92D3F79-FEEF-E5CE-4B66-82377EF746AC}"/>
                    </a:ext>
                  </a:extLst>
                </p:cNvPr>
                <p:cNvSpPr>
                  <a:spLocks noChangeShapeType="1"/>
                </p:cNvSpPr>
                <p:nvPr/>
              </p:nvSpPr>
              <p:spPr bwMode="auto">
                <a:xfrm>
                  <a:off x="7821613" y="5827396"/>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5" name="Line 38">
                  <a:extLst>
                    <a:ext uri="{FF2B5EF4-FFF2-40B4-BE49-F238E27FC236}">
                      <a16:creationId xmlns:a16="http://schemas.microsoft.com/office/drawing/2014/main" id="{38275E80-C5FE-C05F-682F-B87C5080BEC3}"/>
                    </a:ext>
                  </a:extLst>
                </p:cNvPr>
                <p:cNvSpPr>
                  <a:spLocks noChangeShapeType="1"/>
                </p:cNvSpPr>
                <p:nvPr/>
              </p:nvSpPr>
              <p:spPr bwMode="auto">
                <a:xfrm>
                  <a:off x="7821613" y="5827396"/>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6" name="Line 39">
                  <a:extLst>
                    <a:ext uri="{FF2B5EF4-FFF2-40B4-BE49-F238E27FC236}">
                      <a16:creationId xmlns:a16="http://schemas.microsoft.com/office/drawing/2014/main" id="{951D2E6A-7DD2-A39E-991C-0C0C44BAC5D5}"/>
                    </a:ext>
                  </a:extLst>
                </p:cNvPr>
                <p:cNvSpPr>
                  <a:spLocks noChangeShapeType="1"/>
                </p:cNvSpPr>
                <p:nvPr/>
              </p:nvSpPr>
              <p:spPr bwMode="auto">
                <a:xfrm>
                  <a:off x="7989888" y="5828983"/>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7" name="Line 40">
                  <a:extLst>
                    <a:ext uri="{FF2B5EF4-FFF2-40B4-BE49-F238E27FC236}">
                      <a16:creationId xmlns:a16="http://schemas.microsoft.com/office/drawing/2014/main" id="{CDFEEFF9-8839-9C60-E067-F177869121BF}"/>
                    </a:ext>
                  </a:extLst>
                </p:cNvPr>
                <p:cNvSpPr>
                  <a:spLocks noChangeShapeType="1"/>
                </p:cNvSpPr>
                <p:nvPr/>
              </p:nvSpPr>
              <p:spPr bwMode="auto">
                <a:xfrm>
                  <a:off x="7989888" y="5828983"/>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8" name="Freeform 41">
                  <a:extLst>
                    <a:ext uri="{FF2B5EF4-FFF2-40B4-BE49-F238E27FC236}">
                      <a16:creationId xmlns:a16="http://schemas.microsoft.com/office/drawing/2014/main" id="{060AFC22-D618-6780-8F9A-4C311A97E10D}"/>
                    </a:ext>
                  </a:extLst>
                </p:cNvPr>
                <p:cNvSpPr>
                  <a:spLocks/>
                </p:cNvSpPr>
                <p:nvPr/>
              </p:nvSpPr>
              <p:spPr bwMode="auto">
                <a:xfrm>
                  <a:off x="7910512" y="5546408"/>
                  <a:ext cx="207963" cy="206375"/>
                </a:xfrm>
                <a:custGeom>
                  <a:avLst/>
                  <a:gdLst>
                    <a:gd name="T0" fmla="*/ 670 w 740"/>
                    <a:gd name="T1" fmla="*/ 592 h 738"/>
                    <a:gd name="T2" fmla="*/ 571 w 740"/>
                    <a:gd name="T3" fmla="*/ 592 h 738"/>
                    <a:gd name="T4" fmla="*/ 570 w 740"/>
                    <a:gd name="T5" fmla="*/ 592 h 738"/>
                    <a:gd name="T6" fmla="*/ 520 w 740"/>
                    <a:gd name="T7" fmla="*/ 470 h 738"/>
                    <a:gd name="T8" fmla="*/ 520 w 740"/>
                    <a:gd name="T9" fmla="*/ 469 h 738"/>
                    <a:gd name="T10" fmla="*/ 590 w 740"/>
                    <a:gd name="T11" fmla="*/ 399 h 738"/>
                    <a:gd name="T12" fmla="*/ 590 w 740"/>
                    <a:gd name="T13" fmla="*/ 300 h 738"/>
                    <a:gd name="T14" fmla="*/ 440 w 740"/>
                    <a:gd name="T15" fmla="*/ 150 h 738"/>
                    <a:gd name="T16" fmla="*/ 341 w 740"/>
                    <a:gd name="T17" fmla="*/ 150 h 738"/>
                    <a:gd name="T18" fmla="*/ 271 w 740"/>
                    <a:gd name="T19" fmla="*/ 220 h 738"/>
                    <a:gd name="T20" fmla="*/ 270 w 740"/>
                    <a:gd name="T21" fmla="*/ 220 h 738"/>
                    <a:gd name="T22" fmla="*/ 148 w 740"/>
                    <a:gd name="T23" fmla="*/ 170 h 738"/>
                    <a:gd name="T24" fmla="*/ 148 w 740"/>
                    <a:gd name="T25" fmla="*/ 169 h 738"/>
                    <a:gd name="T26" fmla="*/ 148 w 740"/>
                    <a:gd name="T27" fmla="*/ 70 h 738"/>
                    <a:gd name="T28" fmla="*/ 78 w 740"/>
                    <a:gd name="T29" fmla="*/ 0 h 738"/>
                    <a:gd name="T30" fmla="*/ 23 w 740"/>
                    <a:gd name="T31" fmla="*/ 0 h 738"/>
                    <a:gd name="T32" fmla="*/ 0 w 740"/>
                    <a:gd name="T33" fmla="*/ 22 h 738"/>
                    <a:gd name="T34" fmla="*/ 23 w 740"/>
                    <a:gd name="T35" fmla="*/ 45 h 738"/>
                    <a:gd name="T36" fmla="*/ 78 w 740"/>
                    <a:gd name="T37" fmla="*/ 45 h 738"/>
                    <a:gd name="T38" fmla="*/ 103 w 740"/>
                    <a:gd name="T39" fmla="*/ 70 h 738"/>
                    <a:gd name="T40" fmla="*/ 103 w 740"/>
                    <a:gd name="T41" fmla="*/ 169 h 738"/>
                    <a:gd name="T42" fmla="*/ 136 w 740"/>
                    <a:gd name="T43" fmla="*/ 213 h 738"/>
                    <a:gd name="T44" fmla="*/ 249 w 740"/>
                    <a:gd name="T45" fmla="*/ 260 h 738"/>
                    <a:gd name="T46" fmla="*/ 303 w 740"/>
                    <a:gd name="T47" fmla="*/ 252 h 738"/>
                    <a:gd name="T48" fmla="*/ 373 w 740"/>
                    <a:gd name="T49" fmla="*/ 182 h 738"/>
                    <a:gd name="T50" fmla="*/ 408 w 740"/>
                    <a:gd name="T51" fmla="*/ 182 h 738"/>
                    <a:gd name="T52" fmla="*/ 558 w 740"/>
                    <a:gd name="T53" fmla="*/ 332 h 738"/>
                    <a:gd name="T54" fmla="*/ 558 w 740"/>
                    <a:gd name="T55" fmla="*/ 367 h 738"/>
                    <a:gd name="T56" fmla="*/ 488 w 740"/>
                    <a:gd name="T57" fmla="*/ 437 h 738"/>
                    <a:gd name="T58" fmla="*/ 480 w 740"/>
                    <a:gd name="T59" fmla="*/ 491 h 738"/>
                    <a:gd name="T60" fmla="*/ 527 w 740"/>
                    <a:gd name="T61" fmla="*/ 604 h 738"/>
                    <a:gd name="T62" fmla="*/ 571 w 740"/>
                    <a:gd name="T63" fmla="*/ 637 h 738"/>
                    <a:gd name="T64" fmla="*/ 670 w 740"/>
                    <a:gd name="T65" fmla="*/ 637 h 738"/>
                    <a:gd name="T66" fmla="*/ 695 w 740"/>
                    <a:gd name="T67" fmla="*/ 662 h 738"/>
                    <a:gd name="T68" fmla="*/ 695 w 740"/>
                    <a:gd name="T69" fmla="*/ 715 h 738"/>
                    <a:gd name="T70" fmla="*/ 718 w 740"/>
                    <a:gd name="T71" fmla="*/ 738 h 738"/>
                    <a:gd name="T72" fmla="*/ 740 w 740"/>
                    <a:gd name="T73" fmla="*/ 715 h 738"/>
                    <a:gd name="T74" fmla="*/ 740 w 740"/>
                    <a:gd name="T75" fmla="*/ 662 h 738"/>
                    <a:gd name="T76" fmla="*/ 670 w 740"/>
                    <a:gd name="T77" fmla="*/ 59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0" h="738">
                      <a:moveTo>
                        <a:pt x="670" y="592"/>
                      </a:moveTo>
                      <a:cubicBezTo>
                        <a:pt x="571" y="592"/>
                        <a:pt x="571" y="592"/>
                        <a:pt x="571" y="592"/>
                      </a:cubicBezTo>
                      <a:cubicBezTo>
                        <a:pt x="571" y="592"/>
                        <a:pt x="571" y="592"/>
                        <a:pt x="570" y="592"/>
                      </a:cubicBezTo>
                      <a:cubicBezTo>
                        <a:pt x="558" y="549"/>
                        <a:pt x="541" y="508"/>
                        <a:pt x="520" y="470"/>
                      </a:cubicBezTo>
                      <a:cubicBezTo>
                        <a:pt x="520" y="470"/>
                        <a:pt x="520" y="469"/>
                        <a:pt x="520" y="469"/>
                      </a:cubicBezTo>
                      <a:cubicBezTo>
                        <a:pt x="590" y="399"/>
                        <a:pt x="590" y="399"/>
                        <a:pt x="590" y="399"/>
                      </a:cubicBezTo>
                      <a:cubicBezTo>
                        <a:pt x="617" y="372"/>
                        <a:pt x="617" y="327"/>
                        <a:pt x="590" y="300"/>
                      </a:cubicBezTo>
                      <a:cubicBezTo>
                        <a:pt x="440" y="150"/>
                        <a:pt x="440" y="150"/>
                        <a:pt x="440" y="150"/>
                      </a:cubicBezTo>
                      <a:cubicBezTo>
                        <a:pt x="413" y="122"/>
                        <a:pt x="368" y="122"/>
                        <a:pt x="341" y="150"/>
                      </a:cubicBezTo>
                      <a:cubicBezTo>
                        <a:pt x="271" y="220"/>
                        <a:pt x="271" y="220"/>
                        <a:pt x="271" y="220"/>
                      </a:cubicBezTo>
                      <a:cubicBezTo>
                        <a:pt x="271" y="220"/>
                        <a:pt x="270" y="220"/>
                        <a:pt x="270" y="220"/>
                      </a:cubicBezTo>
                      <a:cubicBezTo>
                        <a:pt x="232" y="199"/>
                        <a:pt x="190" y="182"/>
                        <a:pt x="148" y="170"/>
                      </a:cubicBezTo>
                      <a:cubicBezTo>
                        <a:pt x="148" y="169"/>
                        <a:pt x="148" y="169"/>
                        <a:pt x="148" y="169"/>
                      </a:cubicBezTo>
                      <a:cubicBezTo>
                        <a:pt x="148" y="70"/>
                        <a:pt x="148" y="70"/>
                        <a:pt x="148" y="70"/>
                      </a:cubicBezTo>
                      <a:cubicBezTo>
                        <a:pt x="148" y="31"/>
                        <a:pt x="117" y="0"/>
                        <a:pt x="78" y="0"/>
                      </a:cubicBezTo>
                      <a:cubicBezTo>
                        <a:pt x="23" y="0"/>
                        <a:pt x="23" y="0"/>
                        <a:pt x="23" y="0"/>
                      </a:cubicBezTo>
                      <a:cubicBezTo>
                        <a:pt x="10" y="0"/>
                        <a:pt x="0" y="10"/>
                        <a:pt x="0" y="22"/>
                      </a:cubicBezTo>
                      <a:cubicBezTo>
                        <a:pt x="0" y="35"/>
                        <a:pt x="10" y="45"/>
                        <a:pt x="23" y="45"/>
                      </a:cubicBezTo>
                      <a:cubicBezTo>
                        <a:pt x="78" y="45"/>
                        <a:pt x="78" y="45"/>
                        <a:pt x="78" y="45"/>
                      </a:cubicBezTo>
                      <a:cubicBezTo>
                        <a:pt x="92" y="45"/>
                        <a:pt x="103" y="56"/>
                        <a:pt x="103" y="70"/>
                      </a:cubicBezTo>
                      <a:cubicBezTo>
                        <a:pt x="103" y="169"/>
                        <a:pt x="103" y="169"/>
                        <a:pt x="103" y="169"/>
                      </a:cubicBezTo>
                      <a:cubicBezTo>
                        <a:pt x="103" y="189"/>
                        <a:pt x="117" y="207"/>
                        <a:pt x="136" y="213"/>
                      </a:cubicBezTo>
                      <a:cubicBezTo>
                        <a:pt x="175" y="224"/>
                        <a:pt x="213" y="240"/>
                        <a:pt x="249" y="260"/>
                      </a:cubicBezTo>
                      <a:cubicBezTo>
                        <a:pt x="266" y="269"/>
                        <a:pt x="288" y="266"/>
                        <a:pt x="303" y="252"/>
                      </a:cubicBezTo>
                      <a:cubicBezTo>
                        <a:pt x="373" y="182"/>
                        <a:pt x="373" y="182"/>
                        <a:pt x="373" y="182"/>
                      </a:cubicBezTo>
                      <a:cubicBezTo>
                        <a:pt x="383" y="172"/>
                        <a:pt x="398" y="172"/>
                        <a:pt x="408" y="182"/>
                      </a:cubicBezTo>
                      <a:cubicBezTo>
                        <a:pt x="558" y="332"/>
                        <a:pt x="558" y="332"/>
                        <a:pt x="558" y="332"/>
                      </a:cubicBezTo>
                      <a:cubicBezTo>
                        <a:pt x="568" y="342"/>
                        <a:pt x="568" y="357"/>
                        <a:pt x="558" y="367"/>
                      </a:cubicBezTo>
                      <a:cubicBezTo>
                        <a:pt x="488" y="437"/>
                        <a:pt x="488" y="437"/>
                        <a:pt x="488" y="437"/>
                      </a:cubicBezTo>
                      <a:cubicBezTo>
                        <a:pt x="474" y="452"/>
                        <a:pt x="471" y="474"/>
                        <a:pt x="480" y="491"/>
                      </a:cubicBezTo>
                      <a:cubicBezTo>
                        <a:pt x="500" y="527"/>
                        <a:pt x="516" y="565"/>
                        <a:pt x="527" y="604"/>
                      </a:cubicBezTo>
                      <a:cubicBezTo>
                        <a:pt x="533" y="623"/>
                        <a:pt x="551" y="637"/>
                        <a:pt x="571" y="637"/>
                      </a:cubicBezTo>
                      <a:cubicBezTo>
                        <a:pt x="670" y="637"/>
                        <a:pt x="670" y="637"/>
                        <a:pt x="670" y="637"/>
                      </a:cubicBezTo>
                      <a:cubicBezTo>
                        <a:pt x="684" y="637"/>
                        <a:pt x="695" y="648"/>
                        <a:pt x="695" y="662"/>
                      </a:cubicBezTo>
                      <a:cubicBezTo>
                        <a:pt x="695" y="715"/>
                        <a:pt x="695" y="715"/>
                        <a:pt x="695" y="715"/>
                      </a:cubicBezTo>
                      <a:cubicBezTo>
                        <a:pt x="695" y="728"/>
                        <a:pt x="705" y="738"/>
                        <a:pt x="718" y="738"/>
                      </a:cubicBezTo>
                      <a:cubicBezTo>
                        <a:pt x="730" y="738"/>
                        <a:pt x="740" y="728"/>
                        <a:pt x="740" y="715"/>
                      </a:cubicBezTo>
                      <a:cubicBezTo>
                        <a:pt x="740" y="662"/>
                        <a:pt x="740" y="662"/>
                        <a:pt x="740" y="662"/>
                      </a:cubicBezTo>
                      <a:cubicBezTo>
                        <a:pt x="740" y="623"/>
                        <a:pt x="709" y="592"/>
                        <a:pt x="670" y="592"/>
                      </a:cubicBezTo>
                      <a:close/>
                    </a:path>
                  </a:pathLst>
                </a:custGeom>
                <a:solidFill>
                  <a:srgbClr val="E73083"/>
                </a:solidFill>
                <a:ln w="3175">
                  <a:solidFill>
                    <a:srgbClr val="E73083"/>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9" name="Line 42">
                  <a:extLst>
                    <a:ext uri="{FF2B5EF4-FFF2-40B4-BE49-F238E27FC236}">
                      <a16:creationId xmlns:a16="http://schemas.microsoft.com/office/drawing/2014/main" id="{AF8B3977-26B6-1AD2-8F6E-4100598577D9}"/>
                    </a:ext>
                  </a:extLst>
                </p:cNvPr>
                <p:cNvSpPr>
                  <a:spLocks noChangeShapeType="1"/>
                </p:cNvSpPr>
                <p:nvPr/>
              </p:nvSpPr>
              <p:spPr bwMode="auto">
                <a:xfrm>
                  <a:off x="8099425" y="5711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91" name="Line 43">
                  <a:extLst>
                    <a:ext uri="{FF2B5EF4-FFF2-40B4-BE49-F238E27FC236}">
                      <a16:creationId xmlns:a16="http://schemas.microsoft.com/office/drawing/2014/main" id="{F52ED384-563E-9AED-A609-DA07A877FEFB}"/>
                    </a:ext>
                  </a:extLst>
                </p:cNvPr>
                <p:cNvSpPr>
                  <a:spLocks noChangeShapeType="1"/>
                </p:cNvSpPr>
                <p:nvPr/>
              </p:nvSpPr>
              <p:spPr bwMode="auto">
                <a:xfrm>
                  <a:off x="8099425" y="5711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92" name="Freeform 44">
                  <a:extLst>
                    <a:ext uri="{FF2B5EF4-FFF2-40B4-BE49-F238E27FC236}">
                      <a16:creationId xmlns:a16="http://schemas.microsoft.com/office/drawing/2014/main" id="{5C9B818F-727C-60B0-3AA1-6ED0F92BF756}"/>
                    </a:ext>
                  </a:extLst>
                </p:cNvPr>
                <p:cNvSpPr>
                  <a:spLocks/>
                </p:cNvSpPr>
                <p:nvPr/>
              </p:nvSpPr>
              <p:spPr bwMode="auto">
                <a:xfrm>
                  <a:off x="7688263" y="5546408"/>
                  <a:ext cx="430212" cy="428625"/>
                </a:xfrm>
                <a:custGeom>
                  <a:avLst/>
                  <a:gdLst>
                    <a:gd name="T0" fmla="*/ 1491 w 1536"/>
                    <a:gd name="T1" fmla="*/ 820 h 1536"/>
                    <a:gd name="T2" fmla="*/ 1466 w 1536"/>
                    <a:gd name="T3" fmla="*/ 899 h 1536"/>
                    <a:gd name="T4" fmla="*/ 1323 w 1536"/>
                    <a:gd name="T5" fmla="*/ 932 h 1536"/>
                    <a:gd name="T6" fmla="*/ 1284 w 1536"/>
                    <a:gd name="T7" fmla="*/ 1099 h 1536"/>
                    <a:gd name="T8" fmla="*/ 1354 w 1536"/>
                    <a:gd name="T9" fmla="*/ 1204 h 1536"/>
                    <a:gd name="T10" fmla="*/ 1169 w 1536"/>
                    <a:gd name="T11" fmla="*/ 1354 h 1536"/>
                    <a:gd name="T12" fmla="*/ 1045 w 1536"/>
                    <a:gd name="T13" fmla="*/ 1276 h 1536"/>
                    <a:gd name="T14" fmla="*/ 899 w 1536"/>
                    <a:gd name="T15" fmla="*/ 1367 h 1536"/>
                    <a:gd name="T16" fmla="*/ 874 w 1536"/>
                    <a:gd name="T17" fmla="*/ 1491 h 1536"/>
                    <a:gd name="T18" fmla="*/ 637 w 1536"/>
                    <a:gd name="T19" fmla="*/ 1466 h 1536"/>
                    <a:gd name="T20" fmla="*/ 604 w 1536"/>
                    <a:gd name="T21" fmla="*/ 1323 h 1536"/>
                    <a:gd name="T22" fmla="*/ 437 w 1536"/>
                    <a:gd name="T23" fmla="*/ 1284 h 1536"/>
                    <a:gd name="T24" fmla="*/ 332 w 1536"/>
                    <a:gd name="T25" fmla="*/ 1354 h 1536"/>
                    <a:gd name="T26" fmla="*/ 182 w 1536"/>
                    <a:gd name="T27" fmla="*/ 1169 h 1536"/>
                    <a:gd name="T28" fmla="*/ 260 w 1536"/>
                    <a:gd name="T29" fmla="*/ 1045 h 1536"/>
                    <a:gd name="T30" fmla="*/ 169 w 1536"/>
                    <a:gd name="T31" fmla="*/ 899 h 1536"/>
                    <a:gd name="T32" fmla="*/ 45 w 1536"/>
                    <a:gd name="T33" fmla="*/ 874 h 1536"/>
                    <a:gd name="T34" fmla="*/ 70 w 1536"/>
                    <a:gd name="T35" fmla="*/ 637 h 1536"/>
                    <a:gd name="T36" fmla="*/ 213 w 1536"/>
                    <a:gd name="T37" fmla="*/ 604 h 1536"/>
                    <a:gd name="T38" fmla="*/ 252 w 1536"/>
                    <a:gd name="T39" fmla="*/ 437 h 1536"/>
                    <a:gd name="T40" fmla="*/ 182 w 1536"/>
                    <a:gd name="T41" fmla="*/ 332 h 1536"/>
                    <a:gd name="T42" fmla="*/ 367 w 1536"/>
                    <a:gd name="T43" fmla="*/ 182 h 1536"/>
                    <a:gd name="T44" fmla="*/ 491 w 1536"/>
                    <a:gd name="T45" fmla="*/ 260 h 1536"/>
                    <a:gd name="T46" fmla="*/ 637 w 1536"/>
                    <a:gd name="T47" fmla="*/ 169 h 1536"/>
                    <a:gd name="T48" fmla="*/ 662 w 1536"/>
                    <a:gd name="T49" fmla="*/ 45 h 1536"/>
                    <a:gd name="T50" fmla="*/ 736 w 1536"/>
                    <a:gd name="T51" fmla="*/ 22 h 1536"/>
                    <a:gd name="T52" fmla="*/ 662 w 1536"/>
                    <a:gd name="T53" fmla="*/ 0 h 1536"/>
                    <a:gd name="T54" fmla="*/ 592 w 1536"/>
                    <a:gd name="T55" fmla="*/ 169 h 1536"/>
                    <a:gd name="T56" fmla="*/ 470 w 1536"/>
                    <a:gd name="T57" fmla="*/ 220 h 1536"/>
                    <a:gd name="T58" fmla="*/ 399 w 1536"/>
                    <a:gd name="T59" fmla="*/ 150 h 1536"/>
                    <a:gd name="T60" fmla="*/ 150 w 1536"/>
                    <a:gd name="T61" fmla="*/ 300 h 1536"/>
                    <a:gd name="T62" fmla="*/ 220 w 1536"/>
                    <a:gd name="T63" fmla="*/ 469 h 1536"/>
                    <a:gd name="T64" fmla="*/ 170 w 1536"/>
                    <a:gd name="T65" fmla="*/ 592 h 1536"/>
                    <a:gd name="T66" fmla="*/ 70 w 1536"/>
                    <a:gd name="T67" fmla="*/ 592 h 1536"/>
                    <a:gd name="T68" fmla="*/ 0 w 1536"/>
                    <a:gd name="T69" fmla="*/ 874 h 1536"/>
                    <a:gd name="T70" fmla="*/ 169 w 1536"/>
                    <a:gd name="T71" fmla="*/ 944 h 1536"/>
                    <a:gd name="T72" fmla="*/ 220 w 1536"/>
                    <a:gd name="T73" fmla="*/ 1066 h 1536"/>
                    <a:gd name="T74" fmla="*/ 150 w 1536"/>
                    <a:gd name="T75" fmla="*/ 1137 h 1536"/>
                    <a:gd name="T76" fmla="*/ 300 w 1536"/>
                    <a:gd name="T77" fmla="*/ 1386 h 1536"/>
                    <a:gd name="T78" fmla="*/ 469 w 1536"/>
                    <a:gd name="T79" fmla="*/ 1316 h 1536"/>
                    <a:gd name="T80" fmla="*/ 592 w 1536"/>
                    <a:gd name="T81" fmla="*/ 1366 h 1536"/>
                    <a:gd name="T82" fmla="*/ 592 w 1536"/>
                    <a:gd name="T83" fmla="*/ 1466 h 1536"/>
                    <a:gd name="T84" fmla="*/ 874 w 1536"/>
                    <a:gd name="T85" fmla="*/ 1536 h 1536"/>
                    <a:gd name="T86" fmla="*/ 944 w 1536"/>
                    <a:gd name="T87" fmla="*/ 1367 h 1536"/>
                    <a:gd name="T88" fmla="*/ 1066 w 1536"/>
                    <a:gd name="T89" fmla="*/ 1316 h 1536"/>
                    <a:gd name="T90" fmla="*/ 1137 w 1536"/>
                    <a:gd name="T91" fmla="*/ 1386 h 1536"/>
                    <a:gd name="T92" fmla="*/ 1386 w 1536"/>
                    <a:gd name="T93" fmla="*/ 1236 h 1536"/>
                    <a:gd name="T94" fmla="*/ 1316 w 1536"/>
                    <a:gd name="T95" fmla="*/ 1067 h 1536"/>
                    <a:gd name="T96" fmla="*/ 1366 w 1536"/>
                    <a:gd name="T97" fmla="*/ 944 h 1536"/>
                    <a:gd name="T98" fmla="*/ 1466 w 1536"/>
                    <a:gd name="T99" fmla="*/ 944 h 1536"/>
                    <a:gd name="T100" fmla="*/ 1536 w 1536"/>
                    <a:gd name="T101" fmla="*/ 82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536">
                      <a:moveTo>
                        <a:pt x="1514" y="798"/>
                      </a:moveTo>
                      <a:cubicBezTo>
                        <a:pt x="1501" y="798"/>
                        <a:pt x="1491" y="808"/>
                        <a:pt x="1491" y="820"/>
                      </a:cubicBezTo>
                      <a:cubicBezTo>
                        <a:pt x="1491" y="874"/>
                        <a:pt x="1491" y="874"/>
                        <a:pt x="1491" y="874"/>
                      </a:cubicBezTo>
                      <a:cubicBezTo>
                        <a:pt x="1491" y="888"/>
                        <a:pt x="1480" y="899"/>
                        <a:pt x="1466" y="899"/>
                      </a:cubicBezTo>
                      <a:cubicBezTo>
                        <a:pt x="1367" y="899"/>
                        <a:pt x="1367" y="899"/>
                        <a:pt x="1367" y="899"/>
                      </a:cubicBezTo>
                      <a:cubicBezTo>
                        <a:pt x="1347" y="899"/>
                        <a:pt x="1329" y="913"/>
                        <a:pt x="1323" y="932"/>
                      </a:cubicBezTo>
                      <a:cubicBezTo>
                        <a:pt x="1312" y="971"/>
                        <a:pt x="1296" y="1009"/>
                        <a:pt x="1276" y="1045"/>
                      </a:cubicBezTo>
                      <a:cubicBezTo>
                        <a:pt x="1267" y="1062"/>
                        <a:pt x="1270" y="1084"/>
                        <a:pt x="1284" y="1099"/>
                      </a:cubicBezTo>
                      <a:cubicBezTo>
                        <a:pt x="1354" y="1169"/>
                        <a:pt x="1354" y="1169"/>
                        <a:pt x="1354" y="1169"/>
                      </a:cubicBezTo>
                      <a:cubicBezTo>
                        <a:pt x="1364" y="1179"/>
                        <a:pt x="1364" y="1194"/>
                        <a:pt x="1354" y="1204"/>
                      </a:cubicBezTo>
                      <a:cubicBezTo>
                        <a:pt x="1204" y="1354"/>
                        <a:pt x="1204" y="1354"/>
                        <a:pt x="1204" y="1354"/>
                      </a:cubicBezTo>
                      <a:cubicBezTo>
                        <a:pt x="1194" y="1364"/>
                        <a:pt x="1179" y="1364"/>
                        <a:pt x="1169" y="1354"/>
                      </a:cubicBezTo>
                      <a:cubicBezTo>
                        <a:pt x="1099" y="1284"/>
                        <a:pt x="1099" y="1284"/>
                        <a:pt x="1099" y="1284"/>
                      </a:cubicBezTo>
                      <a:cubicBezTo>
                        <a:pt x="1084" y="1270"/>
                        <a:pt x="1062" y="1267"/>
                        <a:pt x="1045" y="1276"/>
                      </a:cubicBezTo>
                      <a:cubicBezTo>
                        <a:pt x="1009" y="1296"/>
                        <a:pt x="971" y="1312"/>
                        <a:pt x="932" y="1323"/>
                      </a:cubicBezTo>
                      <a:cubicBezTo>
                        <a:pt x="913" y="1329"/>
                        <a:pt x="899" y="1347"/>
                        <a:pt x="899" y="1367"/>
                      </a:cubicBezTo>
                      <a:cubicBezTo>
                        <a:pt x="899" y="1466"/>
                        <a:pt x="899" y="1466"/>
                        <a:pt x="899" y="1466"/>
                      </a:cubicBezTo>
                      <a:cubicBezTo>
                        <a:pt x="899" y="1480"/>
                        <a:pt x="888" y="1491"/>
                        <a:pt x="874" y="1491"/>
                      </a:cubicBezTo>
                      <a:cubicBezTo>
                        <a:pt x="662" y="1491"/>
                        <a:pt x="662" y="1491"/>
                        <a:pt x="662" y="1491"/>
                      </a:cubicBezTo>
                      <a:cubicBezTo>
                        <a:pt x="648" y="1491"/>
                        <a:pt x="637" y="1480"/>
                        <a:pt x="637" y="1466"/>
                      </a:cubicBezTo>
                      <a:cubicBezTo>
                        <a:pt x="637" y="1367"/>
                        <a:pt x="637" y="1367"/>
                        <a:pt x="637" y="1367"/>
                      </a:cubicBezTo>
                      <a:cubicBezTo>
                        <a:pt x="637" y="1347"/>
                        <a:pt x="623" y="1329"/>
                        <a:pt x="604" y="1323"/>
                      </a:cubicBezTo>
                      <a:cubicBezTo>
                        <a:pt x="565" y="1312"/>
                        <a:pt x="527" y="1296"/>
                        <a:pt x="491" y="1276"/>
                      </a:cubicBezTo>
                      <a:cubicBezTo>
                        <a:pt x="474" y="1267"/>
                        <a:pt x="452" y="1270"/>
                        <a:pt x="437" y="1284"/>
                      </a:cubicBezTo>
                      <a:cubicBezTo>
                        <a:pt x="367" y="1354"/>
                        <a:pt x="367" y="1354"/>
                        <a:pt x="367" y="1354"/>
                      </a:cubicBezTo>
                      <a:cubicBezTo>
                        <a:pt x="357" y="1364"/>
                        <a:pt x="342" y="1364"/>
                        <a:pt x="332" y="1354"/>
                      </a:cubicBezTo>
                      <a:cubicBezTo>
                        <a:pt x="182" y="1204"/>
                        <a:pt x="182" y="1204"/>
                        <a:pt x="182" y="1204"/>
                      </a:cubicBezTo>
                      <a:cubicBezTo>
                        <a:pt x="172" y="1194"/>
                        <a:pt x="172" y="1179"/>
                        <a:pt x="182" y="1169"/>
                      </a:cubicBezTo>
                      <a:cubicBezTo>
                        <a:pt x="252" y="1099"/>
                        <a:pt x="252" y="1099"/>
                        <a:pt x="252" y="1099"/>
                      </a:cubicBezTo>
                      <a:cubicBezTo>
                        <a:pt x="266" y="1084"/>
                        <a:pt x="269" y="1062"/>
                        <a:pt x="260" y="1045"/>
                      </a:cubicBezTo>
                      <a:cubicBezTo>
                        <a:pt x="240" y="1009"/>
                        <a:pt x="224" y="971"/>
                        <a:pt x="213" y="932"/>
                      </a:cubicBezTo>
                      <a:cubicBezTo>
                        <a:pt x="207" y="913"/>
                        <a:pt x="189" y="899"/>
                        <a:pt x="169" y="899"/>
                      </a:cubicBezTo>
                      <a:cubicBezTo>
                        <a:pt x="70" y="899"/>
                        <a:pt x="70" y="899"/>
                        <a:pt x="70" y="899"/>
                      </a:cubicBezTo>
                      <a:cubicBezTo>
                        <a:pt x="56" y="899"/>
                        <a:pt x="45" y="888"/>
                        <a:pt x="45" y="874"/>
                      </a:cubicBezTo>
                      <a:cubicBezTo>
                        <a:pt x="45" y="662"/>
                        <a:pt x="45" y="662"/>
                        <a:pt x="45" y="662"/>
                      </a:cubicBezTo>
                      <a:cubicBezTo>
                        <a:pt x="45" y="648"/>
                        <a:pt x="56" y="637"/>
                        <a:pt x="70" y="637"/>
                      </a:cubicBezTo>
                      <a:cubicBezTo>
                        <a:pt x="169" y="637"/>
                        <a:pt x="169" y="637"/>
                        <a:pt x="169" y="637"/>
                      </a:cubicBezTo>
                      <a:cubicBezTo>
                        <a:pt x="189" y="637"/>
                        <a:pt x="207" y="623"/>
                        <a:pt x="213" y="604"/>
                      </a:cubicBezTo>
                      <a:cubicBezTo>
                        <a:pt x="224" y="565"/>
                        <a:pt x="240" y="527"/>
                        <a:pt x="260" y="491"/>
                      </a:cubicBezTo>
                      <a:cubicBezTo>
                        <a:pt x="269" y="474"/>
                        <a:pt x="266" y="452"/>
                        <a:pt x="252" y="437"/>
                      </a:cubicBezTo>
                      <a:cubicBezTo>
                        <a:pt x="182" y="367"/>
                        <a:pt x="182" y="367"/>
                        <a:pt x="182" y="367"/>
                      </a:cubicBezTo>
                      <a:cubicBezTo>
                        <a:pt x="172" y="357"/>
                        <a:pt x="172" y="342"/>
                        <a:pt x="182" y="332"/>
                      </a:cubicBezTo>
                      <a:cubicBezTo>
                        <a:pt x="332" y="182"/>
                        <a:pt x="332" y="182"/>
                        <a:pt x="332" y="182"/>
                      </a:cubicBezTo>
                      <a:cubicBezTo>
                        <a:pt x="342" y="172"/>
                        <a:pt x="357" y="172"/>
                        <a:pt x="367" y="182"/>
                      </a:cubicBezTo>
                      <a:cubicBezTo>
                        <a:pt x="437" y="252"/>
                        <a:pt x="437" y="252"/>
                        <a:pt x="437" y="252"/>
                      </a:cubicBezTo>
                      <a:cubicBezTo>
                        <a:pt x="452" y="266"/>
                        <a:pt x="474" y="269"/>
                        <a:pt x="491" y="260"/>
                      </a:cubicBezTo>
                      <a:cubicBezTo>
                        <a:pt x="527" y="240"/>
                        <a:pt x="565" y="224"/>
                        <a:pt x="604" y="213"/>
                      </a:cubicBezTo>
                      <a:cubicBezTo>
                        <a:pt x="623" y="207"/>
                        <a:pt x="637" y="189"/>
                        <a:pt x="637" y="169"/>
                      </a:cubicBezTo>
                      <a:cubicBezTo>
                        <a:pt x="637" y="70"/>
                        <a:pt x="637" y="70"/>
                        <a:pt x="637" y="70"/>
                      </a:cubicBezTo>
                      <a:cubicBezTo>
                        <a:pt x="637" y="56"/>
                        <a:pt x="648" y="45"/>
                        <a:pt x="662" y="45"/>
                      </a:cubicBezTo>
                      <a:cubicBezTo>
                        <a:pt x="714" y="45"/>
                        <a:pt x="714" y="45"/>
                        <a:pt x="714" y="45"/>
                      </a:cubicBezTo>
                      <a:cubicBezTo>
                        <a:pt x="726" y="45"/>
                        <a:pt x="736" y="35"/>
                        <a:pt x="736" y="22"/>
                      </a:cubicBezTo>
                      <a:cubicBezTo>
                        <a:pt x="736" y="10"/>
                        <a:pt x="726" y="0"/>
                        <a:pt x="714" y="0"/>
                      </a:cubicBezTo>
                      <a:cubicBezTo>
                        <a:pt x="662" y="0"/>
                        <a:pt x="662" y="0"/>
                        <a:pt x="662" y="0"/>
                      </a:cubicBezTo>
                      <a:cubicBezTo>
                        <a:pt x="623" y="0"/>
                        <a:pt x="592" y="31"/>
                        <a:pt x="592" y="70"/>
                      </a:cubicBezTo>
                      <a:cubicBezTo>
                        <a:pt x="592" y="169"/>
                        <a:pt x="592" y="169"/>
                        <a:pt x="592" y="169"/>
                      </a:cubicBezTo>
                      <a:cubicBezTo>
                        <a:pt x="592" y="169"/>
                        <a:pt x="592" y="169"/>
                        <a:pt x="592" y="170"/>
                      </a:cubicBezTo>
                      <a:cubicBezTo>
                        <a:pt x="550" y="182"/>
                        <a:pt x="508" y="199"/>
                        <a:pt x="470" y="220"/>
                      </a:cubicBezTo>
                      <a:cubicBezTo>
                        <a:pt x="470" y="220"/>
                        <a:pt x="469" y="220"/>
                        <a:pt x="469" y="220"/>
                      </a:cubicBezTo>
                      <a:cubicBezTo>
                        <a:pt x="399" y="150"/>
                        <a:pt x="399" y="150"/>
                        <a:pt x="399" y="150"/>
                      </a:cubicBezTo>
                      <a:cubicBezTo>
                        <a:pt x="372" y="122"/>
                        <a:pt x="327" y="122"/>
                        <a:pt x="300" y="150"/>
                      </a:cubicBezTo>
                      <a:cubicBezTo>
                        <a:pt x="150" y="300"/>
                        <a:pt x="150" y="300"/>
                        <a:pt x="150" y="300"/>
                      </a:cubicBezTo>
                      <a:cubicBezTo>
                        <a:pt x="122" y="327"/>
                        <a:pt x="122" y="372"/>
                        <a:pt x="150" y="399"/>
                      </a:cubicBezTo>
                      <a:cubicBezTo>
                        <a:pt x="220" y="469"/>
                        <a:pt x="220" y="469"/>
                        <a:pt x="220" y="469"/>
                      </a:cubicBezTo>
                      <a:cubicBezTo>
                        <a:pt x="220" y="469"/>
                        <a:pt x="220" y="470"/>
                        <a:pt x="220" y="470"/>
                      </a:cubicBezTo>
                      <a:cubicBezTo>
                        <a:pt x="199" y="508"/>
                        <a:pt x="182" y="550"/>
                        <a:pt x="170" y="592"/>
                      </a:cubicBezTo>
                      <a:cubicBezTo>
                        <a:pt x="170" y="592"/>
                        <a:pt x="169" y="592"/>
                        <a:pt x="169" y="592"/>
                      </a:cubicBezTo>
                      <a:cubicBezTo>
                        <a:pt x="70" y="592"/>
                        <a:pt x="70" y="592"/>
                        <a:pt x="70" y="592"/>
                      </a:cubicBezTo>
                      <a:cubicBezTo>
                        <a:pt x="31" y="592"/>
                        <a:pt x="0" y="623"/>
                        <a:pt x="0" y="662"/>
                      </a:cubicBezTo>
                      <a:cubicBezTo>
                        <a:pt x="0" y="874"/>
                        <a:pt x="0" y="874"/>
                        <a:pt x="0" y="874"/>
                      </a:cubicBezTo>
                      <a:cubicBezTo>
                        <a:pt x="0" y="913"/>
                        <a:pt x="31" y="944"/>
                        <a:pt x="70" y="944"/>
                      </a:cubicBezTo>
                      <a:cubicBezTo>
                        <a:pt x="169" y="944"/>
                        <a:pt x="169" y="944"/>
                        <a:pt x="169" y="944"/>
                      </a:cubicBezTo>
                      <a:cubicBezTo>
                        <a:pt x="169" y="944"/>
                        <a:pt x="170" y="944"/>
                        <a:pt x="170" y="944"/>
                      </a:cubicBezTo>
                      <a:cubicBezTo>
                        <a:pt x="182" y="986"/>
                        <a:pt x="199" y="1028"/>
                        <a:pt x="220" y="1066"/>
                      </a:cubicBezTo>
                      <a:cubicBezTo>
                        <a:pt x="220" y="1066"/>
                        <a:pt x="220" y="1067"/>
                        <a:pt x="220" y="1067"/>
                      </a:cubicBezTo>
                      <a:cubicBezTo>
                        <a:pt x="150" y="1137"/>
                        <a:pt x="150" y="1137"/>
                        <a:pt x="150" y="1137"/>
                      </a:cubicBezTo>
                      <a:cubicBezTo>
                        <a:pt x="122" y="1164"/>
                        <a:pt x="122" y="1209"/>
                        <a:pt x="150" y="1236"/>
                      </a:cubicBezTo>
                      <a:cubicBezTo>
                        <a:pt x="300" y="1386"/>
                        <a:pt x="300" y="1386"/>
                        <a:pt x="300" y="1386"/>
                      </a:cubicBezTo>
                      <a:cubicBezTo>
                        <a:pt x="327" y="1413"/>
                        <a:pt x="372" y="1413"/>
                        <a:pt x="399" y="1386"/>
                      </a:cubicBezTo>
                      <a:cubicBezTo>
                        <a:pt x="469" y="1316"/>
                        <a:pt x="469" y="1316"/>
                        <a:pt x="469" y="1316"/>
                      </a:cubicBezTo>
                      <a:cubicBezTo>
                        <a:pt x="469" y="1316"/>
                        <a:pt x="470" y="1316"/>
                        <a:pt x="470" y="1316"/>
                      </a:cubicBezTo>
                      <a:cubicBezTo>
                        <a:pt x="508" y="1337"/>
                        <a:pt x="550" y="1354"/>
                        <a:pt x="592" y="1366"/>
                      </a:cubicBezTo>
                      <a:cubicBezTo>
                        <a:pt x="592" y="1366"/>
                        <a:pt x="592" y="1367"/>
                        <a:pt x="592" y="1367"/>
                      </a:cubicBezTo>
                      <a:cubicBezTo>
                        <a:pt x="592" y="1466"/>
                        <a:pt x="592" y="1466"/>
                        <a:pt x="592" y="1466"/>
                      </a:cubicBezTo>
                      <a:cubicBezTo>
                        <a:pt x="592" y="1505"/>
                        <a:pt x="623" y="1536"/>
                        <a:pt x="662" y="1536"/>
                      </a:cubicBezTo>
                      <a:cubicBezTo>
                        <a:pt x="874" y="1536"/>
                        <a:pt x="874" y="1536"/>
                        <a:pt x="874" y="1536"/>
                      </a:cubicBezTo>
                      <a:cubicBezTo>
                        <a:pt x="913" y="1536"/>
                        <a:pt x="944" y="1505"/>
                        <a:pt x="944" y="1466"/>
                      </a:cubicBezTo>
                      <a:cubicBezTo>
                        <a:pt x="944" y="1367"/>
                        <a:pt x="944" y="1367"/>
                        <a:pt x="944" y="1367"/>
                      </a:cubicBezTo>
                      <a:cubicBezTo>
                        <a:pt x="944" y="1367"/>
                        <a:pt x="944" y="1366"/>
                        <a:pt x="944" y="1366"/>
                      </a:cubicBezTo>
                      <a:cubicBezTo>
                        <a:pt x="986" y="1354"/>
                        <a:pt x="1028" y="1337"/>
                        <a:pt x="1066" y="1316"/>
                      </a:cubicBezTo>
                      <a:cubicBezTo>
                        <a:pt x="1066" y="1316"/>
                        <a:pt x="1067" y="1316"/>
                        <a:pt x="1067" y="1316"/>
                      </a:cubicBezTo>
                      <a:cubicBezTo>
                        <a:pt x="1137" y="1386"/>
                        <a:pt x="1137" y="1386"/>
                        <a:pt x="1137" y="1386"/>
                      </a:cubicBezTo>
                      <a:cubicBezTo>
                        <a:pt x="1164" y="1413"/>
                        <a:pt x="1209" y="1413"/>
                        <a:pt x="1236" y="1386"/>
                      </a:cubicBezTo>
                      <a:cubicBezTo>
                        <a:pt x="1386" y="1236"/>
                        <a:pt x="1386" y="1236"/>
                        <a:pt x="1386" y="1236"/>
                      </a:cubicBezTo>
                      <a:cubicBezTo>
                        <a:pt x="1413" y="1209"/>
                        <a:pt x="1413" y="1164"/>
                        <a:pt x="1386" y="1137"/>
                      </a:cubicBezTo>
                      <a:cubicBezTo>
                        <a:pt x="1316" y="1067"/>
                        <a:pt x="1316" y="1067"/>
                        <a:pt x="1316" y="1067"/>
                      </a:cubicBezTo>
                      <a:cubicBezTo>
                        <a:pt x="1316" y="1067"/>
                        <a:pt x="1316" y="1066"/>
                        <a:pt x="1316" y="1066"/>
                      </a:cubicBezTo>
                      <a:cubicBezTo>
                        <a:pt x="1337" y="1028"/>
                        <a:pt x="1354" y="986"/>
                        <a:pt x="1366" y="944"/>
                      </a:cubicBezTo>
                      <a:cubicBezTo>
                        <a:pt x="1366" y="944"/>
                        <a:pt x="1367" y="944"/>
                        <a:pt x="1367" y="944"/>
                      </a:cubicBezTo>
                      <a:cubicBezTo>
                        <a:pt x="1466" y="944"/>
                        <a:pt x="1466" y="944"/>
                        <a:pt x="1466" y="944"/>
                      </a:cubicBezTo>
                      <a:cubicBezTo>
                        <a:pt x="1505" y="944"/>
                        <a:pt x="1536" y="913"/>
                        <a:pt x="1536" y="874"/>
                      </a:cubicBezTo>
                      <a:cubicBezTo>
                        <a:pt x="1536" y="820"/>
                        <a:pt x="1536" y="820"/>
                        <a:pt x="1536" y="820"/>
                      </a:cubicBezTo>
                      <a:cubicBezTo>
                        <a:pt x="1536" y="808"/>
                        <a:pt x="1526" y="798"/>
                        <a:pt x="1514" y="798"/>
                      </a:cubicBezTo>
                      <a:close/>
                    </a:path>
                  </a:pathLst>
                </a:custGeom>
                <a:grpFill/>
                <a:ln w="3175">
                  <a:solidFill>
                    <a:srgbClr val="555557"/>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93" name="Line 45">
                  <a:extLst>
                    <a:ext uri="{FF2B5EF4-FFF2-40B4-BE49-F238E27FC236}">
                      <a16:creationId xmlns:a16="http://schemas.microsoft.com/office/drawing/2014/main" id="{7B3F542E-DF2A-BC13-6CC3-B83590E98147}"/>
                    </a:ext>
                  </a:extLst>
                </p:cNvPr>
                <p:cNvSpPr>
                  <a:spLocks noChangeShapeType="1"/>
                </p:cNvSpPr>
                <p:nvPr/>
              </p:nvSpPr>
              <p:spPr bwMode="auto">
                <a:xfrm>
                  <a:off x="8112125" y="576865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94" name="Line 46">
                  <a:extLst>
                    <a:ext uri="{FF2B5EF4-FFF2-40B4-BE49-F238E27FC236}">
                      <a16:creationId xmlns:a16="http://schemas.microsoft.com/office/drawing/2014/main" id="{BAB67FCD-231A-13F3-FAAA-7D6E8771A212}"/>
                    </a:ext>
                  </a:extLst>
                </p:cNvPr>
                <p:cNvSpPr>
                  <a:spLocks noChangeShapeType="1"/>
                </p:cNvSpPr>
                <p:nvPr/>
              </p:nvSpPr>
              <p:spPr bwMode="auto">
                <a:xfrm>
                  <a:off x="8112125" y="576865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grpSp>
          <p:grpSp>
            <p:nvGrpSpPr>
              <p:cNvPr id="67" name="Groupe 66">
                <a:extLst>
                  <a:ext uri="{FF2B5EF4-FFF2-40B4-BE49-F238E27FC236}">
                    <a16:creationId xmlns:a16="http://schemas.microsoft.com/office/drawing/2014/main" id="{1D959562-D4BE-CE60-BE6F-D1FE4DE76916}"/>
                  </a:ext>
                </a:extLst>
              </p:cNvPr>
              <p:cNvGrpSpPr/>
              <p:nvPr/>
            </p:nvGrpSpPr>
            <p:grpSpPr>
              <a:xfrm rot="16200000">
                <a:off x="8600780" y="5687840"/>
                <a:ext cx="286490" cy="285433"/>
                <a:chOff x="7688263" y="5546408"/>
                <a:chExt cx="430212" cy="428625"/>
              </a:xfrm>
              <a:solidFill>
                <a:srgbClr val="555557"/>
              </a:solidFill>
            </p:grpSpPr>
            <p:sp>
              <p:nvSpPr>
                <p:cNvPr id="68" name="Freeform 34">
                  <a:extLst>
                    <a:ext uri="{FF2B5EF4-FFF2-40B4-BE49-F238E27FC236}">
                      <a16:creationId xmlns:a16="http://schemas.microsoft.com/office/drawing/2014/main" id="{568DE865-1E46-CD80-33E8-C99623F12CF6}"/>
                    </a:ext>
                  </a:extLst>
                </p:cNvPr>
                <p:cNvSpPr>
                  <a:spLocks noEditPoints="1"/>
                </p:cNvSpPr>
                <p:nvPr/>
              </p:nvSpPr>
              <p:spPr bwMode="auto">
                <a:xfrm>
                  <a:off x="7758113" y="5636896"/>
                  <a:ext cx="290512" cy="261938"/>
                </a:xfrm>
                <a:custGeom>
                  <a:avLst/>
                  <a:gdLst>
                    <a:gd name="T0" fmla="*/ 518 w 1036"/>
                    <a:gd name="T1" fmla="*/ 0 h 936"/>
                    <a:gd name="T2" fmla="*/ 75 w 1036"/>
                    <a:gd name="T3" fmla="*/ 443 h 936"/>
                    <a:gd name="T4" fmla="*/ 186 w 1036"/>
                    <a:gd name="T5" fmla="*/ 736 h 936"/>
                    <a:gd name="T6" fmla="*/ 850 w 1036"/>
                    <a:gd name="T7" fmla="*/ 736 h 936"/>
                    <a:gd name="T8" fmla="*/ 961 w 1036"/>
                    <a:gd name="T9" fmla="*/ 443 h 936"/>
                    <a:gd name="T10" fmla="*/ 518 w 1036"/>
                    <a:gd name="T11" fmla="*/ 0 h 936"/>
                    <a:gd name="T12" fmla="*/ 810 w 1036"/>
                    <a:gd name="T13" fmla="*/ 680 h 936"/>
                    <a:gd name="T14" fmla="*/ 809 w 1036"/>
                    <a:gd name="T15" fmla="*/ 680 h 936"/>
                    <a:gd name="T16" fmla="*/ 799 w 1036"/>
                    <a:gd name="T17" fmla="*/ 725 h 936"/>
                    <a:gd name="T18" fmla="*/ 518 w 1036"/>
                    <a:gd name="T19" fmla="*/ 841 h 936"/>
                    <a:gd name="T20" fmla="*/ 237 w 1036"/>
                    <a:gd name="T21" fmla="*/ 725 h 936"/>
                    <a:gd name="T22" fmla="*/ 207 w 1036"/>
                    <a:gd name="T23" fmla="*/ 690 h 936"/>
                    <a:gd name="T24" fmla="*/ 518 w 1036"/>
                    <a:gd name="T25" fmla="*/ 45 h 936"/>
                    <a:gd name="T26" fmla="*/ 829 w 1036"/>
                    <a:gd name="T27" fmla="*/ 690 h 936"/>
                    <a:gd name="T28" fmla="*/ 793 w 1036"/>
                    <a:gd name="T29" fmla="*/ 722 h 936"/>
                    <a:gd name="T30" fmla="*/ 793 w 1036"/>
                    <a:gd name="T31" fmla="*/ 722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6" h="936">
                      <a:moveTo>
                        <a:pt x="518" y="0"/>
                      </a:moveTo>
                      <a:cubicBezTo>
                        <a:pt x="274" y="0"/>
                        <a:pt x="75" y="199"/>
                        <a:pt x="75" y="443"/>
                      </a:cubicBezTo>
                      <a:cubicBezTo>
                        <a:pt x="75" y="553"/>
                        <a:pt x="116" y="656"/>
                        <a:pt x="186" y="736"/>
                      </a:cubicBezTo>
                      <a:cubicBezTo>
                        <a:pt x="363" y="936"/>
                        <a:pt x="674" y="935"/>
                        <a:pt x="850" y="736"/>
                      </a:cubicBezTo>
                      <a:cubicBezTo>
                        <a:pt x="919" y="658"/>
                        <a:pt x="961" y="554"/>
                        <a:pt x="961" y="443"/>
                      </a:cubicBezTo>
                      <a:cubicBezTo>
                        <a:pt x="961" y="199"/>
                        <a:pt x="762" y="0"/>
                        <a:pt x="518" y="0"/>
                      </a:cubicBezTo>
                      <a:close/>
                      <a:moveTo>
                        <a:pt x="810" y="680"/>
                      </a:moveTo>
                      <a:cubicBezTo>
                        <a:pt x="809" y="680"/>
                        <a:pt x="809" y="680"/>
                        <a:pt x="809" y="680"/>
                      </a:cubicBezTo>
                      <a:moveTo>
                        <a:pt x="799" y="725"/>
                      </a:moveTo>
                      <a:cubicBezTo>
                        <a:pt x="724" y="798"/>
                        <a:pt x="624" y="841"/>
                        <a:pt x="518" y="841"/>
                      </a:cubicBezTo>
                      <a:cubicBezTo>
                        <a:pt x="415" y="841"/>
                        <a:pt x="314" y="801"/>
                        <a:pt x="237" y="725"/>
                      </a:cubicBezTo>
                      <a:cubicBezTo>
                        <a:pt x="207" y="690"/>
                        <a:pt x="207" y="690"/>
                        <a:pt x="207" y="690"/>
                      </a:cubicBezTo>
                      <a:cubicBezTo>
                        <a:pt x="0" y="431"/>
                        <a:pt x="186" y="45"/>
                        <a:pt x="518" y="45"/>
                      </a:cubicBezTo>
                      <a:cubicBezTo>
                        <a:pt x="850" y="45"/>
                        <a:pt x="1036" y="431"/>
                        <a:pt x="829" y="690"/>
                      </a:cubicBezTo>
                      <a:moveTo>
                        <a:pt x="793" y="722"/>
                      </a:moveTo>
                      <a:cubicBezTo>
                        <a:pt x="793" y="722"/>
                        <a:pt x="793" y="722"/>
                        <a:pt x="793" y="722"/>
                      </a:cubicBezTo>
                    </a:path>
                  </a:pathLst>
                </a:custGeom>
                <a:grpFill/>
                <a:ln w="3175">
                  <a:solidFill>
                    <a:srgbClr val="555557"/>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69" name="Line 35">
                  <a:extLst>
                    <a:ext uri="{FF2B5EF4-FFF2-40B4-BE49-F238E27FC236}">
                      <a16:creationId xmlns:a16="http://schemas.microsoft.com/office/drawing/2014/main" id="{B7EBC2BF-35FB-B728-DDF4-7BB6E8BEB15D}"/>
                    </a:ext>
                  </a:extLst>
                </p:cNvPr>
                <p:cNvSpPr>
                  <a:spLocks noChangeShapeType="1"/>
                </p:cNvSpPr>
                <p:nvPr/>
              </p:nvSpPr>
              <p:spPr bwMode="auto">
                <a:xfrm>
                  <a:off x="7826375" y="5838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0" name="Line 36">
                  <a:extLst>
                    <a:ext uri="{FF2B5EF4-FFF2-40B4-BE49-F238E27FC236}">
                      <a16:creationId xmlns:a16="http://schemas.microsoft.com/office/drawing/2014/main" id="{6D78EB17-A5CF-6B55-E4DC-33F4F37C5183}"/>
                    </a:ext>
                  </a:extLst>
                </p:cNvPr>
                <p:cNvSpPr>
                  <a:spLocks noChangeShapeType="1"/>
                </p:cNvSpPr>
                <p:nvPr/>
              </p:nvSpPr>
              <p:spPr bwMode="auto">
                <a:xfrm>
                  <a:off x="7826375" y="5838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1" name="Line 37">
                  <a:extLst>
                    <a:ext uri="{FF2B5EF4-FFF2-40B4-BE49-F238E27FC236}">
                      <a16:creationId xmlns:a16="http://schemas.microsoft.com/office/drawing/2014/main" id="{856BDE75-3744-676D-8AFE-06D7324F6126}"/>
                    </a:ext>
                  </a:extLst>
                </p:cNvPr>
                <p:cNvSpPr>
                  <a:spLocks noChangeShapeType="1"/>
                </p:cNvSpPr>
                <p:nvPr/>
              </p:nvSpPr>
              <p:spPr bwMode="auto">
                <a:xfrm>
                  <a:off x="7821613" y="5827396"/>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2" name="Line 38">
                  <a:extLst>
                    <a:ext uri="{FF2B5EF4-FFF2-40B4-BE49-F238E27FC236}">
                      <a16:creationId xmlns:a16="http://schemas.microsoft.com/office/drawing/2014/main" id="{83E52568-4129-DF00-B5AC-20AAAB583468}"/>
                    </a:ext>
                  </a:extLst>
                </p:cNvPr>
                <p:cNvSpPr>
                  <a:spLocks noChangeShapeType="1"/>
                </p:cNvSpPr>
                <p:nvPr/>
              </p:nvSpPr>
              <p:spPr bwMode="auto">
                <a:xfrm>
                  <a:off x="7821613" y="5827396"/>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3" name="Line 39">
                  <a:extLst>
                    <a:ext uri="{FF2B5EF4-FFF2-40B4-BE49-F238E27FC236}">
                      <a16:creationId xmlns:a16="http://schemas.microsoft.com/office/drawing/2014/main" id="{D712D02A-247C-4664-7BA0-0D7BEC8EC12A}"/>
                    </a:ext>
                  </a:extLst>
                </p:cNvPr>
                <p:cNvSpPr>
                  <a:spLocks noChangeShapeType="1"/>
                </p:cNvSpPr>
                <p:nvPr/>
              </p:nvSpPr>
              <p:spPr bwMode="auto">
                <a:xfrm>
                  <a:off x="7989888" y="5828983"/>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4" name="Line 40">
                  <a:extLst>
                    <a:ext uri="{FF2B5EF4-FFF2-40B4-BE49-F238E27FC236}">
                      <a16:creationId xmlns:a16="http://schemas.microsoft.com/office/drawing/2014/main" id="{FCB9A354-95B1-2F72-A30F-FAD2361DDAC5}"/>
                    </a:ext>
                  </a:extLst>
                </p:cNvPr>
                <p:cNvSpPr>
                  <a:spLocks noChangeShapeType="1"/>
                </p:cNvSpPr>
                <p:nvPr/>
              </p:nvSpPr>
              <p:spPr bwMode="auto">
                <a:xfrm>
                  <a:off x="7989888" y="5828983"/>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5" name="Freeform 41">
                  <a:extLst>
                    <a:ext uri="{FF2B5EF4-FFF2-40B4-BE49-F238E27FC236}">
                      <a16:creationId xmlns:a16="http://schemas.microsoft.com/office/drawing/2014/main" id="{FEB00A12-610E-C6F8-79A5-752318DA30A8}"/>
                    </a:ext>
                  </a:extLst>
                </p:cNvPr>
                <p:cNvSpPr>
                  <a:spLocks/>
                </p:cNvSpPr>
                <p:nvPr/>
              </p:nvSpPr>
              <p:spPr bwMode="auto">
                <a:xfrm>
                  <a:off x="7910513" y="5546408"/>
                  <a:ext cx="207962" cy="206375"/>
                </a:xfrm>
                <a:custGeom>
                  <a:avLst/>
                  <a:gdLst>
                    <a:gd name="T0" fmla="*/ 670 w 740"/>
                    <a:gd name="T1" fmla="*/ 592 h 738"/>
                    <a:gd name="T2" fmla="*/ 571 w 740"/>
                    <a:gd name="T3" fmla="*/ 592 h 738"/>
                    <a:gd name="T4" fmla="*/ 570 w 740"/>
                    <a:gd name="T5" fmla="*/ 592 h 738"/>
                    <a:gd name="T6" fmla="*/ 520 w 740"/>
                    <a:gd name="T7" fmla="*/ 470 h 738"/>
                    <a:gd name="T8" fmla="*/ 520 w 740"/>
                    <a:gd name="T9" fmla="*/ 469 h 738"/>
                    <a:gd name="T10" fmla="*/ 590 w 740"/>
                    <a:gd name="T11" fmla="*/ 399 h 738"/>
                    <a:gd name="T12" fmla="*/ 590 w 740"/>
                    <a:gd name="T13" fmla="*/ 300 h 738"/>
                    <a:gd name="T14" fmla="*/ 440 w 740"/>
                    <a:gd name="T15" fmla="*/ 150 h 738"/>
                    <a:gd name="T16" fmla="*/ 341 w 740"/>
                    <a:gd name="T17" fmla="*/ 150 h 738"/>
                    <a:gd name="T18" fmla="*/ 271 w 740"/>
                    <a:gd name="T19" fmla="*/ 220 h 738"/>
                    <a:gd name="T20" fmla="*/ 270 w 740"/>
                    <a:gd name="T21" fmla="*/ 220 h 738"/>
                    <a:gd name="T22" fmla="*/ 148 w 740"/>
                    <a:gd name="T23" fmla="*/ 170 h 738"/>
                    <a:gd name="T24" fmla="*/ 148 w 740"/>
                    <a:gd name="T25" fmla="*/ 169 h 738"/>
                    <a:gd name="T26" fmla="*/ 148 w 740"/>
                    <a:gd name="T27" fmla="*/ 70 h 738"/>
                    <a:gd name="T28" fmla="*/ 78 w 740"/>
                    <a:gd name="T29" fmla="*/ 0 h 738"/>
                    <a:gd name="T30" fmla="*/ 23 w 740"/>
                    <a:gd name="T31" fmla="*/ 0 h 738"/>
                    <a:gd name="T32" fmla="*/ 0 w 740"/>
                    <a:gd name="T33" fmla="*/ 22 h 738"/>
                    <a:gd name="T34" fmla="*/ 23 w 740"/>
                    <a:gd name="T35" fmla="*/ 45 h 738"/>
                    <a:gd name="T36" fmla="*/ 78 w 740"/>
                    <a:gd name="T37" fmla="*/ 45 h 738"/>
                    <a:gd name="T38" fmla="*/ 103 w 740"/>
                    <a:gd name="T39" fmla="*/ 70 h 738"/>
                    <a:gd name="T40" fmla="*/ 103 w 740"/>
                    <a:gd name="T41" fmla="*/ 169 h 738"/>
                    <a:gd name="T42" fmla="*/ 136 w 740"/>
                    <a:gd name="T43" fmla="*/ 213 h 738"/>
                    <a:gd name="T44" fmla="*/ 249 w 740"/>
                    <a:gd name="T45" fmla="*/ 260 h 738"/>
                    <a:gd name="T46" fmla="*/ 303 w 740"/>
                    <a:gd name="T47" fmla="*/ 252 h 738"/>
                    <a:gd name="T48" fmla="*/ 373 w 740"/>
                    <a:gd name="T49" fmla="*/ 182 h 738"/>
                    <a:gd name="T50" fmla="*/ 408 w 740"/>
                    <a:gd name="T51" fmla="*/ 182 h 738"/>
                    <a:gd name="T52" fmla="*/ 558 w 740"/>
                    <a:gd name="T53" fmla="*/ 332 h 738"/>
                    <a:gd name="T54" fmla="*/ 558 w 740"/>
                    <a:gd name="T55" fmla="*/ 367 h 738"/>
                    <a:gd name="T56" fmla="*/ 488 w 740"/>
                    <a:gd name="T57" fmla="*/ 437 h 738"/>
                    <a:gd name="T58" fmla="*/ 480 w 740"/>
                    <a:gd name="T59" fmla="*/ 491 h 738"/>
                    <a:gd name="T60" fmla="*/ 527 w 740"/>
                    <a:gd name="T61" fmla="*/ 604 h 738"/>
                    <a:gd name="T62" fmla="*/ 571 w 740"/>
                    <a:gd name="T63" fmla="*/ 637 h 738"/>
                    <a:gd name="T64" fmla="*/ 670 w 740"/>
                    <a:gd name="T65" fmla="*/ 637 h 738"/>
                    <a:gd name="T66" fmla="*/ 695 w 740"/>
                    <a:gd name="T67" fmla="*/ 662 h 738"/>
                    <a:gd name="T68" fmla="*/ 695 w 740"/>
                    <a:gd name="T69" fmla="*/ 715 h 738"/>
                    <a:gd name="T70" fmla="*/ 718 w 740"/>
                    <a:gd name="T71" fmla="*/ 738 h 738"/>
                    <a:gd name="T72" fmla="*/ 740 w 740"/>
                    <a:gd name="T73" fmla="*/ 715 h 738"/>
                    <a:gd name="T74" fmla="*/ 740 w 740"/>
                    <a:gd name="T75" fmla="*/ 662 h 738"/>
                    <a:gd name="T76" fmla="*/ 670 w 740"/>
                    <a:gd name="T77" fmla="*/ 59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0" h="738">
                      <a:moveTo>
                        <a:pt x="670" y="592"/>
                      </a:moveTo>
                      <a:cubicBezTo>
                        <a:pt x="571" y="592"/>
                        <a:pt x="571" y="592"/>
                        <a:pt x="571" y="592"/>
                      </a:cubicBezTo>
                      <a:cubicBezTo>
                        <a:pt x="571" y="592"/>
                        <a:pt x="571" y="592"/>
                        <a:pt x="570" y="592"/>
                      </a:cubicBezTo>
                      <a:cubicBezTo>
                        <a:pt x="558" y="549"/>
                        <a:pt x="541" y="508"/>
                        <a:pt x="520" y="470"/>
                      </a:cubicBezTo>
                      <a:cubicBezTo>
                        <a:pt x="520" y="470"/>
                        <a:pt x="520" y="469"/>
                        <a:pt x="520" y="469"/>
                      </a:cubicBezTo>
                      <a:cubicBezTo>
                        <a:pt x="590" y="399"/>
                        <a:pt x="590" y="399"/>
                        <a:pt x="590" y="399"/>
                      </a:cubicBezTo>
                      <a:cubicBezTo>
                        <a:pt x="617" y="372"/>
                        <a:pt x="617" y="327"/>
                        <a:pt x="590" y="300"/>
                      </a:cubicBezTo>
                      <a:cubicBezTo>
                        <a:pt x="440" y="150"/>
                        <a:pt x="440" y="150"/>
                        <a:pt x="440" y="150"/>
                      </a:cubicBezTo>
                      <a:cubicBezTo>
                        <a:pt x="413" y="122"/>
                        <a:pt x="368" y="122"/>
                        <a:pt x="341" y="150"/>
                      </a:cubicBezTo>
                      <a:cubicBezTo>
                        <a:pt x="271" y="220"/>
                        <a:pt x="271" y="220"/>
                        <a:pt x="271" y="220"/>
                      </a:cubicBezTo>
                      <a:cubicBezTo>
                        <a:pt x="271" y="220"/>
                        <a:pt x="270" y="220"/>
                        <a:pt x="270" y="220"/>
                      </a:cubicBezTo>
                      <a:cubicBezTo>
                        <a:pt x="232" y="199"/>
                        <a:pt x="190" y="182"/>
                        <a:pt x="148" y="170"/>
                      </a:cubicBezTo>
                      <a:cubicBezTo>
                        <a:pt x="148" y="169"/>
                        <a:pt x="148" y="169"/>
                        <a:pt x="148" y="169"/>
                      </a:cubicBezTo>
                      <a:cubicBezTo>
                        <a:pt x="148" y="70"/>
                        <a:pt x="148" y="70"/>
                        <a:pt x="148" y="70"/>
                      </a:cubicBezTo>
                      <a:cubicBezTo>
                        <a:pt x="148" y="31"/>
                        <a:pt x="117" y="0"/>
                        <a:pt x="78" y="0"/>
                      </a:cubicBezTo>
                      <a:cubicBezTo>
                        <a:pt x="23" y="0"/>
                        <a:pt x="23" y="0"/>
                        <a:pt x="23" y="0"/>
                      </a:cubicBezTo>
                      <a:cubicBezTo>
                        <a:pt x="10" y="0"/>
                        <a:pt x="0" y="10"/>
                        <a:pt x="0" y="22"/>
                      </a:cubicBezTo>
                      <a:cubicBezTo>
                        <a:pt x="0" y="35"/>
                        <a:pt x="10" y="45"/>
                        <a:pt x="23" y="45"/>
                      </a:cubicBezTo>
                      <a:cubicBezTo>
                        <a:pt x="78" y="45"/>
                        <a:pt x="78" y="45"/>
                        <a:pt x="78" y="45"/>
                      </a:cubicBezTo>
                      <a:cubicBezTo>
                        <a:pt x="92" y="45"/>
                        <a:pt x="103" y="56"/>
                        <a:pt x="103" y="70"/>
                      </a:cubicBezTo>
                      <a:cubicBezTo>
                        <a:pt x="103" y="169"/>
                        <a:pt x="103" y="169"/>
                        <a:pt x="103" y="169"/>
                      </a:cubicBezTo>
                      <a:cubicBezTo>
                        <a:pt x="103" y="189"/>
                        <a:pt x="117" y="207"/>
                        <a:pt x="136" y="213"/>
                      </a:cubicBezTo>
                      <a:cubicBezTo>
                        <a:pt x="175" y="224"/>
                        <a:pt x="213" y="240"/>
                        <a:pt x="249" y="260"/>
                      </a:cubicBezTo>
                      <a:cubicBezTo>
                        <a:pt x="266" y="269"/>
                        <a:pt x="288" y="266"/>
                        <a:pt x="303" y="252"/>
                      </a:cubicBezTo>
                      <a:cubicBezTo>
                        <a:pt x="373" y="182"/>
                        <a:pt x="373" y="182"/>
                        <a:pt x="373" y="182"/>
                      </a:cubicBezTo>
                      <a:cubicBezTo>
                        <a:pt x="383" y="172"/>
                        <a:pt x="398" y="172"/>
                        <a:pt x="408" y="182"/>
                      </a:cubicBezTo>
                      <a:cubicBezTo>
                        <a:pt x="558" y="332"/>
                        <a:pt x="558" y="332"/>
                        <a:pt x="558" y="332"/>
                      </a:cubicBezTo>
                      <a:cubicBezTo>
                        <a:pt x="568" y="342"/>
                        <a:pt x="568" y="357"/>
                        <a:pt x="558" y="367"/>
                      </a:cubicBezTo>
                      <a:cubicBezTo>
                        <a:pt x="488" y="437"/>
                        <a:pt x="488" y="437"/>
                        <a:pt x="488" y="437"/>
                      </a:cubicBezTo>
                      <a:cubicBezTo>
                        <a:pt x="474" y="452"/>
                        <a:pt x="471" y="474"/>
                        <a:pt x="480" y="491"/>
                      </a:cubicBezTo>
                      <a:cubicBezTo>
                        <a:pt x="500" y="527"/>
                        <a:pt x="516" y="565"/>
                        <a:pt x="527" y="604"/>
                      </a:cubicBezTo>
                      <a:cubicBezTo>
                        <a:pt x="533" y="623"/>
                        <a:pt x="551" y="637"/>
                        <a:pt x="571" y="637"/>
                      </a:cubicBezTo>
                      <a:cubicBezTo>
                        <a:pt x="670" y="637"/>
                        <a:pt x="670" y="637"/>
                        <a:pt x="670" y="637"/>
                      </a:cubicBezTo>
                      <a:cubicBezTo>
                        <a:pt x="684" y="637"/>
                        <a:pt x="695" y="648"/>
                        <a:pt x="695" y="662"/>
                      </a:cubicBezTo>
                      <a:cubicBezTo>
                        <a:pt x="695" y="715"/>
                        <a:pt x="695" y="715"/>
                        <a:pt x="695" y="715"/>
                      </a:cubicBezTo>
                      <a:cubicBezTo>
                        <a:pt x="695" y="728"/>
                        <a:pt x="705" y="738"/>
                        <a:pt x="718" y="738"/>
                      </a:cubicBezTo>
                      <a:cubicBezTo>
                        <a:pt x="730" y="738"/>
                        <a:pt x="740" y="728"/>
                        <a:pt x="740" y="715"/>
                      </a:cubicBezTo>
                      <a:cubicBezTo>
                        <a:pt x="740" y="662"/>
                        <a:pt x="740" y="662"/>
                        <a:pt x="740" y="662"/>
                      </a:cubicBezTo>
                      <a:cubicBezTo>
                        <a:pt x="740" y="623"/>
                        <a:pt x="709" y="592"/>
                        <a:pt x="670" y="592"/>
                      </a:cubicBezTo>
                      <a:close/>
                    </a:path>
                  </a:pathLst>
                </a:custGeom>
                <a:solidFill>
                  <a:srgbClr val="E73083"/>
                </a:solidFill>
                <a:ln w="3175">
                  <a:solidFill>
                    <a:srgbClr val="E73083"/>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6" name="Line 42">
                  <a:extLst>
                    <a:ext uri="{FF2B5EF4-FFF2-40B4-BE49-F238E27FC236}">
                      <a16:creationId xmlns:a16="http://schemas.microsoft.com/office/drawing/2014/main" id="{AA68A7EC-1708-E032-91EC-8FFAE998B8D5}"/>
                    </a:ext>
                  </a:extLst>
                </p:cNvPr>
                <p:cNvSpPr>
                  <a:spLocks noChangeShapeType="1"/>
                </p:cNvSpPr>
                <p:nvPr/>
              </p:nvSpPr>
              <p:spPr bwMode="auto">
                <a:xfrm>
                  <a:off x="8099425" y="5711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7" name="Line 43">
                  <a:extLst>
                    <a:ext uri="{FF2B5EF4-FFF2-40B4-BE49-F238E27FC236}">
                      <a16:creationId xmlns:a16="http://schemas.microsoft.com/office/drawing/2014/main" id="{D55511BD-131B-AE4A-8532-B8F7CB7465A5}"/>
                    </a:ext>
                  </a:extLst>
                </p:cNvPr>
                <p:cNvSpPr>
                  <a:spLocks noChangeShapeType="1"/>
                </p:cNvSpPr>
                <p:nvPr/>
              </p:nvSpPr>
              <p:spPr bwMode="auto">
                <a:xfrm>
                  <a:off x="8099425" y="571150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8" name="Freeform 44">
                  <a:extLst>
                    <a:ext uri="{FF2B5EF4-FFF2-40B4-BE49-F238E27FC236}">
                      <a16:creationId xmlns:a16="http://schemas.microsoft.com/office/drawing/2014/main" id="{FB1575C9-25FD-2261-6814-0DF68F338945}"/>
                    </a:ext>
                  </a:extLst>
                </p:cNvPr>
                <p:cNvSpPr>
                  <a:spLocks/>
                </p:cNvSpPr>
                <p:nvPr/>
              </p:nvSpPr>
              <p:spPr bwMode="auto">
                <a:xfrm>
                  <a:off x="7688263" y="5546408"/>
                  <a:ext cx="430212" cy="428625"/>
                </a:xfrm>
                <a:custGeom>
                  <a:avLst/>
                  <a:gdLst>
                    <a:gd name="T0" fmla="*/ 1491 w 1536"/>
                    <a:gd name="T1" fmla="*/ 820 h 1536"/>
                    <a:gd name="T2" fmla="*/ 1466 w 1536"/>
                    <a:gd name="T3" fmla="*/ 899 h 1536"/>
                    <a:gd name="T4" fmla="*/ 1323 w 1536"/>
                    <a:gd name="T5" fmla="*/ 932 h 1536"/>
                    <a:gd name="T6" fmla="*/ 1284 w 1536"/>
                    <a:gd name="T7" fmla="*/ 1099 h 1536"/>
                    <a:gd name="T8" fmla="*/ 1354 w 1536"/>
                    <a:gd name="T9" fmla="*/ 1204 h 1536"/>
                    <a:gd name="T10" fmla="*/ 1169 w 1536"/>
                    <a:gd name="T11" fmla="*/ 1354 h 1536"/>
                    <a:gd name="T12" fmla="*/ 1045 w 1536"/>
                    <a:gd name="T13" fmla="*/ 1276 h 1536"/>
                    <a:gd name="T14" fmla="*/ 899 w 1536"/>
                    <a:gd name="T15" fmla="*/ 1367 h 1536"/>
                    <a:gd name="T16" fmla="*/ 874 w 1536"/>
                    <a:gd name="T17" fmla="*/ 1491 h 1536"/>
                    <a:gd name="T18" fmla="*/ 637 w 1536"/>
                    <a:gd name="T19" fmla="*/ 1466 h 1536"/>
                    <a:gd name="T20" fmla="*/ 604 w 1536"/>
                    <a:gd name="T21" fmla="*/ 1323 h 1536"/>
                    <a:gd name="T22" fmla="*/ 437 w 1536"/>
                    <a:gd name="T23" fmla="*/ 1284 h 1536"/>
                    <a:gd name="T24" fmla="*/ 332 w 1536"/>
                    <a:gd name="T25" fmla="*/ 1354 h 1536"/>
                    <a:gd name="T26" fmla="*/ 182 w 1536"/>
                    <a:gd name="T27" fmla="*/ 1169 h 1536"/>
                    <a:gd name="T28" fmla="*/ 260 w 1536"/>
                    <a:gd name="T29" fmla="*/ 1045 h 1536"/>
                    <a:gd name="T30" fmla="*/ 169 w 1536"/>
                    <a:gd name="T31" fmla="*/ 899 h 1536"/>
                    <a:gd name="T32" fmla="*/ 45 w 1536"/>
                    <a:gd name="T33" fmla="*/ 874 h 1536"/>
                    <a:gd name="T34" fmla="*/ 70 w 1536"/>
                    <a:gd name="T35" fmla="*/ 637 h 1536"/>
                    <a:gd name="T36" fmla="*/ 213 w 1536"/>
                    <a:gd name="T37" fmla="*/ 604 h 1536"/>
                    <a:gd name="T38" fmla="*/ 252 w 1536"/>
                    <a:gd name="T39" fmla="*/ 437 h 1536"/>
                    <a:gd name="T40" fmla="*/ 182 w 1536"/>
                    <a:gd name="T41" fmla="*/ 332 h 1536"/>
                    <a:gd name="T42" fmla="*/ 367 w 1536"/>
                    <a:gd name="T43" fmla="*/ 182 h 1536"/>
                    <a:gd name="T44" fmla="*/ 491 w 1536"/>
                    <a:gd name="T45" fmla="*/ 260 h 1536"/>
                    <a:gd name="T46" fmla="*/ 637 w 1536"/>
                    <a:gd name="T47" fmla="*/ 169 h 1536"/>
                    <a:gd name="T48" fmla="*/ 662 w 1536"/>
                    <a:gd name="T49" fmla="*/ 45 h 1536"/>
                    <a:gd name="T50" fmla="*/ 736 w 1536"/>
                    <a:gd name="T51" fmla="*/ 22 h 1536"/>
                    <a:gd name="T52" fmla="*/ 662 w 1536"/>
                    <a:gd name="T53" fmla="*/ 0 h 1536"/>
                    <a:gd name="T54" fmla="*/ 592 w 1536"/>
                    <a:gd name="T55" fmla="*/ 169 h 1536"/>
                    <a:gd name="T56" fmla="*/ 470 w 1536"/>
                    <a:gd name="T57" fmla="*/ 220 h 1536"/>
                    <a:gd name="T58" fmla="*/ 399 w 1536"/>
                    <a:gd name="T59" fmla="*/ 150 h 1536"/>
                    <a:gd name="T60" fmla="*/ 150 w 1536"/>
                    <a:gd name="T61" fmla="*/ 300 h 1536"/>
                    <a:gd name="T62" fmla="*/ 220 w 1536"/>
                    <a:gd name="T63" fmla="*/ 469 h 1536"/>
                    <a:gd name="T64" fmla="*/ 170 w 1536"/>
                    <a:gd name="T65" fmla="*/ 592 h 1536"/>
                    <a:gd name="T66" fmla="*/ 70 w 1536"/>
                    <a:gd name="T67" fmla="*/ 592 h 1536"/>
                    <a:gd name="T68" fmla="*/ 0 w 1536"/>
                    <a:gd name="T69" fmla="*/ 874 h 1536"/>
                    <a:gd name="T70" fmla="*/ 169 w 1536"/>
                    <a:gd name="T71" fmla="*/ 944 h 1536"/>
                    <a:gd name="T72" fmla="*/ 220 w 1536"/>
                    <a:gd name="T73" fmla="*/ 1066 h 1536"/>
                    <a:gd name="T74" fmla="*/ 150 w 1536"/>
                    <a:gd name="T75" fmla="*/ 1137 h 1536"/>
                    <a:gd name="T76" fmla="*/ 300 w 1536"/>
                    <a:gd name="T77" fmla="*/ 1386 h 1536"/>
                    <a:gd name="T78" fmla="*/ 469 w 1536"/>
                    <a:gd name="T79" fmla="*/ 1316 h 1536"/>
                    <a:gd name="T80" fmla="*/ 592 w 1536"/>
                    <a:gd name="T81" fmla="*/ 1366 h 1536"/>
                    <a:gd name="T82" fmla="*/ 592 w 1536"/>
                    <a:gd name="T83" fmla="*/ 1466 h 1536"/>
                    <a:gd name="T84" fmla="*/ 874 w 1536"/>
                    <a:gd name="T85" fmla="*/ 1536 h 1536"/>
                    <a:gd name="T86" fmla="*/ 944 w 1536"/>
                    <a:gd name="T87" fmla="*/ 1367 h 1536"/>
                    <a:gd name="T88" fmla="*/ 1066 w 1536"/>
                    <a:gd name="T89" fmla="*/ 1316 h 1536"/>
                    <a:gd name="T90" fmla="*/ 1137 w 1536"/>
                    <a:gd name="T91" fmla="*/ 1386 h 1536"/>
                    <a:gd name="T92" fmla="*/ 1386 w 1536"/>
                    <a:gd name="T93" fmla="*/ 1236 h 1536"/>
                    <a:gd name="T94" fmla="*/ 1316 w 1536"/>
                    <a:gd name="T95" fmla="*/ 1067 h 1536"/>
                    <a:gd name="T96" fmla="*/ 1366 w 1536"/>
                    <a:gd name="T97" fmla="*/ 944 h 1536"/>
                    <a:gd name="T98" fmla="*/ 1466 w 1536"/>
                    <a:gd name="T99" fmla="*/ 944 h 1536"/>
                    <a:gd name="T100" fmla="*/ 1536 w 1536"/>
                    <a:gd name="T101" fmla="*/ 82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6" h="1536">
                      <a:moveTo>
                        <a:pt x="1514" y="798"/>
                      </a:moveTo>
                      <a:cubicBezTo>
                        <a:pt x="1501" y="798"/>
                        <a:pt x="1491" y="808"/>
                        <a:pt x="1491" y="820"/>
                      </a:cubicBezTo>
                      <a:cubicBezTo>
                        <a:pt x="1491" y="874"/>
                        <a:pt x="1491" y="874"/>
                        <a:pt x="1491" y="874"/>
                      </a:cubicBezTo>
                      <a:cubicBezTo>
                        <a:pt x="1491" y="888"/>
                        <a:pt x="1480" y="899"/>
                        <a:pt x="1466" y="899"/>
                      </a:cubicBezTo>
                      <a:cubicBezTo>
                        <a:pt x="1367" y="899"/>
                        <a:pt x="1367" y="899"/>
                        <a:pt x="1367" y="899"/>
                      </a:cubicBezTo>
                      <a:cubicBezTo>
                        <a:pt x="1347" y="899"/>
                        <a:pt x="1329" y="913"/>
                        <a:pt x="1323" y="932"/>
                      </a:cubicBezTo>
                      <a:cubicBezTo>
                        <a:pt x="1312" y="971"/>
                        <a:pt x="1296" y="1009"/>
                        <a:pt x="1276" y="1045"/>
                      </a:cubicBezTo>
                      <a:cubicBezTo>
                        <a:pt x="1267" y="1062"/>
                        <a:pt x="1270" y="1084"/>
                        <a:pt x="1284" y="1099"/>
                      </a:cubicBezTo>
                      <a:cubicBezTo>
                        <a:pt x="1354" y="1169"/>
                        <a:pt x="1354" y="1169"/>
                        <a:pt x="1354" y="1169"/>
                      </a:cubicBezTo>
                      <a:cubicBezTo>
                        <a:pt x="1364" y="1179"/>
                        <a:pt x="1364" y="1194"/>
                        <a:pt x="1354" y="1204"/>
                      </a:cubicBezTo>
                      <a:cubicBezTo>
                        <a:pt x="1204" y="1354"/>
                        <a:pt x="1204" y="1354"/>
                        <a:pt x="1204" y="1354"/>
                      </a:cubicBezTo>
                      <a:cubicBezTo>
                        <a:pt x="1194" y="1364"/>
                        <a:pt x="1179" y="1364"/>
                        <a:pt x="1169" y="1354"/>
                      </a:cubicBezTo>
                      <a:cubicBezTo>
                        <a:pt x="1099" y="1284"/>
                        <a:pt x="1099" y="1284"/>
                        <a:pt x="1099" y="1284"/>
                      </a:cubicBezTo>
                      <a:cubicBezTo>
                        <a:pt x="1084" y="1270"/>
                        <a:pt x="1062" y="1267"/>
                        <a:pt x="1045" y="1276"/>
                      </a:cubicBezTo>
                      <a:cubicBezTo>
                        <a:pt x="1009" y="1296"/>
                        <a:pt x="971" y="1312"/>
                        <a:pt x="932" y="1323"/>
                      </a:cubicBezTo>
                      <a:cubicBezTo>
                        <a:pt x="913" y="1329"/>
                        <a:pt x="899" y="1347"/>
                        <a:pt x="899" y="1367"/>
                      </a:cubicBezTo>
                      <a:cubicBezTo>
                        <a:pt x="899" y="1466"/>
                        <a:pt x="899" y="1466"/>
                        <a:pt x="899" y="1466"/>
                      </a:cubicBezTo>
                      <a:cubicBezTo>
                        <a:pt x="899" y="1480"/>
                        <a:pt x="888" y="1491"/>
                        <a:pt x="874" y="1491"/>
                      </a:cubicBezTo>
                      <a:cubicBezTo>
                        <a:pt x="662" y="1491"/>
                        <a:pt x="662" y="1491"/>
                        <a:pt x="662" y="1491"/>
                      </a:cubicBezTo>
                      <a:cubicBezTo>
                        <a:pt x="648" y="1491"/>
                        <a:pt x="637" y="1480"/>
                        <a:pt x="637" y="1466"/>
                      </a:cubicBezTo>
                      <a:cubicBezTo>
                        <a:pt x="637" y="1367"/>
                        <a:pt x="637" y="1367"/>
                        <a:pt x="637" y="1367"/>
                      </a:cubicBezTo>
                      <a:cubicBezTo>
                        <a:pt x="637" y="1347"/>
                        <a:pt x="623" y="1329"/>
                        <a:pt x="604" y="1323"/>
                      </a:cubicBezTo>
                      <a:cubicBezTo>
                        <a:pt x="565" y="1312"/>
                        <a:pt x="527" y="1296"/>
                        <a:pt x="491" y="1276"/>
                      </a:cubicBezTo>
                      <a:cubicBezTo>
                        <a:pt x="474" y="1267"/>
                        <a:pt x="452" y="1270"/>
                        <a:pt x="437" y="1284"/>
                      </a:cubicBezTo>
                      <a:cubicBezTo>
                        <a:pt x="367" y="1354"/>
                        <a:pt x="367" y="1354"/>
                        <a:pt x="367" y="1354"/>
                      </a:cubicBezTo>
                      <a:cubicBezTo>
                        <a:pt x="357" y="1364"/>
                        <a:pt x="342" y="1364"/>
                        <a:pt x="332" y="1354"/>
                      </a:cubicBezTo>
                      <a:cubicBezTo>
                        <a:pt x="182" y="1204"/>
                        <a:pt x="182" y="1204"/>
                        <a:pt x="182" y="1204"/>
                      </a:cubicBezTo>
                      <a:cubicBezTo>
                        <a:pt x="172" y="1194"/>
                        <a:pt x="172" y="1179"/>
                        <a:pt x="182" y="1169"/>
                      </a:cubicBezTo>
                      <a:cubicBezTo>
                        <a:pt x="252" y="1099"/>
                        <a:pt x="252" y="1099"/>
                        <a:pt x="252" y="1099"/>
                      </a:cubicBezTo>
                      <a:cubicBezTo>
                        <a:pt x="266" y="1084"/>
                        <a:pt x="269" y="1062"/>
                        <a:pt x="260" y="1045"/>
                      </a:cubicBezTo>
                      <a:cubicBezTo>
                        <a:pt x="240" y="1009"/>
                        <a:pt x="224" y="971"/>
                        <a:pt x="213" y="932"/>
                      </a:cubicBezTo>
                      <a:cubicBezTo>
                        <a:pt x="207" y="913"/>
                        <a:pt x="189" y="899"/>
                        <a:pt x="169" y="899"/>
                      </a:cubicBezTo>
                      <a:cubicBezTo>
                        <a:pt x="70" y="899"/>
                        <a:pt x="70" y="899"/>
                        <a:pt x="70" y="899"/>
                      </a:cubicBezTo>
                      <a:cubicBezTo>
                        <a:pt x="56" y="899"/>
                        <a:pt x="45" y="888"/>
                        <a:pt x="45" y="874"/>
                      </a:cubicBezTo>
                      <a:cubicBezTo>
                        <a:pt x="45" y="662"/>
                        <a:pt x="45" y="662"/>
                        <a:pt x="45" y="662"/>
                      </a:cubicBezTo>
                      <a:cubicBezTo>
                        <a:pt x="45" y="648"/>
                        <a:pt x="56" y="637"/>
                        <a:pt x="70" y="637"/>
                      </a:cubicBezTo>
                      <a:cubicBezTo>
                        <a:pt x="169" y="637"/>
                        <a:pt x="169" y="637"/>
                        <a:pt x="169" y="637"/>
                      </a:cubicBezTo>
                      <a:cubicBezTo>
                        <a:pt x="189" y="637"/>
                        <a:pt x="207" y="623"/>
                        <a:pt x="213" y="604"/>
                      </a:cubicBezTo>
                      <a:cubicBezTo>
                        <a:pt x="224" y="565"/>
                        <a:pt x="240" y="527"/>
                        <a:pt x="260" y="491"/>
                      </a:cubicBezTo>
                      <a:cubicBezTo>
                        <a:pt x="269" y="474"/>
                        <a:pt x="266" y="452"/>
                        <a:pt x="252" y="437"/>
                      </a:cubicBezTo>
                      <a:cubicBezTo>
                        <a:pt x="182" y="367"/>
                        <a:pt x="182" y="367"/>
                        <a:pt x="182" y="367"/>
                      </a:cubicBezTo>
                      <a:cubicBezTo>
                        <a:pt x="172" y="357"/>
                        <a:pt x="172" y="342"/>
                        <a:pt x="182" y="332"/>
                      </a:cubicBezTo>
                      <a:cubicBezTo>
                        <a:pt x="332" y="182"/>
                        <a:pt x="332" y="182"/>
                        <a:pt x="332" y="182"/>
                      </a:cubicBezTo>
                      <a:cubicBezTo>
                        <a:pt x="342" y="172"/>
                        <a:pt x="357" y="172"/>
                        <a:pt x="367" y="182"/>
                      </a:cubicBezTo>
                      <a:cubicBezTo>
                        <a:pt x="437" y="252"/>
                        <a:pt x="437" y="252"/>
                        <a:pt x="437" y="252"/>
                      </a:cubicBezTo>
                      <a:cubicBezTo>
                        <a:pt x="452" y="266"/>
                        <a:pt x="474" y="269"/>
                        <a:pt x="491" y="260"/>
                      </a:cubicBezTo>
                      <a:cubicBezTo>
                        <a:pt x="527" y="240"/>
                        <a:pt x="565" y="224"/>
                        <a:pt x="604" y="213"/>
                      </a:cubicBezTo>
                      <a:cubicBezTo>
                        <a:pt x="623" y="207"/>
                        <a:pt x="637" y="189"/>
                        <a:pt x="637" y="169"/>
                      </a:cubicBezTo>
                      <a:cubicBezTo>
                        <a:pt x="637" y="70"/>
                        <a:pt x="637" y="70"/>
                        <a:pt x="637" y="70"/>
                      </a:cubicBezTo>
                      <a:cubicBezTo>
                        <a:pt x="637" y="56"/>
                        <a:pt x="648" y="45"/>
                        <a:pt x="662" y="45"/>
                      </a:cubicBezTo>
                      <a:cubicBezTo>
                        <a:pt x="714" y="45"/>
                        <a:pt x="714" y="45"/>
                        <a:pt x="714" y="45"/>
                      </a:cubicBezTo>
                      <a:cubicBezTo>
                        <a:pt x="726" y="45"/>
                        <a:pt x="736" y="35"/>
                        <a:pt x="736" y="22"/>
                      </a:cubicBezTo>
                      <a:cubicBezTo>
                        <a:pt x="736" y="10"/>
                        <a:pt x="726" y="0"/>
                        <a:pt x="714" y="0"/>
                      </a:cubicBezTo>
                      <a:cubicBezTo>
                        <a:pt x="662" y="0"/>
                        <a:pt x="662" y="0"/>
                        <a:pt x="662" y="0"/>
                      </a:cubicBezTo>
                      <a:cubicBezTo>
                        <a:pt x="623" y="0"/>
                        <a:pt x="592" y="31"/>
                        <a:pt x="592" y="70"/>
                      </a:cubicBezTo>
                      <a:cubicBezTo>
                        <a:pt x="592" y="169"/>
                        <a:pt x="592" y="169"/>
                        <a:pt x="592" y="169"/>
                      </a:cubicBezTo>
                      <a:cubicBezTo>
                        <a:pt x="592" y="169"/>
                        <a:pt x="592" y="169"/>
                        <a:pt x="592" y="170"/>
                      </a:cubicBezTo>
                      <a:cubicBezTo>
                        <a:pt x="550" y="182"/>
                        <a:pt x="508" y="199"/>
                        <a:pt x="470" y="220"/>
                      </a:cubicBezTo>
                      <a:cubicBezTo>
                        <a:pt x="470" y="220"/>
                        <a:pt x="469" y="220"/>
                        <a:pt x="469" y="220"/>
                      </a:cubicBezTo>
                      <a:cubicBezTo>
                        <a:pt x="399" y="150"/>
                        <a:pt x="399" y="150"/>
                        <a:pt x="399" y="150"/>
                      </a:cubicBezTo>
                      <a:cubicBezTo>
                        <a:pt x="372" y="122"/>
                        <a:pt x="327" y="122"/>
                        <a:pt x="300" y="150"/>
                      </a:cubicBezTo>
                      <a:cubicBezTo>
                        <a:pt x="150" y="300"/>
                        <a:pt x="150" y="300"/>
                        <a:pt x="150" y="300"/>
                      </a:cubicBezTo>
                      <a:cubicBezTo>
                        <a:pt x="122" y="327"/>
                        <a:pt x="122" y="372"/>
                        <a:pt x="150" y="399"/>
                      </a:cubicBezTo>
                      <a:cubicBezTo>
                        <a:pt x="220" y="469"/>
                        <a:pt x="220" y="469"/>
                        <a:pt x="220" y="469"/>
                      </a:cubicBezTo>
                      <a:cubicBezTo>
                        <a:pt x="220" y="469"/>
                        <a:pt x="220" y="470"/>
                        <a:pt x="220" y="470"/>
                      </a:cubicBezTo>
                      <a:cubicBezTo>
                        <a:pt x="199" y="508"/>
                        <a:pt x="182" y="550"/>
                        <a:pt x="170" y="592"/>
                      </a:cubicBezTo>
                      <a:cubicBezTo>
                        <a:pt x="170" y="592"/>
                        <a:pt x="169" y="592"/>
                        <a:pt x="169" y="592"/>
                      </a:cubicBezTo>
                      <a:cubicBezTo>
                        <a:pt x="70" y="592"/>
                        <a:pt x="70" y="592"/>
                        <a:pt x="70" y="592"/>
                      </a:cubicBezTo>
                      <a:cubicBezTo>
                        <a:pt x="31" y="592"/>
                        <a:pt x="0" y="623"/>
                        <a:pt x="0" y="662"/>
                      </a:cubicBezTo>
                      <a:cubicBezTo>
                        <a:pt x="0" y="874"/>
                        <a:pt x="0" y="874"/>
                        <a:pt x="0" y="874"/>
                      </a:cubicBezTo>
                      <a:cubicBezTo>
                        <a:pt x="0" y="913"/>
                        <a:pt x="31" y="944"/>
                        <a:pt x="70" y="944"/>
                      </a:cubicBezTo>
                      <a:cubicBezTo>
                        <a:pt x="169" y="944"/>
                        <a:pt x="169" y="944"/>
                        <a:pt x="169" y="944"/>
                      </a:cubicBezTo>
                      <a:cubicBezTo>
                        <a:pt x="169" y="944"/>
                        <a:pt x="170" y="944"/>
                        <a:pt x="170" y="944"/>
                      </a:cubicBezTo>
                      <a:cubicBezTo>
                        <a:pt x="182" y="986"/>
                        <a:pt x="199" y="1028"/>
                        <a:pt x="220" y="1066"/>
                      </a:cubicBezTo>
                      <a:cubicBezTo>
                        <a:pt x="220" y="1066"/>
                        <a:pt x="220" y="1067"/>
                        <a:pt x="220" y="1067"/>
                      </a:cubicBezTo>
                      <a:cubicBezTo>
                        <a:pt x="150" y="1137"/>
                        <a:pt x="150" y="1137"/>
                        <a:pt x="150" y="1137"/>
                      </a:cubicBezTo>
                      <a:cubicBezTo>
                        <a:pt x="122" y="1164"/>
                        <a:pt x="122" y="1209"/>
                        <a:pt x="150" y="1236"/>
                      </a:cubicBezTo>
                      <a:cubicBezTo>
                        <a:pt x="300" y="1386"/>
                        <a:pt x="300" y="1386"/>
                        <a:pt x="300" y="1386"/>
                      </a:cubicBezTo>
                      <a:cubicBezTo>
                        <a:pt x="327" y="1413"/>
                        <a:pt x="372" y="1413"/>
                        <a:pt x="399" y="1386"/>
                      </a:cubicBezTo>
                      <a:cubicBezTo>
                        <a:pt x="469" y="1316"/>
                        <a:pt x="469" y="1316"/>
                        <a:pt x="469" y="1316"/>
                      </a:cubicBezTo>
                      <a:cubicBezTo>
                        <a:pt x="469" y="1316"/>
                        <a:pt x="470" y="1316"/>
                        <a:pt x="470" y="1316"/>
                      </a:cubicBezTo>
                      <a:cubicBezTo>
                        <a:pt x="508" y="1337"/>
                        <a:pt x="550" y="1354"/>
                        <a:pt x="592" y="1366"/>
                      </a:cubicBezTo>
                      <a:cubicBezTo>
                        <a:pt x="592" y="1366"/>
                        <a:pt x="592" y="1367"/>
                        <a:pt x="592" y="1367"/>
                      </a:cubicBezTo>
                      <a:cubicBezTo>
                        <a:pt x="592" y="1466"/>
                        <a:pt x="592" y="1466"/>
                        <a:pt x="592" y="1466"/>
                      </a:cubicBezTo>
                      <a:cubicBezTo>
                        <a:pt x="592" y="1505"/>
                        <a:pt x="623" y="1536"/>
                        <a:pt x="662" y="1536"/>
                      </a:cubicBezTo>
                      <a:cubicBezTo>
                        <a:pt x="874" y="1536"/>
                        <a:pt x="874" y="1536"/>
                        <a:pt x="874" y="1536"/>
                      </a:cubicBezTo>
                      <a:cubicBezTo>
                        <a:pt x="913" y="1536"/>
                        <a:pt x="944" y="1505"/>
                        <a:pt x="944" y="1466"/>
                      </a:cubicBezTo>
                      <a:cubicBezTo>
                        <a:pt x="944" y="1367"/>
                        <a:pt x="944" y="1367"/>
                        <a:pt x="944" y="1367"/>
                      </a:cubicBezTo>
                      <a:cubicBezTo>
                        <a:pt x="944" y="1367"/>
                        <a:pt x="944" y="1366"/>
                        <a:pt x="944" y="1366"/>
                      </a:cubicBezTo>
                      <a:cubicBezTo>
                        <a:pt x="986" y="1354"/>
                        <a:pt x="1028" y="1337"/>
                        <a:pt x="1066" y="1316"/>
                      </a:cubicBezTo>
                      <a:cubicBezTo>
                        <a:pt x="1066" y="1316"/>
                        <a:pt x="1067" y="1316"/>
                        <a:pt x="1067" y="1316"/>
                      </a:cubicBezTo>
                      <a:cubicBezTo>
                        <a:pt x="1137" y="1386"/>
                        <a:pt x="1137" y="1386"/>
                        <a:pt x="1137" y="1386"/>
                      </a:cubicBezTo>
                      <a:cubicBezTo>
                        <a:pt x="1164" y="1413"/>
                        <a:pt x="1209" y="1413"/>
                        <a:pt x="1236" y="1386"/>
                      </a:cubicBezTo>
                      <a:cubicBezTo>
                        <a:pt x="1386" y="1236"/>
                        <a:pt x="1386" y="1236"/>
                        <a:pt x="1386" y="1236"/>
                      </a:cubicBezTo>
                      <a:cubicBezTo>
                        <a:pt x="1413" y="1209"/>
                        <a:pt x="1413" y="1164"/>
                        <a:pt x="1386" y="1137"/>
                      </a:cubicBezTo>
                      <a:cubicBezTo>
                        <a:pt x="1316" y="1067"/>
                        <a:pt x="1316" y="1067"/>
                        <a:pt x="1316" y="1067"/>
                      </a:cubicBezTo>
                      <a:cubicBezTo>
                        <a:pt x="1316" y="1067"/>
                        <a:pt x="1316" y="1066"/>
                        <a:pt x="1316" y="1066"/>
                      </a:cubicBezTo>
                      <a:cubicBezTo>
                        <a:pt x="1337" y="1028"/>
                        <a:pt x="1354" y="986"/>
                        <a:pt x="1366" y="944"/>
                      </a:cubicBezTo>
                      <a:cubicBezTo>
                        <a:pt x="1366" y="944"/>
                        <a:pt x="1367" y="944"/>
                        <a:pt x="1367" y="944"/>
                      </a:cubicBezTo>
                      <a:cubicBezTo>
                        <a:pt x="1466" y="944"/>
                        <a:pt x="1466" y="944"/>
                        <a:pt x="1466" y="944"/>
                      </a:cubicBezTo>
                      <a:cubicBezTo>
                        <a:pt x="1505" y="944"/>
                        <a:pt x="1536" y="913"/>
                        <a:pt x="1536" y="874"/>
                      </a:cubicBezTo>
                      <a:cubicBezTo>
                        <a:pt x="1536" y="820"/>
                        <a:pt x="1536" y="820"/>
                        <a:pt x="1536" y="820"/>
                      </a:cubicBezTo>
                      <a:cubicBezTo>
                        <a:pt x="1536" y="808"/>
                        <a:pt x="1526" y="798"/>
                        <a:pt x="1514" y="798"/>
                      </a:cubicBezTo>
                      <a:close/>
                    </a:path>
                  </a:pathLst>
                </a:custGeom>
                <a:grpFill/>
                <a:ln w="3175">
                  <a:solidFill>
                    <a:srgbClr val="555557"/>
                  </a:solidFill>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79" name="Line 45">
                  <a:extLst>
                    <a:ext uri="{FF2B5EF4-FFF2-40B4-BE49-F238E27FC236}">
                      <a16:creationId xmlns:a16="http://schemas.microsoft.com/office/drawing/2014/main" id="{65E85E1C-1EFE-C555-9A79-51FE86285CAE}"/>
                    </a:ext>
                  </a:extLst>
                </p:cNvPr>
                <p:cNvSpPr>
                  <a:spLocks noChangeShapeType="1"/>
                </p:cNvSpPr>
                <p:nvPr/>
              </p:nvSpPr>
              <p:spPr bwMode="auto">
                <a:xfrm>
                  <a:off x="8112125" y="576865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sp>
              <p:nvSpPr>
                <p:cNvPr id="80" name="Line 46">
                  <a:extLst>
                    <a:ext uri="{FF2B5EF4-FFF2-40B4-BE49-F238E27FC236}">
                      <a16:creationId xmlns:a16="http://schemas.microsoft.com/office/drawing/2014/main" id="{2D2D1297-39FA-56BA-040C-A80AC308E38A}"/>
                    </a:ext>
                  </a:extLst>
                </p:cNvPr>
                <p:cNvSpPr>
                  <a:spLocks noChangeShapeType="1"/>
                </p:cNvSpPr>
                <p:nvPr/>
              </p:nvSpPr>
              <p:spPr bwMode="auto">
                <a:xfrm>
                  <a:off x="8112125" y="5768658"/>
                  <a:ext cx="0" cy="0"/>
                </a:xfrm>
                <a:prstGeom prst="line">
                  <a:avLst/>
                </a:prstGeom>
                <a:grp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cs typeface="Calibri" panose="020F0502020204030204" pitchFamily="34" charset="0"/>
                  </a:endParaRPr>
                </a:p>
              </p:txBody>
            </p:sp>
          </p:grpSp>
        </p:grpSp>
        <p:sp>
          <p:nvSpPr>
            <p:cNvPr id="65" name="ZoneTexte 64">
              <a:extLst>
                <a:ext uri="{FF2B5EF4-FFF2-40B4-BE49-F238E27FC236}">
                  <a16:creationId xmlns:a16="http://schemas.microsoft.com/office/drawing/2014/main" id="{80871137-E4B0-3312-3009-AFF5A6E4F091}"/>
                </a:ext>
              </a:extLst>
            </p:cNvPr>
            <p:cNvSpPr txBox="1"/>
            <p:nvPr/>
          </p:nvSpPr>
          <p:spPr>
            <a:xfrm>
              <a:off x="8513764" y="1799473"/>
              <a:ext cx="1947759"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FR" sz="1600" b="1" i="0" u="none" strike="noStrike" cap="none" spc="0" normalizeH="0" baseline="0">
                  <a:ln>
                    <a:noFill/>
                  </a:ln>
                  <a:solidFill>
                    <a:srgbClr val="DF2680"/>
                  </a:solidFill>
                  <a:effectLst/>
                  <a:uFillTx/>
                  <a:latin typeface="Calibri" panose="020F0502020204030204" pitchFamily="34" charset="0"/>
                  <a:ea typeface="Tahoma" panose="020B0604030504040204" pitchFamily="34" charset="0"/>
                  <a:cs typeface="Calibri" panose="020F0502020204030204" pitchFamily="34" charset="0"/>
                  <a:sym typeface="Helvetica Neue"/>
                </a:rPr>
                <a:t>La démarche </a:t>
              </a:r>
            </a:p>
          </p:txBody>
        </p:sp>
      </p:grpSp>
      <p:sp>
        <p:nvSpPr>
          <p:cNvPr id="95" name="Rectangle 94">
            <a:extLst>
              <a:ext uri="{FF2B5EF4-FFF2-40B4-BE49-F238E27FC236}">
                <a16:creationId xmlns:a16="http://schemas.microsoft.com/office/drawing/2014/main" id="{FE92D507-BD90-9CDD-2E62-D6B3A592739D}"/>
              </a:ext>
            </a:extLst>
          </p:cNvPr>
          <p:cNvSpPr/>
          <p:nvPr/>
        </p:nvSpPr>
        <p:spPr>
          <a:xfrm>
            <a:off x="2990504" y="1899054"/>
            <a:ext cx="8783953" cy="1815882"/>
          </a:xfrm>
          <a:prstGeom prst="rect">
            <a:avLst/>
          </a:prstGeom>
          <a:ln>
            <a:solidFill>
              <a:srgbClr val="DF2680"/>
            </a:solidFill>
          </a:ln>
        </p:spPr>
        <p:txBody>
          <a:bodyPr wrap="square" lIns="91440" tIns="45720" rIns="91440" bIns="45720" anchor="t">
            <a:spAutoFit/>
          </a:bodyPr>
          <a:lstStyle/>
          <a:p>
            <a:pPr marL="171450" indent="-171450" fontAlgn="base">
              <a:buFont typeface="Wingdings" panose="05000000000000000000" pitchFamily="2" charset="2"/>
              <a:buChar char="ü"/>
            </a:pPr>
            <a:r>
              <a:rPr lang="fr-FR" sz="1400">
                <a:latin typeface="Calibri"/>
                <a:ea typeface="Tahoma"/>
                <a:cs typeface="Calibri"/>
              </a:rPr>
              <a:t>5 régions pilotes : Auvergne-Rhône-Alpes, Bourgogne-Franche-Comté, Bretagne, Guadeloupe, Nouvelle-Aquitaine</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171450" indent="-171450" fontAlgn="base">
              <a:buFont typeface="Wingdings" panose="05000000000000000000" pitchFamily="2" charset="2"/>
              <a:buChar char="ü"/>
            </a:pPr>
            <a:r>
              <a:rPr lang="fr-FR" sz="1400">
                <a:latin typeface="Calibri"/>
                <a:ea typeface="Tahoma"/>
                <a:cs typeface="Calibri"/>
              </a:rPr>
              <a:t>3, 4 ou 5 structures pilotes par région </a:t>
            </a:r>
            <a:br>
              <a:rPr lang="fr-FR" sz="1400">
                <a:latin typeface="Calibri" panose="020F0502020204030204" pitchFamily="34" charset="0"/>
                <a:ea typeface="Tahoma" panose="020B0604030504040204" pitchFamily="34" charset="0"/>
                <a:cs typeface="Calibri" panose="020F0502020204030204" pitchFamily="34" charset="0"/>
              </a:rPr>
            </a:br>
            <a:endParaRPr lang="fr-FR" sz="1400">
              <a:latin typeface="Calibri" panose="020F0502020204030204" pitchFamily="34" charset="0"/>
              <a:ea typeface="Tahoma" panose="020B0604030504040204" pitchFamily="34" charset="0"/>
              <a:cs typeface="Calibri" panose="020F0502020204030204" pitchFamily="34" charset="0"/>
            </a:endParaRPr>
          </a:p>
          <a:p>
            <a:pPr marL="171450" indent="-171450" fontAlgn="base">
              <a:buFont typeface="Wingdings" panose="05000000000000000000" pitchFamily="2" charset="2"/>
              <a:buChar char="ü"/>
            </a:pPr>
            <a:r>
              <a:rPr lang="fr-FR" sz="1400">
                <a:latin typeface="Calibri"/>
                <a:ea typeface="Tahoma"/>
                <a:cs typeface="Calibri"/>
              </a:rPr>
              <a:t>Mobilisation d'une expertise de proximité </a:t>
            </a:r>
            <a:endParaRPr lang="fr-FR" sz="1400">
              <a:latin typeface="Calibri" panose="020F0502020204030204" pitchFamily="34" charset="0"/>
              <a:ea typeface="Tahoma"/>
              <a:cs typeface="Calibri" panose="020F0502020204030204" pitchFamily="34" charset="0"/>
            </a:endParaRPr>
          </a:p>
          <a:p>
            <a:pPr marL="628650" lvl="1" indent="-171450">
              <a:buFont typeface="Wingdings" panose="05000000000000000000" pitchFamily="2" charset="2"/>
              <a:buChar char="ü"/>
            </a:pPr>
            <a:r>
              <a:rPr lang="fr-FR" sz="1400">
                <a:latin typeface="Calibri"/>
                <a:ea typeface="Tahoma"/>
                <a:cs typeface="Calibri"/>
              </a:rPr>
              <a:t>Accompagnement régional avec sollicitation des DNS de l'Assurance Maladie </a:t>
            </a:r>
            <a:endParaRPr lang="fr-FR" sz="1400">
              <a:latin typeface="Calibri" panose="020F0502020204030204" pitchFamily="34" charset="0"/>
              <a:ea typeface="Tahoma"/>
              <a:cs typeface="Calibri" panose="020F0502020204030204" pitchFamily="34" charset="0"/>
            </a:endParaRPr>
          </a:p>
          <a:p>
            <a:pPr marL="628650" lvl="1" indent="-171450">
              <a:buFont typeface="Wingdings" panose="05000000000000000000" pitchFamily="2" charset="2"/>
              <a:buChar char="ü"/>
            </a:pPr>
            <a:r>
              <a:rPr lang="fr-FR" sz="1400">
                <a:latin typeface="Calibri"/>
                <a:ea typeface="Calibri"/>
                <a:cs typeface="Calibri"/>
              </a:rPr>
              <a:t>Association des coordinateurs Mon espace santé pour faciliter la mise en place d'un accompagnement des usagers pendant l’expérimentation</a:t>
            </a:r>
          </a:p>
        </p:txBody>
      </p:sp>
    </p:spTree>
    <p:extLst>
      <p:ext uri="{BB962C8B-B14F-4D97-AF65-F5344CB8AC3E}">
        <p14:creationId xmlns:p14="http://schemas.microsoft.com/office/powerpoint/2010/main" val="35354716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5 Régions expérimentatrices et 20 pilotes</a:t>
            </a: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43" name="AutoShape 3">
            <a:extLst>
              <a:ext uri="{FF2B5EF4-FFF2-40B4-BE49-F238E27FC236}">
                <a16:creationId xmlns:a16="http://schemas.microsoft.com/office/drawing/2014/main" id="{A7D24DC8-074B-38EC-4D3D-9E68164F2594}"/>
              </a:ext>
            </a:extLst>
          </p:cNvPr>
          <p:cNvSpPr>
            <a:spLocks noChangeAspect="1" noChangeArrowheads="1" noTextEdit="1"/>
          </p:cNvSpPr>
          <p:nvPr/>
        </p:nvSpPr>
        <p:spPr bwMode="auto">
          <a:xfrm>
            <a:off x="2682855" y="1278253"/>
            <a:ext cx="4590291" cy="569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0" name="Freeform 16">
            <a:extLst>
              <a:ext uri="{FF2B5EF4-FFF2-40B4-BE49-F238E27FC236}">
                <a16:creationId xmlns:a16="http://schemas.microsoft.com/office/drawing/2014/main" id="{3190904C-F381-22B9-F407-FFD0852660A3}"/>
              </a:ext>
            </a:extLst>
          </p:cNvPr>
          <p:cNvSpPr>
            <a:spLocks/>
          </p:cNvSpPr>
          <p:nvPr/>
        </p:nvSpPr>
        <p:spPr bwMode="auto">
          <a:xfrm>
            <a:off x="2546486" y="3970615"/>
            <a:ext cx="67194" cy="48749"/>
          </a:xfrm>
          <a:custGeom>
            <a:avLst/>
            <a:gdLst>
              <a:gd name="T0" fmla="*/ 323 w 360"/>
              <a:gd name="T1" fmla="*/ 0 h 262"/>
              <a:gd name="T2" fmla="*/ 295 w 360"/>
              <a:gd name="T3" fmla="*/ 8 h 262"/>
              <a:gd name="T4" fmla="*/ 288 w 360"/>
              <a:gd name="T5" fmla="*/ 27 h 262"/>
              <a:gd name="T6" fmla="*/ 273 w 360"/>
              <a:gd name="T7" fmla="*/ 27 h 262"/>
              <a:gd name="T8" fmla="*/ 240 w 360"/>
              <a:gd name="T9" fmla="*/ 58 h 262"/>
              <a:gd name="T10" fmla="*/ 223 w 360"/>
              <a:gd name="T11" fmla="*/ 55 h 262"/>
              <a:gd name="T12" fmla="*/ 200 w 360"/>
              <a:gd name="T13" fmla="*/ 74 h 262"/>
              <a:gd name="T14" fmla="*/ 192 w 360"/>
              <a:gd name="T15" fmla="*/ 91 h 262"/>
              <a:gd name="T16" fmla="*/ 179 w 360"/>
              <a:gd name="T17" fmla="*/ 84 h 262"/>
              <a:gd name="T18" fmla="*/ 156 w 360"/>
              <a:gd name="T19" fmla="*/ 106 h 262"/>
              <a:gd name="T20" fmla="*/ 123 w 360"/>
              <a:gd name="T21" fmla="*/ 129 h 262"/>
              <a:gd name="T22" fmla="*/ 116 w 360"/>
              <a:gd name="T23" fmla="*/ 140 h 262"/>
              <a:gd name="T24" fmla="*/ 81 w 360"/>
              <a:gd name="T25" fmla="*/ 142 h 262"/>
              <a:gd name="T26" fmla="*/ 70 w 360"/>
              <a:gd name="T27" fmla="*/ 153 h 262"/>
              <a:gd name="T28" fmla="*/ 69 w 360"/>
              <a:gd name="T29" fmla="*/ 164 h 262"/>
              <a:gd name="T30" fmla="*/ 44 w 360"/>
              <a:gd name="T31" fmla="*/ 172 h 262"/>
              <a:gd name="T32" fmla="*/ 26 w 360"/>
              <a:gd name="T33" fmla="*/ 182 h 262"/>
              <a:gd name="T34" fmla="*/ 20 w 360"/>
              <a:gd name="T35" fmla="*/ 197 h 262"/>
              <a:gd name="T36" fmla="*/ 0 w 360"/>
              <a:gd name="T37" fmla="*/ 208 h 262"/>
              <a:gd name="T38" fmla="*/ 7 w 360"/>
              <a:gd name="T39" fmla="*/ 233 h 262"/>
              <a:gd name="T40" fmla="*/ 3 w 360"/>
              <a:gd name="T41" fmla="*/ 240 h 262"/>
              <a:gd name="T42" fmla="*/ 9 w 360"/>
              <a:gd name="T43" fmla="*/ 262 h 262"/>
              <a:gd name="T44" fmla="*/ 28 w 360"/>
              <a:gd name="T45" fmla="*/ 246 h 262"/>
              <a:gd name="T46" fmla="*/ 66 w 360"/>
              <a:gd name="T47" fmla="*/ 229 h 262"/>
              <a:gd name="T48" fmla="*/ 96 w 360"/>
              <a:gd name="T49" fmla="*/ 208 h 262"/>
              <a:gd name="T50" fmla="*/ 114 w 360"/>
              <a:gd name="T51" fmla="*/ 205 h 262"/>
              <a:gd name="T52" fmla="*/ 179 w 360"/>
              <a:gd name="T53" fmla="*/ 186 h 262"/>
              <a:gd name="T54" fmla="*/ 208 w 360"/>
              <a:gd name="T55" fmla="*/ 162 h 262"/>
              <a:gd name="T56" fmla="*/ 225 w 360"/>
              <a:gd name="T57" fmla="*/ 142 h 262"/>
              <a:gd name="T58" fmla="*/ 291 w 360"/>
              <a:gd name="T59" fmla="*/ 93 h 262"/>
              <a:gd name="T60" fmla="*/ 310 w 360"/>
              <a:gd name="T61" fmla="*/ 91 h 262"/>
              <a:gd name="T62" fmla="*/ 328 w 360"/>
              <a:gd name="T63" fmla="*/ 84 h 262"/>
              <a:gd name="T64" fmla="*/ 336 w 360"/>
              <a:gd name="T65" fmla="*/ 74 h 262"/>
              <a:gd name="T66" fmla="*/ 360 w 360"/>
              <a:gd name="T67" fmla="*/ 66 h 262"/>
              <a:gd name="T68" fmla="*/ 339 w 360"/>
              <a:gd name="T69" fmla="*/ 40 h 262"/>
              <a:gd name="T70" fmla="*/ 339 w 360"/>
              <a:gd name="T71" fmla="*/ 22 h 262"/>
              <a:gd name="T72" fmla="*/ 323 w 360"/>
              <a:gd name="T7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262">
                <a:moveTo>
                  <a:pt x="323" y="0"/>
                </a:moveTo>
                <a:lnTo>
                  <a:pt x="295" y="8"/>
                </a:lnTo>
                <a:lnTo>
                  <a:pt x="288" y="27"/>
                </a:lnTo>
                <a:lnTo>
                  <a:pt x="273" y="27"/>
                </a:lnTo>
                <a:lnTo>
                  <a:pt x="240" y="58"/>
                </a:lnTo>
                <a:lnTo>
                  <a:pt x="223" y="55"/>
                </a:lnTo>
                <a:lnTo>
                  <a:pt x="200" y="74"/>
                </a:lnTo>
                <a:lnTo>
                  <a:pt x="192" y="91"/>
                </a:lnTo>
                <a:lnTo>
                  <a:pt x="179" y="84"/>
                </a:lnTo>
                <a:lnTo>
                  <a:pt x="156" y="106"/>
                </a:lnTo>
                <a:lnTo>
                  <a:pt x="123" y="129"/>
                </a:lnTo>
                <a:lnTo>
                  <a:pt x="116" y="140"/>
                </a:lnTo>
                <a:lnTo>
                  <a:pt x="81" y="142"/>
                </a:lnTo>
                <a:lnTo>
                  <a:pt x="70" y="153"/>
                </a:lnTo>
                <a:lnTo>
                  <a:pt x="69" y="164"/>
                </a:lnTo>
                <a:lnTo>
                  <a:pt x="44" y="172"/>
                </a:lnTo>
                <a:lnTo>
                  <a:pt x="26" y="182"/>
                </a:lnTo>
                <a:lnTo>
                  <a:pt x="20" y="197"/>
                </a:lnTo>
                <a:lnTo>
                  <a:pt x="0" y="208"/>
                </a:lnTo>
                <a:lnTo>
                  <a:pt x="7" y="233"/>
                </a:lnTo>
                <a:lnTo>
                  <a:pt x="3" y="240"/>
                </a:lnTo>
                <a:lnTo>
                  <a:pt x="9" y="262"/>
                </a:lnTo>
                <a:lnTo>
                  <a:pt x="28" y="246"/>
                </a:lnTo>
                <a:lnTo>
                  <a:pt x="66" y="229"/>
                </a:lnTo>
                <a:lnTo>
                  <a:pt x="96" y="208"/>
                </a:lnTo>
                <a:lnTo>
                  <a:pt x="114" y="205"/>
                </a:lnTo>
                <a:lnTo>
                  <a:pt x="179" y="186"/>
                </a:lnTo>
                <a:lnTo>
                  <a:pt x="208" y="162"/>
                </a:lnTo>
                <a:lnTo>
                  <a:pt x="225" y="142"/>
                </a:lnTo>
                <a:lnTo>
                  <a:pt x="291" y="93"/>
                </a:lnTo>
                <a:lnTo>
                  <a:pt x="310" y="91"/>
                </a:lnTo>
                <a:lnTo>
                  <a:pt x="328" y="84"/>
                </a:lnTo>
                <a:lnTo>
                  <a:pt x="336" y="74"/>
                </a:lnTo>
                <a:lnTo>
                  <a:pt x="360" y="66"/>
                </a:lnTo>
                <a:lnTo>
                  <a:pt x="339" y="40"/>
                </a:lnTo>
                <a:lnTo>
                  <a:pt x="339" y="22"/>
                </a:lnTo>
                <a:lnTo>
                  <a:pt x="3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1" name="Freeform 17">
            <a:extLst>
              <a:ext uri="{FF2B5EF4-FFF2-40B4-BE49-F238E27FC236}">
                <a16:creationId xmlns:a16="http://schemas.microsoft.com/office/drawing/2014/main" id="{1D1B9CF8-C649-4F1C-DFE1-BAAAF401B31D}"/>
              </a:ext>
            </a:extLst>
          </p:cNvPr>
          <p:cNvSpPr>
            <a:spLocks/>
          </p:cNvSpPr>
          <p:nvPr/>
        </p:nvSpPr>
        <p:spPr bwMode="auto">
          <a:xfrm>
            <a:off x="2525405" y="4090510"/>
            <a:ext cx="18445" cy="5270"/>
          </a:xfrm>
          <a:custGeom>
            <a:avLst/>
            <a:gdLst>
              <a:gd name="T0" fmla="*/ 99 w 99"/>
              <a:gd name="T1" fmla="*/ 15 h 26"/>
              <a:gd name="T2" fmla="*/ 99 w 99"/>
              <a:gd name="T3" fmla="*/ 2 h 26"/>
              <a:gd name="T4" fmla="*/ 79 w 99"/>
              <a:gd name="T5" fmla="*/ 0 h 26"/>
              <a:gd name="T6" fmla="*/ 0 w 99"/>
              <a:gd name="T7" fmla="*/ 5 h 26"/>
              <a:gd name="T8" fmla="*/ 13 w 99"/>
              <a:gd name="T9" fmla="*/ 18 h 26"/>
              <a:gd name="T10" fmla="*/ 66 w 99"/>
              <a:gd name="T11" fmla="*/ 26 h 26"/>
              <a:gd name="T12" fmla="*/ 99 w 99"/>
              <a:gd name="T13" fmla="*/ 15 h 26"/>
            </a:gdLst>
            <a:ahLst/>
            <a:cxnLst>
              <a:cxn ang="0">
                <a:pos x="T0" y="T1"/>
              </a:cxn>
              <a:cxn ang="0">
                <a:pos x="T2" y="T3"/>
              </a:cxn>
              <a:cxn ang="0">
                <a:pos x="T4" y="T5"/>
              </a:cxn>
              <a:cxn ang="0">
                <a:pos x="T6" y="T7"/>
              </a:cxn>
              <a:cxn ang="0">
                <a:pos x="T8" y="T9"/>
              </a:cxn>
              <a:cxn ang="0">
                <a:pos x="T10" y="T11"/>
              </a:cxn>
              <a:cxn ang="0">
                <a:pos x="T12" y="T13"/>
              </a:cxn>
            </a:cxnLst>
            <a:rect l="0" t="0" r="r" b="b"/>
            <a:pathLst>
              <a:path w="99" h="26">
                <a:moveTo>
                  <a:pt x="99" y="15"/>
                </a:moveTo>
                <a:lnTo>
                  <a:pt x="99" y="2"/>
                </a:lnTo>
                <a:lnTo>
                  <a:pt x="79" y="0"/>
                </a:lnTo>
                <a:lnTo>
                  <a:pt x="0" y="5"/>
                </a:lnTo>
                <a:lnTo>
                  <a:pt x="13" y="18"/>
                </a:lnTo>
                <a:lnTo>
                  <a:pt x="66" y="26"/>
                </a:lnTo>
                <a:lnTo>
                  <a:pt x="9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2" name="Freeform 18">
            <a:extLst>
              <a:ext uri="{FF2B5EF4-FFF2-40B4-BE49-F238E27FC236}">
                <a16:creationId xmlns:a16="http://schemas.microsoft.com/office/drawing/2014/main" id="{32A86023-9DCB-5710-29AD-23ABEA9BFDC5}"/>
              </a:ext>
            </a:extLst>
          </p:cNvPr>
          <p:cNvSpPr>
            <a:spLocks/>
          </p:cNvSpPr>
          <p:nvPr/>
        </p:nvSpPr>
        <p:spPr bwMode="auto">
          <a:xfrm>
            <a:off x="2147273" y="3975885"/>
            <a:ext cx="461137" cy="433469"/>
          </a:xfrm>
          <a:custGeom>
            <a:avLst/>
            <a:gdLst>
              <a:gd name="T0" fmla="*/ 17 w 2452"/>
              <a:gd name="T1" fmla="*/ 1039 h 2303"/>
              <a:gd name="T2" fmla="*/ 100 w 2452"/>
              <a:gd name="T3" fmla="*/ 1323 h 2303"/>
              <a:gd name="T4" fmla="*/ 144 w 2452"/>
              <a:gd name="T5" fmla="*/ 1538 h 2303"/>
              <a:gd name="T6" fmla="*/ 202 w 2452"/>
              <a:gd name="T7" fmla="*/ 1766 h 2303"/>
              <a:gd name="T8" fmla="*/ 404 w 2452"/>
              <a:gd name="T9" fmla="*/ 2159 h 2303"/>
              <a:gd name="T10" fmla="*/ 513 w 2452"/>
              <a:gd name="T11" fmla="*/ 2303 h 2303"/>
              <a:gd name="T12" fmla="*/ 759 w 2452"/>
              <a:gd name="T13" fmla="*/ 2202 h 2303"/>
              <a:gd name="T14" fmla="*/ 917 w 2452"/>
              <a:gd name="T15" fmla="*/ 2017 h 2303"/>
              <a:gd name="T16" fmla="*/ 1002 w 2452"/>
              <a:gd name="T17" fmla="*/ 1678 h 2303"/>
              <a:gd name="T18" fmla="*/ 988 w 2452"/>
              <a:gd name="T19" fmla="*/ 1550 h 2303"/>
              <a:gd name="T20" fmla="*/ 902 w 2452"/>
              <a:gd name="T21" fmla="*/ 1409 h 2303"/>
              <a:gd name="T22" fmla="*/ 869 w 2452"/>
              <a:gd name="T23" fmla="*/ 1285 h 2303"/>
              <a:gd name="T24" fmla="*/ 873 w 2452"/>
              <a:gd name="T25" fmla="*/ 1206 h 2303"/>
              <a:gd name="T26" fmla="*/ 966 w 2452"/>
              <a:gd name="T27" fmla="*/ 1127 h 2303"/>
              <a:gd name="T28" fmla="*/ 994 w 2452"/>
              <a:gd name="T29" fmla="*/ 1067 h 2303"/>
              <a:gd name="T30" fmla="*/ 1116 w 2452"/>
              <a:gd name="T31" fmla="*/ 1209 h 2303"/>
              <a:gd name="T32" fmla="*/ 1425 w 2452"/>
              <a:gd name="T33" fmla="*/ 1225 h 2303"/>
              <a:gd name="T34" fmla="*/ 1623 w 2452"/>
              <a:gd name="T35" fmla="*/ 1125 h 2303"/>
              <a:gd name="T36" fmla="*/ 1870 w 2452"/>
              <a:gd name="T37" fmla="*/ 1034 h 2303"/>
              <a:gd name="T38" fmla="*/ 2099 w 2452"/>
              <a:gd name="T39" fmla="*/ 971 h 2303"/>
              <a:gd name="T40" fmla="*/ 2452 w 2452"/>
              <a:gd name="T41" fmla="*/ 979 h 2303"/>
              <a:gd name="T42" fmla="*/ 2158 w 2452"/>
              <a:gd name="T43" fmla="*/ 870 h 2303"/>
              <a:gd name="T44" fmla="*/ 1994 w 2452"/>
              <a:gd name="T45" fmla="*/ 712 h 2303"/>
              <a:gd name="T46" fmla="*/ 1854 w 2452"/>
              <a:gd name="T47" fmla="*/ 687 h 2303"/>
              <a:gd name="T48" fmla="*/ 1695 w 2452"/>
              <a:gd name="T49" fmla="*/ 674 h 2303"/>
              <a:gd name="T50" fmla="*/ 1535 w 2452"/>
              <a:gd name="T51" fmla="*/ 512 h 2303"/>
              <a:gd name="T52" fmla="*/ 1531 w 2452"/>
              <a:gd name="T53" fmla="*/ 406 h 2303"/>
              <a:gd name="T54" fmla="*/ 1487 w 2452"/>
              <a:gd name="T55" fmla="*/ 182 h 2303"/>
              <a:gd name="T56" fmla="*/ 1350 w 2452"/>
              <a:gd name="T57" fmla="*/ 53 h 2303"/>
              <a:gd name="T58" fmla="*/ 1254 w 2452"/>
              <a:gd name="T59" fmla="*/ 11 h 2303"/>
              <a:gd name="T60" fmla="*/ 1201 w 2452"/>
              <a:gd name="T61" fmla="*/ 67 h 2303"/>
              <a:gd name="T62" fmla="*/ 1109 w 2452"/>
              <a:gd name="T63" fmla="*/ 138 h 2303"/>
              <a:gd name="T64" fmla="*/ 1054 w 2452"/>
              <a:gd name="T65" fmla="*/ 215 h 2303"/>
              <a:gd name="T66" fmla="*/ 985 w 2452"/>
              <a:gd name="T67" fmla="*/ 327 h 2303"/>
              <a:gd name="T68" fmla="*/ 1037 w 2452"/>
              <a:gd name="T69" fmla="*/ 457 h 2303"/>
              <a:gd name="T70" fmla="*/ 1131 w 2452"/>
              <a:gd name="T71" fmla="*/ 508 h 2303"/>
              <a:gd name="T72" fmla="*/ 1171 w 2452"/>
              <a:gd name="T73" fmla="*/ 611 h 2303"/>
              <a:gd name="T74" fmla="*/ 1144 w 2452"/>
              <a:gd name="T75" fmla="*/ 682 h 2303"/>
              <a:gd name="T76" fmla="*/ 1077 w 2452"/>
              <a:gd name="T77" fmla="*/ 701 h 2303"/>
              <a:gd name="T78" fmla="*/ 1043 w 2452"/>
              <a:gd name="T79" fmla="*/ 766 h 2303"/>
              <a:gd name="T80" fmla="*/ 1015 w 2452"/>
              <a:gd name="T81" fmla="*/ 862 h 2303"/>
              <a:gd name="T82" fmla="*/ 1013 w 2452"/>
              <a:gd name="T83" fmla="*/ 895 h 2303"/>
              <a:gd name="T84" fmla="*/ 999 w 2452"/>
              <a:gd name="T85" fmla="*/ 936 h 2303"/>
              <a:gd name="T86" fmla="*/ 966 w 2452"/>
              <a:gd name="T87" fmla="*/ 927 h 2303"/>
              <a:gd name="T88" fmla="*/ 879 w 2452"/>
              <a:gd name="T89" fmla="*/ 949 h 2303"/>
              <a:gd name="T90" fmla="*/ 817 w 2452"/>
              <a:gd name="T91" fmla="*/ 990 h 2303"/>
              <a:gd name="T92" fmla="*/ 775 w 2452"/>
              <a:gd name="T93" fmla="*/ 1003 h 2303"/>
              <a:gd name="T94" fmla="*/ 731 w 2452"/>
              <a:gd name="T95" fmla="*/ 974 h 2303"/>
              <a:gd name="T96" fmla="*/ 721 w 2452"/>
              <a:gd name="T97" fmla="*/ 923 h 2303"/>
              <a:gd name="T98" fmla="*/ 762 w 2452"/>
              <a:gd name="T99" fmla="*/ 908 h 2303"/>
              <a:gd name="T100" fmla="*/ 688 w 2452"/>
              <a:gd name="T101" fmla="*/ 876 h 2303"/>
              <a:gd name="T102" fmla="*/ 633 w 2452"/>
              <a:gd name="T103" fmla="*/ 840 h 2303"/>
              <a:gd name="T104" fmla="*/ 544 w 2452"/>
              <a:gd name="T105" fmla="*/ 832 h 2303"/>
              <a:gd name="T106" fmla="*/ 478 w 2452"/>
              <a:gd name="T107" fmla="*/ 788 h 2303"/>
              <a:gd name="T108" fmla="*/ 349 w 2452"/>
              <a:gd name="T109" fmla="*/ 770 h 2303"/>
              <a:gd name="T110" fmla="*/ 253 w 2452"/>
              <a:gd name="T111" fmla="*/ 695 h 2303"/>
              <a:gd name="T112" fmla="*/ 104 w 2452"/>
              <a:gd name="T113" fmla="*/ 742 h 2303"/>
              <a:gd name="T114" fmla="*/ 45 w 2452"/>
              <a:gd name="T115" fmla="*/ 916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2" h="2303">
                <a:moveTo>
                  <a:pt x="45" y="916"/>
                </a:moveTo>
                <a:lnTo>
                  <a:pt x="21" y="938"/>
                </a:lnTo>
                <a:lnTo>
                  <a:pt x="13" y="957"/>
                </a:lnTo>
                <a:lnTo>
                  <a:pt x="24" y="1001"/>
                </a:lnTo>
                <a:lnTo>
                  <a:pt x="17" y="1039"/>
                </a:lnTo>
                <a:lnTo>
                  <a:pt x="0" y="1045"/>
                </a:lnTo>
                <a:lnTo>
                  <a:pt x="43" y="1176"/>
                </a:lnTo>
                <a:lnTo>
                  <a:pt x="104" y="1236"/>
                </a:lnTo>
                <a:lnTo>
                  <a:pt x="109" y="1280"/>
                </a:lnTo>
                <a:lnTo>
                  <a:pt x="100" y="1323"/>
                </a:lnTo>
                <a:lnTo>
                  <a:pt x="125" y="1372"/>
                </a:lnTo>
                <a:lnTo>
                  <a:pt x="120" y="1409"/>
                </a:lnTo>
                <a:lnTo>
                  <a:pt x="147" y="1438"/>
                </a:lnTo>
                <a:lnTo>
                  <a:pt x="159" y="1525"/>
                </a:lnTo>
                <a:lnTo>
                  <a:pt x="144" y="1538"/>
                </a:lnTo>
                <a:lnTo>
                  <a:pt x="144" y="1561"/>
                </a:lnTo>
                <a:lnTo>
                  <a:pt x="203" y="1583"/>
                </a:lnTo>
                <a:lnTo>
                  <a:pt x="172" y="1607"/>
                </a:lnTo>
                <a:lnTo>
                  <a:pt x="181" y="1749"/>
                </a:lnTo>
                <a:lnTo>
                  <a:pt x="202" y="1766"/>
                </a:lnTo>
                <a:lnTo>
                  <a:pt x="205" y="1895"/>
                </a:lnTo>
                <a:lnTo>
                  <a:pt x="275" y="1973"/>
                </a:lnTo>
                <a:lnTo>
                  <a:pt x="312" y="2074"/>
                </a:lnTo>
                <a:lnTo>
                  <a:pt x="366" y="2115"/>
                </a:lnTo>
                <a:lnTo>
                  <a:pt x="404" y="2159"/>
                </a:lnTo>
                <a:lnTo>
                  <a:pt x="423" y="2170"/>
                </a:lnTo>
                <a:lnTo>
                  <a:pt x="456" y="2217"/>
                </a:lnTo>
                <a:lnTo>
                  <a:pt x="454" y="2259"/>
                </a:lnTo>
                <a:lnTo>
                  <a:pt x="471" y="2301"/>
                </a:lnTo>
                <a:lnTo>
                  <a:pt x="513" y="2303"/>
                </a:lnTo>
                <a:lnTo>
                  <a:pt x="585" y="2277"/>
                </a:lnTo>
                <a:lnTo>
                  <a:pt x="631" y="2219"/>
                </a:lnTo>
                <a:lnTo>
                  <a:pt x="651" y="2235"/>
                </a:lnTo>
                <a:lnTo>
                  <a:pt x="694" y="2205"/>
                </a:lnTo>
                <a:lnTo>
                  <a:pt x="759" y="2202"/>
                </a:lnTo>
                <a:lnTo>
                  <a:pt x="775" y="2184"/>
                </a:lnTo>
                <a:lnTo>
                  <a:pt x="810" y="2178"/>
                </a:lnTo>
                <a:lnTo>
                  <a:pt x="806" y="2161"/>
                </a:lnTo>
                <a:lnTo>
                  <a:pt x="819" y="2117"/>
                </a:lnTo>
                <a:lnTo>
                  <a:pt x="917" y="2017"/>
                </a:lnTo>
                <a:lnTo>
                  <a:pt x="977" y="1973"/>
                </a:lnTo>
                <a:lnTo>
                  <a:pt x="1011" y="1878"/>
                </a:lnTo>
                <a:lnTo>
                  <a:pt x="1033" y="1842"/>
                </a:lnTo>
                <a:lnTo>
                  <a:pt x="1005" y="1807"/>
                </a:lnTo>
                <a:lnTo>
                  <a:pt x="1002" y="1678"/>
                </a:lnTo>
                <a:lnTo>
                  <a:pt x="988" y="1635"/>
                </a:lnTo>
                <a:lnTo>
                  <a:pt x="966" y="1624"/>
                </a:lnTo>
                <a:lnTo>
                  <a:pt x="955" y="1593"/>
                </a:lnTo>
                <a:lnTo>
                  <a:pt x="974" y="1560"/>
                </a:lnTo>
                <a:lnTo>
                  <a:pt x="988" y="1550"/>
                </a:lnTo>
                <a:lnTo>
                  <a:pt x="988" y="1531"/>
                </a:lnTo>
                <a:lnTo>
                  <a:pt x="928" y="1498"/>
                </a:lnTo>
                <a:lnTo>
                  <a:pt x="934" y="1454"/>
                </a:lnTo>
                <a:lnTo>
                  <a:pt x="915" y="1451"/>
                </a:lnTo>
                <a:lnTo>
                  <a:pt x="902" y="1409"/>
                </a:lnTo>
                <a:lnTo>
                  <a:pt x="912" y="1378"/>
                </a:lnTo>
                <a:lnTo>
                  <a:pt x="906" y="1348"/>
                </a:lnTo>
                <a:lnTo>
                  <a:pt x="887" y="1348"/>
                </a:lnTo>
                <a:lnTo>
                  <a:pt x="863" y="1316"/>
                </a:lnTo>
                <a:lnTo>
                  <a:pt x="869" y="1285"/>
                </a:lnTo>
                <a:lnTo>
                  <a:pt x="884" y="1265"/>
                </a:lnTo>
                <a:lnTo>
                  <a:pt x="887" y="1256"/>
                </a:lnTo>
                <a:lnTo>
                  <a:pt x="860" y="1236"/>
                </a:lnTo>
                <a:lnTo>
                  <a:pt x="879" y="1225"/>
                </a:lnTo>
                <a:lnTo>
                  <a:pt x="873" y="1206"/>
                </a:lnTo>
                <a:lnTo>
                  <a:pt x="880" y="1149"/>
                </a:lnTo>
                <a:lnTo>
                  <a:pt x="895" y="1132"/>
                </a:lnTo>
                <a:lnTo>
                  <a:pt x="939" y="1125"/>
                </a:lnTo>
                <a:lnTo>
                  <a:pt x="963" y="1143"/>
                </a:lnTo>
                <a:lnTo>
                  <a:pt x="966" y="1127"/>
                </a:lnTo>
                <a:lnTo>
                  <a:pt x="1007" y="1154"/>
                </a:lnTo>
                <a:lnTo>
                  <a:pt x="1026" y="1149"/>
                </a:lnTo>
                <a:lnTo>
                  <a:pt x="1024" y="1134"/>
                </a:lnTo>
                <a:lnTo>
                  <a:pt x="1002" y="1123"/>
                </a:lnTo>
                <a:lnTo>
                  <a:pt x="994" y="1067"/>
                </a:lnTo>
                <a:lnTo>
                  <a:pt x="1037" y="1102"/>
                </a:lnTo>
                <a:lnTo>
                  <a:pt x="1068" y="1138"/>
                </a:lnTo>
                <a:lnTo>
                  <a:pt x="1079" y="1176"/>
                </a:lnTo>
                <a:lnTo>
                  <a:pt x="1077" y="1187"/>
                </a:lnTo>
                <a:lnTo>
                  <a:pt x="1116" y="1209"/>
                </a:lnTo>
                <a:lnTo>
                  <a:pt x="1157" y="1192"/>
                </a:lnTo>
                <a:lnTo>
                  <a:pt x="1175" y="1231"/>
                </a:lnTo>
                <a:lnTo>
                  <a:pt x="1343" y="1256"/>
                </a:lnTo>
                <a:lnTo>
                  <a:pt x="1371" y="1236"/>
                </a:lnTo>
                <a:lnTo>
                  <a:pt x="1425" y="1225"/>
                </a:lnTo>
                <a:lnTo>
                  <a:pt x="1447" y="1200"/>
                </a:lnTo>
                <a:lnTo>
                  <a:pt x="1514" y="1200"/>
                </a:lnTo>
                <a:lnTo>
                  <a:pt x="1589" y="1145"/>
                </a:lnTo>
                <a:lnTo>
                  <a:pt x="1611" y="1157"/>
                </a:lnTo>
                <a:lnTo>
                  <a:pt x="1623" y="1125"/>
                </a:lnTo>
                <a:lnTo>
                  <a:pt x="1662" y="1134"/>
                </a:lnTo>
                <a:lnTo>
                  <a:pt x="1704" y="1091"/>
                </a:lnTo>
                <a:lnTo>
                  <a:pt x="1824" y="1048"/>
                </a:lnTo>
                <a:lnTo>
                  <a:pt x="1865" y="1048"/>
                </a:lnTo>
                <a:lnTo>
                  <a:pt x="1870" y="1034"/>
                </a:lnTo>
                <a:lnTo>
                  <a:pt x="1902" y="1047"/>
                </a:lnTo>
                <a:lnTo>
                  <a:pt x="2001" y="1025"/>
                </a:lnTo>
                <a:lnTo>
                  <a:pt x="2051" y="996"/>
                </a:lnTo>
                <a:lnTo>
                  <a:pt x="2097" y="999"/>
                </a:lnTo>
                <a:lnTo>
                  <a:pt x="2099" y="971"/>
                </a:lnTo>
                <a:lnTo>
                  <a:pt x="2277" y="968"/>
                </a:lnTo>
                <a:lnTo>
                  <a:pt x="2322" y="981"/>
                </a:lnTo>
                <a:lnTo>
                  <a:pt x="2394" y="981"/>
                </a:lnTo>
                <a:lnTo>
                  <a:pt x="2444" y="999"/>
                </a:lnTo>
                <a:lnTo>
                  <a:pt x="2452" y="979"/>
                </a:lnTo>
                <a:lnTo>
                  <a:pt x="2394" y="950"/>
                </a:lnTo>
                <a:lnTo>
                  <a:pt x="2350" y="941"/>
                </a:lnTo>
                <a:lnTo>
                  <a:pt x="2344" y="952"/>
                </a:lnTo>
                <a:lnTo>
                  <a:pt x="2195" y="905"/>
                </a:lnTo>
                <a:lnTo>
                  <a:pt x="2158" y="870"/>
                </a:lnTo>
                <a:lnTo>
                  <a:pt x="2110" y="783"/>
                </a:lnTo>
                <a:lnTo>
                  <a:pt x="2037" y="742"/>
                </a:lnTo>
                <a:lnTo>
                  <a:pt x="2037" y="739"/>
                </a:lnTo>
                <a:lnTo>
                  <a:pt x="2010" y="719"/>
                </a:lnTo>
                <a:lnTo>
                  <a:pt x="1994" y="712"/>
                </a:lnTo>
                <a:lnTo>
                  <a:pt x="1957" y="712"/>
                </a:lnTo>
                <a:lnTo>
                  <a:pt x="1953" y="695"/>
                </a:lnTo>
                <a:lnTo>
                  <a:pt x="1929" y="701"/>
                </a:lnTo>
                <a:lnTo>
                  <a:pt x="1895" y="679"/>
                </a:lnTo>
                <a:lnTo>
                  <a:pt x="1854" y="687"/>
                </a:lnTo>
                <a:lnTo>
                  <a:pt x="1833" y="679"/>
                </a:lnTo>
                <a:lnTo>
                  <a:pt x="1791" y="682"/>
                </a:lnTo>
                <a:lnTo>
                  <a:pt x="1778" y="695"/>
                </a:lnTo>
                <a:lnTo>
                  <a:pt x="1760" y="679"/>
                </a:lnTo>
                <a:lnTo>
                  <a:pt x="1695" y="674"/>
                </a:lnTo>
                <a:lnTo>
                  <a:pt x="1682" y="684"/>
                </a:lnTo>
                <a:lnTo>
                  <a:pt x="1676" y="666"/>
                </a:lnTo>
                <a:lnTo>
                  <a:pt x="1636" y="652"/>
                </a:lnTo>
                <a:lnTo>
                  <a:pt x="1538" y="526"/>
                </a:lnTo>
                <a:lnTo>
                  <a:pt x="1535" y="512"/>
                </a:lnTo>
                <a:lnTo>
                  <a:pt x="1518" y="488"/>
                </a:lnTo>
                <a:lnTo>
                  <a:pt x="1523" y="466"/>
                </a:lnTo>
                <a:lnTo>
                  <a:pt x="1525" y="428"/>
                </a:lnTo>
                <a:lnTo>
                  <a:pt x="1498" y="414"/>
                </a:lnTo>
                <a:lnTo>
                  <a:pt x="1531" y="406"/>
                </a:lnTo>
                <a:lnTo>
                  <a:pt x="1529" y="373"/>
                </a:lnTo>
                <a:lnTo>
                  <a:pt x="1542" y="360"/>
                </a:lnTo>
                <a:lnTo>
                  <a:pt x="1540" y="315"/>
                </a:lnTo>
                <a:lnTo>
                  <a:pt x="1503" y="248"/>
                </a:lnTo>
                <a:lnTo>
                  <a:pt x="1487" y="182"/>
                </a:lnTo>
                <a:lnTo>
                  <a:pt x="1442" y="141"/>
                </a:lnTo>
                <a:lnTo>
                  <a:pt x="1422" y="155"/>
                </a:lnTo>
                <a:lnTo>
                  <a:pt x="1404" y="111"/>
                </a:lnTo>
                <a:lnTo>
                  <a:pt x="1361" y="84"/>
                </a:lnTo>
                <a:lnTo>
                  <a:pt x="1350" y="53"/>
                </a:lnTo>
                <a:lnTo>
                  <a:pt x="1332" y="51"/>
                </a:lnTo>
                <a:lnTo>
                  <a:pt x="1310" y="60"/>
                </a:lnTo>
                <a:lnTo>
                  <a:pt x="1273" y="53"/>
                </a:lnTo>
                <a:lnTo>
                  <a:pt x="1262" y="0"/>
                </a:lnTo>
                <a:lnTo>
                  <a:pt x="1254" y="11"/>
                </a:lnTo>
                <a:lnTo>
                  <a:pt x="1236" y="11"/>
                </a:lnTo>
                <a:lnTo>
                  <a:pt x="1221" y="24"/>
                </a:lnTo>
                <a:lnTo>
                  <a:pt x="1223" y="32"/>
                </a:lnTo>
                <a:lnTo>
                  <a:pt x="1212" y="42"/>
                </a:lnTo>
                <a:lnTo>
                  <a:pt x="1201" y="67"/>
                </a:lnTo>
                <a:lnTo>
                  <a:pt x="1186" y="89"/>
                </a:lnTo>
                <a:lnTo>
                  <a:pt x="1175" y="98"/>
                </a:lnTo>
                <a:lnTo>
                  <a:pt x="1160" y="106"/>
                </a:lnTo>
                <a:lnTo>
                  <a:pt x="1136" y="130"/>
                </a:lnTo>
                <a:lnTo>
                  <a:pt x="1109" y="138"/>
                </a:lnTo>
                <a:lnTo>
                  <a:pt x="1108" y="163"/>
                </a:lnTo>
                <a:lnTo>
                  <a:pt x="1088" y="182"/>
                </a:lnTo>
                <a:lnTo>
                  <a:pt x="1077" y="184"/>
                </a:lnTo>
                <a:lnTo>
                  <a:pt x="1059" y="198"/>
                </a:lnTo>
                <a:lnTo>
                  <a:pt x="1054" y="215"/>
                </a:lnTo>
                <a:lnTo>
                  <a:pt x="1037" y="220"/>
                </a:lnTo>
                <a:lnTo>
                  <a:pt x="1002" y="253"/>
                </a:lnTo>
                <a:lnTo>
                  <a:pt x="1002" y="280"/>
                </a:lnTo>
                <a:lnTo>
                  <a:pt x="985" y="315"/>
                </a:lnTo>
                <a:lnTo>
                  <a:pt x="985" y="327"/>
                </a:lnTo>
                <a:lnTo>
                  <a:pt x="1005" y="346"/>
                </a:lnTo>
                <a:lnTo>
                  <a:pt x="1000" y="359"/>
                </a:lnTo>
                <a:lnTo>
                  <a:pt x="1013" y="368"/>
                </a:lnTo>
                <a:lnTo>
                  <a:pt x="1037" y="435"/>
                </a:lnTo>
                <a:lnTo>
                  <a:pt x="1037" y="457"/>
                </a:lnTo>
                <a:lnTo>
                  <a:pt x="1066" y="493"/>
                </a:lnTo>
                <a:lnTo>
                  <a:pt x="1112" y="512"/>
                </a:lnTo>
                <a:lnTo>
                  <a:pt x="1116" y="523"/>
                </a:lnTo>
                <a:lnTo>
                  <a:pt x="1130" y="521"/>
                </a:lnTo>
                <a:lnTo>
                  <a:pt x="1131" y="508"/>
                </a:lnTo>
                <a:lnTo>
                  <a:pt x="1168" y="542"/>
                </a:lnTo>
                <a:lnTo>
                  <a:pt x="1175" y="564"/>
                </a:lnTo>
                <a:lnTo>
                  <a:pt x="1174" y="592"/>
                </a:lnTo>
                <a:lnTo>
                  <a:pt x="1163" y="600"/>
                </a:lnTo>
                <a:lnTo>
                  <a:pt x="1171" y="611"/>
                </a:lnTo>
                <a:lnTo>
                  <a:pt x="1175" y="628"/>
                </a:lnTo>
                <a:lnTo>
                  <a:pt x="1166" y="635"/>
                </a:lnTo>
                <a:lnTo>
                  <a:pt x="1179" y="644"/>
                </a:lnTo>
                <a:lnTo>
                  <a:pt x="1141" y="663"/>
                </a:lnTo>
                <a:lnTo>
                  <a:pt x="1144" y="682"/>
                </a:lnTo>
                <a:lnTo>
                  <a:pt x="1123" y="698"/>
                </a:lnTo>
                <a:lnTo>
                  <a:pt x="1094" y="688"/>
                </a:lnTo>
                <a:lnTo>
                  <a:pt x="1079" y="676"/>
                </a:lnTo>
                <a:lnTo>
                  <a:pt x="1076" y="676"/>
                </a:lnTo>
                <a:lnTo>
                  <a:pt x="1077" y="701"/>
                </a:lnTo>
                <a:lnTo>
                  <a:pt x="1070" y="717"/>
                </a:lnTo>
                <a:lnTo>
                  <a:pt x="1037" y="739"/>
                </a:lnTo>
                <a:lnTo>
                  <a:pt x="1037" y="750"/>
                </a:lnTo>
                <a:lnTo>
                  <a:pt x="1046" y="763"/>
                </a:lnTo>
                <a:lnTo>
                  <a:pt x="1043" y="766"/>
                </a:lnTo>
                <a:lnTo>
                  <a:pt x="1040" y="788"/>
                </a:lnTo>
                <a:lnTo>
                  <a:pt x="1046" y="805"/>
                </a:lnTo>
                <a:lnTo>
                  <a:pt x="1035" y="826"/>
                </a:lnTo>
                <a:lnTo>
                  <a:pt x="1035" y="835"/>
                </a:lnTo>
                <a:lnTo>
                  <a:pt x="1015" y="862"/>
                </a:lnTo>
                <a:lnTo>
                  <a:pt x="1011" y="859"/>
                </a:lnTo>
                <a:lnTo>
                  <a:pt x="1002" y="861"/>
                </a:lnTo>
                <a:lnTo>
                  <a:pt x="999" y="872"/>
                </a:lnTo>
                <a:lnTo>
                  <a:pt x="1002" y="881"/>
                </a:lnTo>
                <a:lnTo>
                  <a:pt x="1013" y="895"/>
                </a:lnTo>
                <a:lnTo>
                  <a:pt x="1021" y="886"/>
                </a:lnTo>
                <a:lnTo>
                  <a:pt x="1024" y="908"/>
                </a:lnTo>
                <a:lnTo>
                  <a:pt x="996" y="903"/>
                </a:lnTo>
                <a:lnTo>
                  <a:pt x="994" y="936"/>
                </a:lnTo>
                <a:lnTo>
                  <a:pt x="999" y="936"/>
                </a:lnTo>
                <a:lnTo>
                  <a:pt x="1000" y="949"/>
                </a:lnTo>
                <a:lnTo>
                  <a:pt x="989" y="961"/>
                </a:lnTo>
                <a:lnTo>
                  <a:pt x="981" y="963"/>
                </a:lnTo>
                <a:lnTo>
                  <a:pt x="985" y="947"/>
                </a:lnTo>
                <a:lnTo>
                  <a:pt x="966" y="927"/>
                </a:lnTo>
                <a:lnTo>
                  <a:pt x="950" y="928"/>
                </a:lnTo>
                <a:lnTo>
                  <a:pt x="937" y="927"/>
                </a:lnTo>
                <a:lnTo>
                  <a:pt x="908" y="947"/>
                </a:lnTo>
                <a:lnTo>
                  <a:pt x="895" y="939"/>
                </a:lnTo>
                <a:lnTo>
                  <a:pt x="879" y="949"/>
                </a:lnTo>
                <a:lnTo>
                  <a:pt x="879" y="963"/>
                </a:lnTo>
                <a:lnTo>
                  <a:pt x="852" y="1004"/>
                </a:lnTo>
                <a:lnTo>
                  <a:pt x="832" y="1014"/>
                </a:lnTo>
                <a:lnTo>
                  <a:pt x="806" y="1007"/>
                </a:lnTo>
                <a:lnTo>
                  <a:pt x="817" y="990"/>
                </a:lnTo>
                <a:lnTo>
                  <a:pt x="808" y="974"/>
                </a:lnTo>
                <a:lnTo>
                  <a:pt x="810" y="957"/>
                </a:lnTo>
                <a:lnTo>
                  <a:pt x="797" y="968"/>
                </a:lnTo>
                <a:lnTo>
                  <a:pt x="792" y="992"/>
                </a:lnTo>
                <a:lnTo>
                  <a:pt x="775" y="1003"/>
                </a:lnTo>
                <a:lnTo>
                  <a:pt x="764" y="1015"/>
                </a:lnTo>
                <a:lnTo>
                  <a:pt x="751" y="1007"/>
                </a:lnTo>
                <a:lnTo>
                  <a:pt x="760" y="996"/>
                </a:lnTo>
                <a:lnTo>
                  <a:pt x="759" y="971"/>
                </a:lnTo>
                <a:lnTo>
                  <a:pt x="731" y="974"/>
                </a:lnTo>
                <a:lnTo>
                  <a:pt x="718" y="981"/>
                </a:lnTo>
                <a:lnTo>
                  <a:pt x="704" y="981"/>
                </a:lnTo>
                <a:lnTo>
                  <a:pt x="704" y="968"/>
                </a:lnTo>
                <a:lnTo>
                  <a:pt x="721" y="950"/>
                </a:lnTo>
                <a:lnTo>
                  <a:pt x="721" y="923"/>
                </a:lnTo>
                <a:lnTo>
                  <a:pt x="729" y="925"/>
                </a:lnTo>
                <a:lnTo>
                  <a:pt x="731" y="941"/>
                </a:lnTo>
                <a:lnTo>
                  <a:pt x="729" y="961"/>
                </a:lnTo>
                <a:lnTo>
                  <a:pt x="749" y="957"/>
                </a:lnTo>
                <a:lnTo>
                  <a:pt x="762" y="908"/>
                </a:lnTo>
                <a:lnTo>
                  <a:pt x="788" y="892"/>
                </a:lnTo>
                <a:lnTo>
                  <a:pt x="793" y="881"/>
                </a:lnTo>
                <a:lnTo>
                  <a:pt x="777" y="870"/>
                </a:lnTo>
                <a:lnTo>
                  <a:pt x="704" y="884"/>
                </a:lnTo>
                <a:lnTo>
                  <a:pt x="688" y="876"/>
                </a:lnTo>
                <a:lnTo>
                  <a:pt x="664" y="870"/>
                </a:lnTo>
                <a:lnTo>
                  <a:pt x="642" y="859"/>
                </a:lnTo>
                <a:lnTo>
                  <a:pt x="628" y="859"/>
                </a:lnTo>
                <a:lnTo>
                  <a:pt x="628" y="848"/>
                </a:lnTo>
                <a:lnTo>
                  <a:pt x="633" y="840"/>
                </a:lnTo>
                <a:lnTo>
                  <a:pt x="631" y="829"/>
                </a:lnTo>
                <a:lnTo>
                  <a:pt x="585" y="815"/>
                </a:lnTo>
                <a:lnTo>
                  <a:pt x="568" y="824"/>
                </a:lnTo>
                <a:lnTo>
                  <a:pt x="557" y="819"/>
                </a:lnTo>
                <a:lnTo>
                  <a:pt x="544" y="832"/>
                </a:lnTo>
                <a:lnTo>
                  <a:pt x="535" y="824"/>
                </a:lnTo>
                <a:lnTo>
                  <a:pt x="526" y="835"/>
                </a:lnTo>
                <a:lnTo>
                  <a:pt x="515" y="832"/>
                </a:lnTo>
                <a:lnTo>
                  <a:pt x="504" y="805"/>
                </a:lnTo>
                <a:lnTo>
                  <a:pt x="478" y="788"/>
                </a:lnTo>
                <a:lnTo>
                  <a:pt x="476" y="813"/>
                </a:lnTo>
                <a:lnTo>
                  <a:pt x="456" y="810"/>
                </a:lnTo>
                <a:lnTo>
                  <a:pt x="453" y="794"/>
                </a:lnTo>
                <a:lnTo>
                  <a:pt x="382" y="772"/>
                </a:lnTo>
                <a:lnTo>
                  <a:pt x="349" y="770"/>
                </a:lnTo>
                <a:lnTo>
                  <a:pt x="347" y="753"/>
                </a:lnTo>
                <a:lnTo>
                  <a:pt x="323" y="731"/>
                </a:lnTo>
                <a:lnTo>
                  <a:pt x="322" y="719"/>
                </a:lnTo>
                <a:lnTo>
                  <a:pt x="286" y="695"/>
                </a:lnTo>
                <a:lnTo>
                  <a:pt x="253" y="695"/>
                </a:lnTo>
                <a:lnTo>
                  <a:pt x="234" y="684"/>
                </a:lnTo>
                <a:lnTo>
                  <a:pt x="209" y="710"/>
                </a:lnTo>
                <a:lnTo>
                  <a:pt x="161" y="710"/>
                </a:lnTo>
                <a:lnTo>
                  <a:pt x="139" y="731"/>
                </a:lnTo>
                <a:lnTo>
                  <a:pt x="104" y="742"/>
                </a:lnTo>
                <a:lnTo>
                  <a:pt x="65" y="808"/>
                </a:lnTo>
                <a:lnTo>
                  <a:pt x="63" y="854"/>
                </a:lnTo>
                <a:lnTo>
                  <a:pt x="19" y="881"/>
                </a:lnTo>
                <a:lnTo>
                  <a:pt x="17" y="897"/>
                </a:lnTo>
                <a:lnTo>
                  <a:pt x="45" y="9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3" name="Freeform 19">
            <a:extLst>
              <a:ext uri="{FF2B5EF4-FFF2-40B4-BE49-F238E27FC236}">
                <a16:creationId xmlns:a16="http://schemas.microsoft.com/office/drawing/2014/main" id="{71EA1D61-E302-44A7-E63A-633D70984FA9}"/>
              </a:ext>
            </a:extLst>
          </p:cNvPr>
          <p:cNvSpPr>
            <a:spLocks/>
          </p:cNvSpPr>
          <p:nvPr/>
        </p:nvSpPr>
        <p:spPr bwMode="auto">
          <a:xfrm>
            <a:off x="2493784" y="4298681"/>
            <a:ext cx="105403" cy="108038"/>
          </a:xfrm>
          <a:custGeom>
            <a:avLst/>
            <a:gdLst>
              <a:gd name="T0" fmla="*/ 193 w 560"/>
              <a:gd name="T1" fmla="*/ 14 h 573"/>
              <a:gd name="T2" fmla="*/ 160 w 560"/>
              <a:gd name="T3" fmla="*/ 22 h 573"/>
              <a:gd name="T4" fmla="*/ 147 w 560"/>
              <a:gd name="T5" fmla="*/ 33 h 573"/>
              <a:gd name="T6" fmla="*/ 141 w 560"/>
              <a:gd name="T7" fmla="*/ 49 h 573"/>
              <a:gd name="T8" fmla="*/ 116 w 560"/>
              <a:gd name="T9" fmla="*/ 91 h 573"/>
              <a:gd name="T10" fmla="*/ 103 w 560"/>
              <a:gd name="T11" fmla="*/ 93 h 573"/>
              <a:gd name="T12" fmla="*/ 101 w 560"/>
              <a:gd name="T13" fmla="*/ 109 h 573"/>
              <a:gd name="T14" fmla="*/ 103 w 560"/>
              <a:gd name="T15" fmla="*/ 122 h 573"/>
              <a:gd name="T16" fmla="*/ 99 w 560"/>
              <a:gd name="T17" fmla="*/ 131 h 573"/>
              <a:gd name="T18" fmla="*/ 61 w 560"/>
              <a:gd name="T19" fmla="*/ 140 h 573"/>
              <a:gd name="T20" fmla="*/ 59 w 560"/>
              <a:gd name="T21" fmla="*/ 208 h 573"/>
              <a:gd name="T22" fmla="*/ 55 w 560"/>
              <a:gd name="T23" fmla="*/ 238 h 573"/>
              <a:gd name="T24" fmla="*/ 0 w 560"/>
              <a:gd name="T25" fmla="*/ 286 h 573"/>
              <a:gd name="T26" fmla="*/ 5 w 560"/>
              <a:gd name="T27" fmla="*/ 347 h 573"/>
              <a:gd name="T28" fmla="*/ 11 w 560"/>
              <a:gd name="T29" fmla="*/ 353 h 573"/>
              <a:gd name="T30" fmla="*/ 13 w 560"/>
              <a:gd name="T31" fmla="*/ 371 h 573"/>
              <a:gd name="T32" fmla="*/ 29 w 560"/>
              <a:gd name="T33" fmla="*/ 418 h 573"/>
              <a:gd name="T34" fmla="*/ 37 w 560"/>
              <a:gd name="T35" fmla="*/ 428 h 573"/>
              <a:gd name="T36" fmla="*/ 32 w 560"/>
              <a:gd name="T37" fmla="*/ 451 h 573"/>
              <a:gd name="T38" fmla="*/ 65 w 560"/>
              <a:gd name="T39" fmla="*/ 494 h 573"/>
              <a:gd name="T40" fmla="*/ 65 w 560"/>
              <a:gd name="T41" fmla="*/ 513 h 573"/>
              <a:gd name="T42" fmla="*/ 160 w 560"/>
              <a:gd name="T43" fmla="*/ 555 h 573"/>
              <a:gd name="T44" fmla="*/ 179 w 560"/>
              <a:gd name="T45" fmla="*/ 552 h 573"/>
              <a:gd name="T46" fmla="*/ 207 w 560"/>
              <a:gd name="T47" fmla="*/ 566 h 573"/>
              <a:gd name="T48" fmla="*/ 230 w 560"/>
              <a:gd name="T49" fmla="*/ 562 h 573"/>
              <a:gd name="T50" fmla="*/ 240 w 560"/>
              <a:gd name="T51" fmla="*/ 573 h 573"/>
              <a:gd name="T52" fmla="*/ 258 w 560"/>
              <a:gd name="T53" fmla="*/ 568 h 573"/>
              <a:gd name="T54" fmla="*/ 291 w 560"/>
              <a:gd name="T55" fmla="*/ 566 h 573"/>
              <a:gd name="T56" fmla="*/ 306 w 560"/>
              <a:gd name="T57" fmla="*/ 559 h 573"/>
              <a:gd name="T58" fmla="*/ 360 w 560"/>
              <a:gd name="T59" fmla="*/ 546 h 573"/>
              <a:gd name="T60" fmla="*/ 450 w 560"/>
              <a:gd name="T61" fmla="*/ 483 h 573"/>
              <a:gd name="T62" fmla="*/ 494 w 560"/>
              <a:gd name="T63" fmla="*/ 424 h 573"/>
              <a:gd name="T64" fmla="*/ 534 w 560"/>
              <a:gd name="T65" fmla="*/ 413 h 573"/>
              <a:gd name="T66" fmla="*/ 540 w 560"/>
              <a:gd name="T67" fmla="*/ 377 h 573"/>
              <a:gd name="T68" fmla="*/ 556 w 560"/>
              <a:gd name="T69" fmla="*/ 342 h 573"/>
              <a:gd name="T70" fmla="*/ 553 w 560"/>
              <a:gd name="T71" fmla="*/ 295 h 573"/>
              <a:gd name="T72" fmla="*/ 560 w 560"/>
              <a:gd name="T73" fmla="*/ 286 h 573"/>
              <a:gd name="T74" fmla="*/ 545 w 560"/>
              <a:gd name="T75" fmla="*/ 268 h 573"/>
              <a:gd name="T76" fmla="*/ 534 w 560"/>
              <a:gd name="T77" fmla="*/ 235 h 573"/>
              <a:gd name="T78" fmla="*/ 503 w 560"/>
              <a:gd name="T79" fmla="*/ 200 h 573"/>
              <a:gd name="T80" fmla="*/ 469 w 560"/>
              <a:gd name="T81" fmla="*/ 188 h 573"/>
              <a:gd name="T82" fmla="*/ 431 w 560"/>
              <a:gd name="T83" fmla="*/ 155 h 573"/>
              <a:gd name="T84" fmla="*/ 409 w 560"/>
              <a:gd name="T85" fmla="*/ 123 h 573"/>
              <a:gd name="T86" fmla="*/ 400 w 560"/>
              <a:gd name="T87" fmla="*/ 91 h 573"/>
              <a:gd name="T88" fmla="*/ 389 w 560"/>
              <a:gd name="T89" fmla="*/ 74 h 573"/>
              <a:gd name="T90" fmla="*/ 367 w 560"/>
              <a:gd name="T91" fmla="*/ 76 h 573"/>
              <a:gd name="T92" fmla="*/ 343 w 560"/>
              <a:gd name="T93" fmla="*/ 57 h 573"/>
              <a:gd name="T94" fmla="*/ 302 w 560"/>
              <a:gd name="T95" fmla="*/ 47 h 573"/>
              <a:gd name="T96" fmla="*/ 272 w 560"/>
              <a:gd name="T97" fmla="*/ 20 h 573"/>
              <a:gd name="T98" fmla="*/ 240 w 560"/>
              <a:gd name="T99" fmla="*/ 20 h 573"/>
              <a:gd name="T100" fmla="*/ 218 w 560"/>
              <a:gd name="T101" fmla="*/ 0 h 573"/>
              <a:gd name="T102" fmla="*/ 193 w 560"/>
              <a:gd name="T103" fmla="*/ 1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573">
                <a:moveTo>
                  <a:pt x="193" y="14"/>
                </a:moveTo>
                <a:lnTo>
                  <a:pt x="160" y="22"/>
                </a:lnTo>
                <a:lnTo>
                  <a:pt x="147" y="33"/>
                </a:lnTo>
                <a:lnTo>
                  <a:pt x="141" y="49"/>
                </a:lnTo>
                <a:lnTo>
                  <a:pt x="116" y="91"/>
                </a:lnTo>
                <a:lnTo>
                  <a:pt x="103" y="93"/>
                </a:lnTo>
                <a:lnTo>
                  <a:pt x="101" y="109"/>
                </a:lnTo>
                <a:lnTo>
                  <a:pt x="103" y="122"/>
                </a:lnTo>
                <a:lnTo>
                  <a:pt x="99" y="131"/>
                </a:lnTo>
                <a:lnTo>
                  <a:pt x="61" y="140"/>
                </a:lnTo>
                <a:lnTo>
                  <a:pt x="59" y="208"/>
                </a:lnTo>
                <a:lnTo>
                  <a:pt x="55" y="238"/>
                </a:lnTo>
                <a:lnTo>
                  <a:pt x="0" y="286"/>
                </a:lnTo>
                <a:lnTo>
                  <a:pt x="5" y="347"/>
                </a:lnTo>
                <a:lnTo>
                  <a:pt x="11" y="353"/>
                </a:lnTo>
                <a:lnTo>
                  <a:pt x="13" y="371"/>
                </a:lnTo>
                <a:lnTo>
                  <a:pt x="29" y="418"/>
                </a:lnTo>
                <a:lnTo>
                  <a:pt x="37" y="428"/>
                </a:lnTo>
                <a:lnTo>
                  <a:pt x="32" y="451"/>
                </a:lnTo>
                <a:lnTo>
                  <a:pt x="65" y="494"/>
                </a:lnTo>
                <a:lnTo>
                  <a:pt x="65" y="513"/>
                </a:lnTo>
                <a:lnTo>
                  <a:pt x="160" y="555"/>
                </a:lnTo>
                <a:lnTo>
                  <a:pt x="179" y="552"/>
                </a:lnTo>
                <a:lnTo>
                  <a:pt x="207" y="566"/>
                </a:lnTo>
                <a:lnTo>
                  <a:pt x="230" y="562"/>
                </a:lnTo>
                <a:lnTo>
                  <a:pt x="240" y="573"/>
                </a:lnTo>
                <a:lnTo>
                  <a:pt x="258" y="568"/>
                </a:lnTo>
                <a:lnTo>
                  <a:pt x="291" y="566"/>
                </a:lnTo>
                <a:lnTo>
                  <a:pt x="306" y="559"/>
                </a:lnTo>
                <a:lnTo>
                  <a:pt x="360" y="546"/>
                </a:lnTo>
                <a:lnTo>
                  <a:pt x="450" y="483"/>
                </a:lnTo>
                <a:lnTo>
                  <a:pt x="494" y="424"/>
                </a:lnTo>
                <a:lnTo>
                  <a:pt x="534" y="413"/>
                </a:lnTo>
                <a:lnTo>
                  <a:pt x="540" y="377"/>
                </a:lnTo>
                <a:lnTo>
                  <a:pt x="556" y="342"/>
                </a:lnTo>
                <a:lnTo>
                  <a:pt x="553" y="295"/>
                </a:lnTo>
                <a:lnTo>
                  <a:pt x="560" y="286"/>
                </a:lnTo>
                <a:lnTo>
                  <a:pt x="545" y="268"/>
                </a:lnTo>
                <a:lnTo>
                  <a:pt x="534" y="235"/>
                </a:lnTo>
                <a:lnTo>
                  <a:pt x="503" y="200"/>
                </a:lnTo>
                <a:lnTo>
                  <a:pt x="469" y="188"/>
                </a:lnTo>
                <a:lnTo>
                  <a:pt x="431" y="155"/>
                </a:lnTo>
                <a:lnTo>
                  <a:pt x="409" y="123"/>
                </a:lnTo>
                <a:lnTo>
                  <a:pt x="400" y="91"/>
                </a:lnTo>
                <a:lnTo>
                  <a:pt x="389" y="74"/>
                </a:lnTo>
                <a:lnTo>
                  <a:pt x="367" y="76"/>
                </a:lnTo>
                <a:lnTo>
                  <a:pt x="343" y="57"/>
                </a:lnTo>
                <a:lnTo>
                  <a:pt x="302" y="47"/>
                </a:lnTo>
                <a:lnTo>
                  <a:pt x="272" y="20"/>
                </a:lnTo>
                <a:lnTo>
                  <a:pt x="240" y="20"/>
                </a:lnTo>
                <a:lnTo>
                  <a:pt x="218" y="0"/>
                </a:lnTo>
                <a:lnTo>
                  <a:pt x="19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4" name="Freeform 20">
            <a:extLst>
              <a:ext uri="{FF2B5EF4-FFF2-40B4-BE49-F238E27FC236}">
                <a16:creationId xmlns:a16="http://schemas.microsoft.com/office/drawing/2014/main" id="{73A284EA-9115-5A20-7222-E7696C5A9B7C}"/>
              </a:ext>
            </a:extLst>
          </p:cNvPr>
          <p:cNvSpPr>
            <a:spLocks/>
          </p:cNvSpPr>
          <p:nvPr/>
        </p:nvSpPr>
        <p:spPr bwMode="auto">
          <a:xfrm>
            <a:off x="2318552" y="4093145"/>
            <a:ext cx="10540" cy="6588"/>
          </a:xfrm>
          <a:custGeom>
            <a:avLst/>
            <a:gdLst>
              <a:gd name="T0" fmla="*/ 22 w 62"/>
              <a:gd name="T1" fmla="*/ 28 h 34"/>
              <a:gd name="T2" fmla="*/ 40 w 62"/>
              <a:gd name="T3" fmla="*/ 25 h 34"/>
              <a:gd name="T4" fmla="*/ 49 w 62"/>
              <a:gd name="T5" fmla="*/ 34 h 34"/>
              <a:gd name="T6" fmla="*/ 62 w 62"/>
              <a:gd name="T7" fmla="*/ 31 h 34"/>
              <a:gd name="T8" fmla="*/ 59 w 62"/>
              <a:gd name="T9" fmla="*/ 22 h 34"/>
              <a:gd name="T10" fmla="*/ 53 w 62"/>
              <a:gd name="T11" fmla="*/ 20 h 34"/>
              <a:gd name="T12" fmla="*/ 49 w 62"/>
              <a:gd name="T13" fmla="*/ 0 h 34"/>
              <a:gd name="T14" fmla="*/ 29 w 62"/>
              <a:gd name="T15" fmla="*/ 0 h 34"/>
              <a:gd name="T16" fmla="*/ 15 w 62"/>
              <a:gd name="T17" fmla="*/ 9 h 34"/>
              <a:gd name="T18" fmla="*/ 0 w 62"/>
              <a:gd name="T19" fmla="*/ 9 h 34"/>
              <a:gd name="T20" fmla="*/ 5 w 62"/>
              <a:gd name="T21" fmla="*/ 14 h 34"/>
              <a:gd name="T22" fmla="*/ 9 w 62"/>
              <a:gd name="T23" fmla="*/ 22 h 34"/>
              <a:gd name="T24" fmla="*/ 22 w 62"/>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4">
                <a:moveTo>
                  <a:pt x="22" y="28"/>
                </a:moveTo>
                <a:lnTo>
                  <a:pt x="40" y="25"/>
                </a:lnTo>
                <a:lnTo>
                  <a:pt x="49" y="34"/>
                </a:lnTo>
                <a:lnTo>
                  <a:pt x="62" y="31"/>
                </a:lnTo>
                <a:lnTo>
                  <a:pt x="59" y="22"/>
                </a:lnTo>
                <a:lnTo>
                  <a:pt x="53" y="20"/>
                </a:lnTo>
                <a:lnTo>
                  <a:pt x="49" y="0"/>
                </a:lnTo>
                <a:lnTo>
                  <a:pt x="29" y="0"/>
                </a:lnTo>
                <a:lnTo>
                  <a:pt x="15" y="9"/>
                </a:lnTo>
                <a:lnTo>
                  <a:pt x="0" y="9"/>
                </a:lnTo>
                <a:lnTo>
                  <a:pt x="5" y="14"/>
                </a:lnTo>
                <a:lnTo>
                  <a:pt x="9" y="22"/>
                </a:lnTo>
                <a:lnTo>
                  <a:pt x="2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5" name="Freeform 21">
            <a:extLst>
              <a:ext uri="{FF2B5EF4-FFF2-40B4-BE49-F238E27FC236}">
                <a16:creationId xmlns:a16="http://schemas.microsoft.com/office/drawing/2014/main" id="{DE488864-B7D0-40D4-8F1B-5B30A5BCFD4E}"/>
              </a:ext>
            </a:extLst>
          </p:cNvPr>
          <p:cNvSpPr>
            <a:spLocks/>
          </p:cNvSpPr>
          <p:nvPr/>
        </p:nvSpPr>
        <p:spPr bwMode="auto">
          <a:xfrm>
            <a:off x="2289566" y="4094463"/>
            <a:ext cx="23716" cy="6588"/>
          </a:xfrm>
          <a:custGeom>
            <a:avLst/>
            <a:gdLst>
              <a:gd name="T0" fmla="*/ 123 w 125"/>
              <a:gd name="T1" fmla="*/ 33 h 33"/>
              <a:gd name="T2" fmla="*/ 125 w 125"/>
              <a:gd name="T3" fmla="*/ 25 h 33"/>
              <a:gd name="T4" fmla="*/ 114 w 125"/>
              <a:gd name="T5" fmla="*/ 13 h 33"/>
              <a:gd name="T6" fmla="*/ 87 w 125"/>
              <a:gd name="T7" fmla="*/ 0 h 33"/>
              <a:gd name="T8" fmla="*/ 5 w 125"/>
              <a:gd name="T9" fmla="*/ 14 h 33"/>
              <a:gd name="T10" fmla="*/ 0 w 125"/>
              <a:gd name="T11" fmla="*/ 19 h 33"/>
              <a:gd name="T12" fmla="*/ 1 w 125"/>
              <a:gd name="T13" fmla="*/ 25 h 33"/>
              <a:gd name="T14" fmla="*/ 5 w 125"/>
              <a:gd name="T15" fmla="*/ 30 h 33"/>
              <a:gd name="T16" fmla="*/ 43 w 125"/>
              <a:gd name="T17" fmla="*/ 24 h 33"/>
              <a:gd name="T18" fmla="*/ 93 w 125"/>
              <a:gd name="T19" fmla="*/ 25 h 33"/>
              <a:gd name="T20" fmla="*/ 109 w 125"/>
              <a:gd name="T21" fmla="*/ 33 h 33"/>
              <a:gd name="T22" fmla="*/ 123 w 125"/>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3">
                <a:moveTo>
                  <a:pt x="123" y="33"/>
                </a:moveTo>
                <a:lnTo>
                  <a:pt x="125" y="25"/>
                </a:lnTo>
                <a:lnTo>
                  <a:pt x="114" y="13"/>
                </a:lnTo>
                <a:lnTo>
                  <a:pt x="87" y="0"/>
                </a:lnTo>
                <a:lnTo>
                  <a:pt x="5" y="14"/>
                </a:lnTo>
                <a:lnTo>
                  <a:pt x="0" y="19"/>
                </a:lnTo>
                <a:lnTo>
                  <a:pt x="1" y="25"/>
                </a:lnTo>
                <a:lnTo>
                  <a:pt x="5" y="30"/>
                </a:lnTo>
                <a:lnTo>
                  <a:pt x="43" y="24"/>
                </a:lnTo>
                <a:lnTo>
                  <a:pt x="93" y="25"/>
                </a:lnTo>
                <a:lnTo>
                  <a:pt x="109" y="33"/>
                </a:lnTo>
                <a:lnTo>
                  <a:pt x="123"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6" name="Freeform 22">
            <a:extLst>
              <a:ext uri="{FF2B5EF4-FFF2-40B4-BE49-F238E27FC236}">
                <a16:creationId xmlns:a16="http://schemas.microsoft.com/office/drawing/2014/main" id="{93CC6321-E70C-F15B-4218-3FF56DCB8E62}"/>
              </a:ext>
            </a:extLst>
          </p:cNvPr>
          <p:cNvSpPr>
            <a:spLocks/>
          </p:cNvSpPr>
          <p:nvPr/>
        </p:nvSpPr>
        <p:spPr bwMode="auto">
          <a:xfrm>
            <a:off x="2319870" y="4108956"/>
            <a:ext cx="6588" cy="6588"/>
          </a:xfrm>
          <a:custGeom>
            <a:avLst/>
            <a:gdLst>
              <a:gd name="T0" fmla="*/ 33 w 40"/>
              <a:gd name="T1" fmla="*/ 22 h 34"/>
              <a:gd name="T2" fmla="*/ 20 w 40"/>
              <a:gd name="T3" fmla="*/ 7 h 34"/>
              <a:gd name="T4" fmla="*/ 11 w 40"/>
              <a:gd name="T5" fmla="*/ 0 h 34"/>
              <a:gd name="T6" fmla="*/ 2 w 40"/>
              <a:gd name="T7" fmla="*/ 9 h 34"/>
              <a:gd name="T8" fmla="*/ 0 w 40"/>
              <a:gd name="T9" fmla="*/ 20 h 34"/>
              <a:gd name="T10" fmla="*/ 24 w 40"/>
              <a:gd name="T11" fmla="*/ 34 h 34"/>
              <a:gd name="T12" fmla="*/ 40 w 40"/>
              <a:gd name="T13" fmla="*/ 34 h 34"/>
              <a:gd name="T14" fmla="*/ 33 w 40"/>
              <a:gd name="T15" fmla="*/ 2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4">
                <a:moveTo>
                  <a:pt x="33" y="22"/>
                </a:moveTo>
                <a:lnTo>
                  <a:pt x="20" y="7"/>
                </a:lnTo>
                <a:lnTo>
                  <a:pt x="11" y="0"/>
                </a:lnTo>
                <a:lnTo>
                  <a:pt x="2" y="9"/>
                </a:lnTo>
                <a:lnTo>
                  <a:pt x="0" y="20"/>
                </a:lnTo>
                <a:lnTo>
                  <a:pt x="24" y="34"/>
                </a:lnTo>
                <a:lnTo>
                  <a:pt x="40" y="34"/>
                </a:lnTo>
                <a:lnTo>
                  <a:pt x="3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7" name="Freeform 23">
            <a:extLst>
              <a:ext uri="{FF2B5EF4-FFF2-40B4-BE49-F238E27FC236}">
                <a16:creationId xmlns:a16="http://schemas.microsoft.com/office/drawing/2014/main" id="{6250BD6C-1A70-453B-F373-A7C270E58D80}"/>
              </a:ext>
            </a:extLst>
          </p:cNvPr>
          <p:cNvSpPr>
            <a:spLocks/>
          </p:cNvSpPr>
          <p:nvPr/>
        </p:nvSpPr>
        <p:spPr bwMode="auto">
          <a:xfrm>
            <a:off x="2227642" y="4083923"/>
            <a:ext cx="42161" cy="17128"/>
          </a:xfrm>
          <a:custGeom>
            <a:avLst/>
            <a:gdLst>
              <a:gd name="T0" fmla="*/ 15 w 222"/>
              <a:gd name="T1" fmla="*/ 2 h 90"/>
              <a:gd name="T2" fmla="*/ 0 w 222"/>
              <a:gd name="T3" fmla="*/ 0 h 90"/>
              <a:gd name="T4" fmla="*/ 0 w 222"/>
              <a:gd name="T5" fmla="*/ 13 h 90"/>
              <a:gd name="T6" fmla="*/ 15 w 222"/>
              <a:gd name="T7" fmla="*/ 24 h 90"/>
              <a:gd name="T8" fmla="*/ 54 w 222"/>
              <a:gd name="T9" fmla="*/ 24 h 90"/>
              <a:gd name="T10" fmla="*/ 81 w 222"/>
              <a:gd name="T11" fmla="*/ 38 h 90"/>
              <a:gd name="T12" fmla="*/ 96 w 222"/>
              <a:gd name="T13" fmla="*/ 38 h 90"/>
              <a:gd name="T14" fmla="*/ 105 w 222"/>
              <a:gd name="T15" fmla="*/ 62 h 90"/>
              <a:gd name="T16" fmla="*/ 112 w 222"/>
              <a:gd name="T17" fmla="*/ 70 h 90"/>
              <a:gd name="T18" fmla="*/ 142 w 222"/>
              <a:gd name="T19" fmla="*/ 68 h 90"/>
              <a:gd name="T20" fmla="*/ 145 w 222"/>
              <a:gd name="T21" fmla="*/ 62 h 90"/>
              <a:gd name="T22" fmla="*/ 159 w 222"/>
              <a:gd name="T23" fmla="*/ 62 h 90"/>
              <a:gd name="T24" fmla="*/ 201 w 222"/>
              <a:gd name="T25" fmla="*/ 90 h 90"/>
              <a:gd name="T26" fmla="*/ 222 w 222"/>
              <a:gd name="T27" fmla="*/ 84 h 90"/>
              <a:gd name="T28" fmla="*/ 222 w 222"/>
              <a:gd name="T29" fmla="*/ 79 h 90"/>
              <a:gd name="T30" fmla="*/ 203 w 222"/>
              <a:gd name="T31" fmla="*/ 71 h 90"/>
              <a:gd name="T32" fmla="*/ 201 w 222"/>
              <a:gd name="T33" fmla="*/ 62 h 90"/>
              <a:gd name="T34" fmla="*/ 172 w 222"/>
              <a:gd name="T35" fmla="*/ 48 h 90"/>
              <a:gd name="T36" fmla="*/ 157 w 222"/>
              <a:gd name="T37" fmla="*/ 49 h 90"/>
              <a:gd name="T38" fmla="*/ 145 w 222"/>
              <a:gd name="T39" fmla="*/ 40 h 90"/>
              <a:gd name="T40" fmla="*/ 129 w 222"/>
              <a:gd name="T41" fmla="*/ 37 h 90"/>
              <a:gd name="T42" fmla="*/ 118 w 222"/>
              <a:gd name="T43" fmla="*/ 27 h 90"/>
              <a:gd name="T44" fmla="*/ 90 w 222"/>
              <a:gd name="T45" fmla="*/ 16 h 90"/>
              <a:gd name="T46" fmla="*/ 58 w 222"/>
              <a:gd name="T47" fmla="*/ 8 h 90"/>
              <a:gd name="T48" fmla="*/ 39 w 222"/>
              <a:gd name="T49" fmla="*/ 11 h 90"/>
              <a:gd name="T50" fmla="*/ 15 w 222"/>
              <a:gd name="T51"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90">
                <a:moveTo>
                  <a:pt x="15" y="2"/>
                </a:moveTo>
                <a:lnTo>
                  <a:pt x="0" y="0"/>
                </a:lnTo>
                <a:lnTo>
                  <a:pt x="0" y="13"/>
                </a:lnTo>
                <a:lnTo>
                  <a:pt x="15" y="24"/>
                </a:lnTo>
                <a:lnTo>
                  <a:pt x="54" y="24"/>
                </a:lnTo>
                <a:lnTo>
                  <a:pt x="81" y="38"/>
                </a:lnTo>
                <a:lnTo>
                  <a:pt x="96" y="38"/>
                </a:lnTo>
                <a:lnTo>
                  <a:pt x="105" y="62"/>
                </a:lnTo>
                <a:lnTo>
                  <a:pt x="112" y="70"/>
                </a:lnTo>
                <a:lnTo>
                  <a:pt x="142" y="68"/>
                </a:lnTo>
                <a:lnTo>
                  <a:pt x="145" y="62"/>
                </a:lnTo>
                <a:lnTo>
                  <a:pt x="159" y="62"/>
                </a:lnTo>
                <a:lnTo>
                  <a:pt x="201" y="90"/>
                </a:lnTo>
                <a:lnTo>
                  <a:pt x="222" y="84"/>
                </a:lnTo>
                <a:lnTo>
                  <a:pt x="222" y="79"/>
                </a:lnTo>
                <a:lnTo>
                  <a:pt x="203" y="71"/>
                </a:lnTo>
                <a:lnTo>
                  <a:pt x="201" y="62"/>
                </a:lnTo>
                <a:lnTo>
                  <a:pt x="172" y="48"/>
                </a:lnTo>
                <a:lnTo>
                  <a:pt x="157" y="49"/>
                </a:lnTo>
                <a:lnTo>
                  <a:pt x="145" y="40"/>
                </a:lnTo>
                <a:lnTo>
                  <a:pt x="129" y="37"/>
                </a:lnTo>
                <a:lnTo>
                  <a:pt x="118" y="27"/>
                </a:lnTo>
                <a:lnTo>
                  <a:pt x="90" y="16"/>
                </a:lnTo>
                <a:lnTo>
                  <a:pt x="58" y="8"/>
                </a:lnTo>
                <a:lnTo>
                  <a:pt x="39" y="11"/>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8" name="Freeform 24">
            <a:extLst>
              <a:ext uri="{FF2B5EF4-FFF2-40B4-BE49-F238E27FC236}">
                <a16:creationId xmlns:a16="http://schemas.microsoft.com/office/drawing/2014/main" id="{C8F4A5F1-BFD1-8BC7-EC58-269C74C0FC78}"/>
              </a:ext>
            </a:extLst>
          </p:cNvPr>
          <p:cNvSpPr>
            <a:spLocks/>
          </p:cNvSpPr>
          <p:nvPr/>
        </p:nvSpPr>
        <p:spPr bwMode="auto">
          <a:xfrm>
            <a:off x="2222372" y="4098415"/>
            <a:ext cx="21081" cy="9223"/>
          </a:xfrm>
          <a:custGeom>
            <a:avLst/>
            <a:gdLst>
              <a:gd name="T0" fmla="*/ 7 w 113"/>
              <a:gd name="T1" fmla="*/ 9 h 55"/>
              <a:gd name="T2" fmla="*/ 0 w 113"/>
              <a:gd name="T3" fmla="*/ 31 h 55"/>
              <a:gd name="T4" fmla="*/ 21 w 113"/>
              <a:gd name="T5" fmla="*/ 55 h 55"/>
              <a:gd name="T6" fmla="*/ 26 w 113"/>
              <a:gd name="T7" fmla="*/ 49 h 55"/>
              <a:gd name="T8" fmla="*/ 43 w 113"/>
              <a:gd name="T9" fmla="*/ 38 h 55"/>
              <a:gd name="T10" fmla="*/ 69 w 113"/>
              <a:gd name="T11" fmla="*/ 49 h 55"/>
              <a:gd name="T12" fmla="*/ 102 w 113"/>
              <a:gd name="T13" fmla="*/ 53 h 55"/>
              <a:gd name="T14" fmla="*/ 106 w 113"/>
              <a:gd name="T15" fmla="*/ 42 h 55"/>
              <a:gd name="T16" fmla="*/ 113 w 113"/>
              <a:gd name="T17" fmla="*/ 36 h 55"/>
              <a:gd name="T18" fmla="*/ 41 w 113"/>
              <a:gd name="T19" fmla="*/ 3 h 55"/>
              <a:gd name="T20" fmla="*/ 15 w 113"/>
              <a:gd name="T21" fmla="*/ 0 h 55"/>
              <a:gd name="T22" fmla="*/ 7 w 113"/>
              <a:gd name="T23"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55">
                <a:moveTo>
                  <a:pt x="7" y="9"/>
                </a:moveTo>
                <a:lnTo>
                  <a:pt x="0" y="31"/>
                </a:lnTo>
                <a:lnTo>
                  <a:pt x="21" y="55"/>
                </a:lnTo>
                <a:lnTo>
                  <a:pt x="26" y="49"/>
                </a:lnTo>
                <a:lnTo>
                  <a:pt x="43" y="38"/>
                </a:lnTo>
                <a:lnTo>
                  <a:pt x="69" y="49"/>
                </a:lnTo>
                <a:lnTo>
                  <a:pt x="102" y="53"/>
                </a:lnTo>
                <a:lnTo>
                  <a:pt x="106" y="42"/>
                </a:lnTo>
                <a:lnTo>
                  <a:pt x="113" y="36"/>
                </a:lnTo>
                <a:lnTo>
                  <a:pt x="41" y="3"/>
                </a:lnTo>
                <a:lnTo>
                  <a:pt x="15" y="0"/>
                </a:lnTo>
                <a:lnTo>
                  <a:pt x="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59" name="Freeform 25">
            <a:extLst>
              <a:ext uri="{FF2B5EF4-FFF2-40B4-BE49-F238E27FC236}">
                <a16:creationId xmlns:a16="http://schemas.microsoft.com/office/drawing/2014/main" id="{68151812-D56F-B480-5BAD-63323C52A033}"/>
              </a:ext>
            </a:extLst>
          </p:cNvPr>
          <p:cNvSpPr>
            <a:spLocks/>
          </p:cNvSpPr>
          <p:nvPr/>
        </p:nvSpPr>
        <p:spPr bwMode="auto">
          <a:xfrm>
            <a:off x="2161765" y="4099733"/>
            <a:ext cx="3953" cy="5270"/>
          </a:xfrm>
          <a:custGeom>
            <a:avLst/>
            <a:gdLst>
              <a:gd name="T0" fmla="*/ 20 w 20"/>
              <a:gd name="T1" fmla="*/ 24 h 32"/>
              <a:gd name="T2" fmla="*/ 18 w 20"/>
              <a:gd name="T3" fmla="*/ 10 h 32"/>
              <a:gd name="T4" fmla="*/ 5 w 20"/>
              <a:gd name="T5" fmla="*/ 0 h 32"/>
              <a:gd name="T6" fmla="*/ 0 w 20"/>
              <a:gd name="T7" fmla="*/ 11 h 32"/>
              <a:gd name="T8" fmla="*/ 0 w 20"/>
              <a:gd name="T9" fmla="*/ 27 h 32"/>
              <a:gd name="T10" fmla="*/ 11 w 20"/>
              <a:gd name="T11" fmla="*/ 32 h 32"/>
              <a:gd name="T12" fmla="*/ 20 w 20"/>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24"/>
                </a:moveTo>
                <a:lnTo>
                  <a:pt x="18" y="10"/>
                </a:lnTo>
                <a:lnTo>
                  <a:pt x="5" y="0"/>
                </a:lnTo>
                <a:lnTo>
                  <a:pt x="0" y="11"/>
                </a:lnTo>
                <a:lnTo>
                  <a:pt x="0" y="27"/>
                </a:lnTo>
                <a:lnTo>
                  <a:pt x="11" y="32"/>
                </a:ln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0" name="Freeform 26">
            <a:extLst>
              <a:ext uri="{FF2B5EF4-FFF2-40B4-BE49-F238E27FC236}">
                <a16:creationId xmlns:a16="http://schemas.microsoft.com/office/drawing/2014/main" id="{ADAAF0B0-E363-9A5E-1FEB-B7BDF236B90A}"/>
              </a:ext>
            </a:extLst>
          </p:cNvPr>
          <p:cNvSpPr>
            <a:spLocks/>
          </p:cNvSpPr>
          <p:nvPr/>
        </p:nvSpPr>
        <p:spPr bwMode="auto">
          <a:xfrm>
            <a:off x="2297471" y="4102368"/>
            <a:ext cx="11858" cy="9223"/>
          </a:xfrm>
          <a:custGeom>
            <a:avLst/>
            <a:gdLst>
              <a:gd name="T0" fmla="*/ 27 w 66"/>
              <a:gd name="T1" fmla="*/ 0 h 49"/>
              <a:gd name="T2" fmla="*/ 27 w 66"/>
              <a:gd name="T3" fmla="*/ 9 h 49"/>
              <a:gd name="T4" fmla="*/ 17 w 66"/>
              <a:gd name="T5" fmla="*/ 8 h 49"/>
              <a:gd name="T6" fmla="*/ 16 w 66"/>
              <a:gd name="T7" fmla="*/ 20 h 49"/>
              <a:gd name="T8" fmla="*/ 5 w 66"/>
              <a:gd name="T9" fmla="*/ 31 h 49"/>
              <a:gd name="T10" fmla="*/ 0 w 66"/>
              <a:gd name="T11" fmla="*/ 49 h 49"/>
              <a:gd name="T12" fmla="*/ 22 w 66"/>
              <a:gd name="T13" fmla="*/ 33 h 49"/>
              <a:gd name="T14" fmla="*/ 38 w 66"/>
              <a:gd name="T15" fmla="*/ 42 h 49"/>
              <a:gd name="T16" fmla="*/ 55 w 66"/>
              <a:gd name="T17" fmla="*/ 38 h 49"/>
              <a:gd name="T18" fmla="*/ 66 w 66"/>
              <a:gd name="T19" fmla="*/ 20 h 49"/>
              <a:gd name="T20" fmla="*/ 61 w 66"/>
              <a:gd name="T21" fmla="*/ 11 h 49"/>
              <a:gd name="T22" fmla="*/ 52 w 66"/>
              <a:gd name="T23" fmla="*/ 0 h 49"/>
              <a:gd name="T24" fmla="*/ 39 w 66"/>
              <a:gd name="T25" fmla="*/ 8 h 49"/>
              <a:gd name="T26" fmla="*/ 27 w 6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9">
                <a:moveTo>
                  <a:pt x="27" y="0"/>
                </a:moveTo>
                <a:lnTo>
                  <a:pt x="27" y="9"/>
                </a:lnTo>
                <a:lnTo>
                  <a:pt x="17" y="8"/>
                </a:lnTo>
                <a:lnTo>
                  <a:pt x="16" y="20"/>
                </a:lnTo>
                <a:lnTo>
                  <a:pt x="5" y="31"/>
                </a:lnTo>
                <a:lnTo>
                  <a:pt x="0" y="49"/>
                </a:lnTo>
                <a:lnTo>
                  <a:pt x="22" y="33"/>
                </a:lnTo>
                <a:lnTo>
                  <a:pt x="38" y="42"/>
                </a:lnTo>
                <a:lnTo>
                  <a:pt x="55" y="38"/>
                </a:lnTo>
                <a:lnTo>
                  <a:pt x="66" y="20"/>
                </a:lnTo>
                <a:lnTo>
                  <a:pt x="61" y="11"/>
                </a:lnTo>
                <a:lnTo>
                  <a:pt x="52" y="0"/>
                </a:lnTo>
                <a:lnTo>
                  <a:pt x="39" y="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1" name="Freeform 27">
            <a:extLst>
              <a:ext uri="{FF2B5EF4-FFF2-40B4-BE49-F238E27FC236}">
                <a16:creationId xmlns:a16="http://schemas.microsoft.com/office/drawing/2014/main" id="{4608FD5A-73AC-C5C3-8279-5A76C385802A}"/>
              </a:ext>
            </a:extLst>
          </p:cNvPr>
          <p:cNvSpPr>
            <a:spLocks/>
          </p:cNvSpPr>
          <p:nvPr/>
        </p:nvSpPr>
        <p:spPr bwMode="auto">
          <a:xfrm>
            <a:off x="2375206" y="4389591"/>
            <a:ext cx="32938" cy="27668"/>
          </a:xfrm>
          <a:custGeom>
            <a:avLst/>
            <a:gdLst>
              <a:gd name="T0" fmla="*/ 25 w 173"/>
              <a:gd name="T1" fmla="*/ 93 h 147"/>
              <a:gd name="T2" fmla="*/ 25 w 173"/>
              <a:gd name="T3" fmla="*/ 109 h 147"/>
              <a:gd name="T4" fmla="*/ 18 w 173"/>
              <a:gd name="T5" fmla="*/ 119 h 147"/>
              <a:gd name="T6" fmla="*/ 7 w 173"/>
              <a:gd name="T7" fmla="*/ 120 h 147"/>
              <a:gd name="T8" fmla="*/ 0 w 173"/>
              <a:gd name="T9" fmla="*/ 128 h 147"/>
              <a:gd name="T10" fmla="*/ 0 w 173"/>
              <a:gd name="T11" fmla="*/ 136 h 147"/>
              <a:gd name="T12" fmla="*/ 18 w 173"/>
              <a:gd name="T13" fmla="*/ 130 h 147"/>
              <a:gd name="T14" fmla="*/ 37 w 173"/>
              <a:gd name="T15" fmla="*/ 147 h 147"/>
              <a:gd name="T16" fmla="*/ 69 w 173"/>
              <a:gd name="T17" fmla="*/ 144 h 147"/>
              <a:gd name="T18" fmla="*/ 80 w 173"/>
              <a:gd name="T19" fmla="*/ 119 h 147"/>
              <a:gd name="T20" fmla="*/ 99 w 173"/>
              <a:gd name="T21" fmla="*/ 128 h 147"/>
              <a:gd name="T22" fmla="*/ 129 w 173"/>
              <a:gd name="T23" fmla="*/ 131 h 147"/>
              <a:gd name="T24" fmla="*/ 136 w 173"/>
              <a:gd name="T25" fmla="*/ 119 h 147"/>
              <a:gd name="T26" fmla="*/ 124 w 173"/>
              <a:gd name="T27" fmla="*/ 108 h 147"/>
              <a:gd name="T28" fmla="*/ 131 w 173"/>
              <a:gd name="T29" fmla="*/ 76 h 147"/>
              <a:gd name="T30" fmla="*/ 149 w 173"/>
              <a:gd name="T31" fmla="*/ 76 h 147"/>
              <a:gd name="T32" fmla="*/ 153 w 173"/>
              <a:gd name="T33" fmla="*/ 68 h 147"/>
              <a:gd name="T34" fmla="*/ 167 w 173"/>
              <a:gd name="T35" fmla="*/ 68 h 147"/>
              <a:gd name="T36" fmla="*/ 173 w 173"/>
              <a:gd name="T37" fmla="*/ 53 h 147"/>
              <a:gd name="T38" fmla="*/ 149 w 173"/>
              <a:gd name="T39" fmla="*/ 51 h 147"/>
              <a:gd name="T40" fmla="*/ 158 w 173"/>
              <a:gd name="T41" fmla="*/ 16 h 147"/>
              <a:gd name="T42" fmla="*/ 149 w 173"/>
              <a:gd name="T43" fmla="*/ 0 h 147"/>
              <a:gd name="T44" fmla="*/ 129 w 173"/>
              <a:gd name="T45" fmla="*/ 7 h 147"/>
              <a:gd name="T46" fmla="*/ 131 w 173"/>
              <a:gd name="T47" fmla="*/ 40 h 147"/>
              <a:gd name="T48" fmla="*/ 125 w 173"/>
              <a:gd name="T49" fmla="*/ 57 h 147"/>
              <a:gd name="T50" fmla="*/ 102 w 173"/>
              <a:gd name="T51" fmla="*/ 18 h 147"/>
              <a:gd name="T52" fmla="*/ 88 w 173"/>
              <a:gd name="T53" fmla="*/ 42 h 147"/>
              <a:gd name="T54" fmla="*/ 102 w 173"/>
              <a:gd name="T55" fmla="*/ 71 h 147"/>
              <a:gd name="T56" fmla="*/ 88 w 173"/>
              <a:gd name="T57" fmla="*/ 95 h 147"/>
              <a:gd name="T58" fmla="*/ 42 w 173"/>
              <a:gd name="T59" fmla="*/ 98 h 147"/>
              <a:gd name="T60" fmla="*/ 25 w 173"/>
              <a:gd name="T61" fmla="*/ 9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147">
                <a:moveTo>
                  <a:pt x="25" y="93"/>
                </a:moveTo>
                <a:lnTo>
                  <a:pt x="25" y="109"/>
                </a:lnTo>
                <a:lnTo>
                  <a:pt x="18" y="119"/>
                </a:lnTo>
                <a:lnTo>
                  <a:pt x="7" y="120"/>
                </a:lnTo>
                <a:lnTo>
                  <a:pt x="0" y="128"/>
                </a:lnTo>
                <a:lnTo>
                  <a:pt x="0" y="136"/>
                </a:lnTo>
                <a:lnTo>
                  <a:pt x="18" y="130"/>
                </a:lnTo>
                <a:lnTo>
                  <a:pt x="37" y="147"/>
                </a:lnTo>
                <a:lnTo>
                  <a:pt x="69" y="144"/>
                </a:lnTo>
                <a:lnTo>
                  <a:pt x="80" y="119"/>
                </a:lnTo>
                <a:lnTo>
                  <a:pt x="99" y="128"/>
                </a:lnTo>
                <a:lnTo>
                  <a:pt x="129" y="131"/>
                </a:lnTo>
                <a:lnTo>
                  <a:pt x="136" y="119"/>
                </a:lnTo>
                <a:lnTo>
                  <a:pt x="124" y="108"/>
                </a:lnTo>
                <a:lnTo>
                  <a:pt x="131" y="76"/>
                </a:lnTo>
                <a:lnTo>
                  <a:pt x="149" y="76"/>
                </a:lnTo>
                <a:lnTo>
                  <a:pt x="153" y="68"/>
                </a:lnTo>
                <a:lnTo>
                  <a:pt x="167" y="68"/>
                </a:lnTo>
                <a:lnTo>
                  <a:pt x="173" y="53"/>
                </a:lnTo>
                <a:lnTo>
                  <a:pt x="149" y="51"/>
                </a:lnTo>
                <a:lnTo>
                  <a:pt x="158" y="16"/>
                </a:lnTo>
                <a:lnTo>
                  <a:pt x="149" y="0"/>
                </a:lnTo>
                <a:lnTo>
                  <a:pt x="129" y="7"/>
                </a:lnTo>
                <a:lnTo>
                  <a:pt x="131" y="40"/>
                </a:lnTo>
                <a:lnTo>
                  <a:pt x="125" y="57"/>
                </a:lnTo>
                <a:lnTo>
                  <a:pt x="102" y="18"/>
                </a:lnTo>
                <a:lnTo>
                  <a:pt x="88" y="42"/>
                </a:lnTo>
                <a:lnTo>
                  <a:pt x="102" y="71"/>
                </a:lnTo>
                <a:lnTo>
                  <a:pt x="88" y="95"/>
                </a:lnTo>
                <a:lnTo>
                  <a:pt x="42" y="98"/>
                </a:lnTo>
                <a:lnTo>
                  <a:pt x="2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2" name="Freeform 28">
            <a:extLst>
              <a:ext uri="{FF2B5EF4-FFF2-40B4-BE49-F238E27FC236}">
                <a16:creationId xmlns:a16="http://schemas.microsoft.com/office/drawing/2014/main" id="{B2271F9D-21B3-7EE9-7BEB-00D007A24F92}"/>
              </a:ext>
            </a:extLst>
          </p:cNvPr>
          <p:cNvSpPr>
            <a:spLocks/>
          </p:cNvSpPr>
          <p:nvPr/>
        </p:nvSpPr>
        <p:spPr bwMode="auto">
          <a:xfrm>
            <a:off x="2384429" y="4426482"/>
            <a:ext cx="10540" cy="7905"/>
          </a:xfrm>
          <a:custGeom>
            <a:avLst/>
            <a:gdLst>
              <a:gd name="T0" fmla="*/ 4 w 55"/>
              <a:gd name="T1" fmla="*/ 36 h 47"/>
              <a:gd name="T2" fmla="*/ 19 w 55"/>
              <a:gd name="T3" fmla="*/ 29 h 47"/>
              <a:gd name="T4" fmla="*/ 36 w 55"/>
              <a:gd name="T5" fmla="*/ 42 h 47"/>
              <a:gd name="T6" fmla="*/ 55 w 55"/>
              <a:gd name="T7" fmla="*/ 47 h 47"/>
              <a:gd name="T8" fmla="*/ 55 w 55"/>
              <a:gd name="T9" fmla="*/ 25 h 47"/>
              <a:gd name="T10" fmla="*/ 41 w 55"/>
              <a:gd name="T11" fmla="*/ 12 h 47"/>
              <a:gd name="T12" fmla="*/ 36 w 55"/>
              <a:gd name="T13" fmla="*/ 22 h 47"/>
              <a:gd name="T14" fmla="*/ 33 w 55"/>
              <a:gd name="T15" fmla="*/ 4 h 47"/>
              <a:gd name="T16" fmla="*/ 22 w 55"/>
              <a:gd name="T17" fmla="*/ 0 h 47"/>
              <a:gd name="T18" fmla="*/ 12 w 55"/>
              <a:gd name="T19" fmla="*/ 12 h 47"/>
              <a:gd name="T20" fmla="*/ 0 w 55"/>
              <a:gd name="T21" fmla="*/ 23 h 47"/>
              <a:gd name="T22" fmla="*/ 4 w 55"/>
              <a:gd name="T2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4" y="36"/>
                </a:moveTo>
                <a:lnTo>
                  <a:pt x="19" y="29"/>
                </a:lnTo>
                <a:lnTo>
                  <a:pt x="36" y="42"/>
                </a:lnTo>
                <a:lnTo>
                  <a:pt x="55" y="47"/>
                </a:lnTo>
                <a:lnTo>
                  <a:pt x="55" y="25"/>
                </a:lnTo>
                <a:lnTo>
                  <a:pt x="41" y="12"/>
                </a:lnTo>
                <a:lnTo>
                  <a:pt x="36" y="22"/>
                </a:lnTo>
                <a:lnTo>
                  <a:pt x="33" y="4"/>
                </a:lnTo>
                <a:lnTo>
                  <a:pt x="22" y="0"/>
                </a:lnTo>
                <a:lnTo>
                  <a:pt x="12" y="12"/>
                </a:lnTo>
                <a:lnTo>
                  <a:pt x="0" y="23"/>
                </a:ln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3" name="Freeform 29">
            <a:extLst>
              <a:ext uri="{FF2B5EF4-FFF2-40B4-BE49-F238E27FC236}">
                <a16:creationId xmlns:a16="http://schemas.microsoft.com/office/drawing/2014/main" id="{E4120D05-1167-8D20-BF12-5DFB3EAE7B4C}"/>
              </a:ext>
            </a:extLst>
          </p:cNvPr>
          <p:cNvSpPr>
            <a:spLocks/>
          </p:cNvSpPr>
          <p:nvPr/>
        </p:nvSpPr>
        <p:spPr bwMode="auto">
          <a:xfrm>
            <a:off x="2338315" y="4405401"/>
            <a:ext cx="30303" cy="25033"/>
          </a:xfrm>
          <a:custGeom>
            <a:avLst/>
            <a:gdLst>
              <a:gd name="T0" fmla="*/ 62 w 160"/>
              <a:gd name="T1" fmla="*/ 0 h 135"/>
              <a:gd name="T2" fmla="*/ 50 w 160"/>
              <a:gd name="T3" fmla="*/ 27 h 135"/>
              <a:gd name="T4" fmla="*/ 28 w 160"/>
              <a:gd name="T5" fmla="*/ 49 h 135"/>
              <a:gd name="T6" fmla="*/ 9 w 160"/>
              <a:gd name="T7" fmla="*/ 49 h 135"/>
              <a:gd name="T8" fmla="*/ 0 w 160"/>
              <a:gd name="T9" fmla="*/ 104 h 135"/>
              <a:gd name="T10" fmla="*/ 61 w 160"/>
              <a:gd name="T11" fmla="*/ 131 h 135"/>
              <a:gd name="T12" fmla="*/ 94 w 160"/>
              <a:gd name="T13" fmla="*/ 135 h 135"/>
              <a:gd name="T14" fmla="*/ 126 w 160"/>
              <a:gd name="T15" fmla="*/ 87 h 135"/>
              <a:gd name="T16" fmla="*/ 127 w 160"/>
              <a:gd name="T17" fmla="*/ 70 h 135"/>
              <a:gd name="T18" fmla="*/ 151 w 160"/>
              <a:gd name="T19" fmla="*/ 78 h 135"/>
              <a:gd name="T20" fmla="*/ 160 w 160"/>
              <a:gd name="T21" fmla="*/ 67 h 135"/>
              <a:gd name="T22" fmla="*/ 160 w 160"/>
              <a:gd name="T23" fmla="*/ 57 h 135"/>
              <a:gd name="T24" fmla="*/ 137 w 160"/>
              <a:gd name="T25" fmla="*/ 46 h 135"/>
              <a:gd name="T26" fmla="*/ 112 w 160"/>
              <a:gd name="T27" fmla="*/ 51 h 135"/>
              <a:gd name="T28" fmla="*/ 110 w 160"/>
              <a:gd name="T29" fmla="*/ 33 h 135"/>
              <a:gd name="T30" fmla="*/ 121 w 160"/>
              <a:gd name="T31" fmla="*/ 22 h 135"/>
              <a:gd name="T32" fmla="*/ 66 w 160"/>
              <a:gd name="T33" fmla="*/ 7 h 135"/>
              <a:gd name="T34" fmla="*/ 62 w 160"/>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62" y="0"/>
                </a:moveTo>
                <a:lnTo>
                  <a:pt x="50" y="27"/>
                </a:lnTo>
                <a:lnTo>
                  <a:pt x="28" y="49"/>
                </a:lnTo>
                <a:lnTo>
                  <a:pt x="9" y="49"/>
                </a:lnTo>
                <a:lnTo>
                  <a:pt x="0" y="104"/>
                </a:lnTo>
                <a:lnTo>
                  <a:pt x="61" y="131"/>
                </a:lnTo>
                <a:lnTo>
                  <a:pt x="94" y="135"/>
                </a:lnTo>
                <a:lnTo>
                  <a:pt x="126" y="87"/>
                </a:lnTo>
                <a:lnTo>
                  <a:pt x="127" y="70"/>
                </a:lnTo>
                <a:lnTo>
                  <a:pt x="151" y="78"/>
                </a:lnTo>
                <a:lnTo>
                  <a:pt x="160" y="67"/>
                </a:lnTo>
                <a:lnTo>
                  <a:pt x="160" y="57"/>
                </a:lnTo>
                <a:lnTo>
                  <a:pt x="137" y="46"/>
                </a:lnTo>
                <a:lnTo>
                  <a:pt x="112" y="51"/>
                </a:lnTo>
                <a:lnTo>
                  <a:pt x="110" y="33"/>
                </a:lnTo>
                <a:lnTo>
                  <a:pt x="121" y="22"/>
                </a:lnTo>
                <a:lnTo>
                  <a:pt x="66" y="7"/>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4" name="Freeform 30">
            <a:extLst>
              <a:ext uri="{FF2B5EF4-FFF2-40B4-BE49-F238E27FC236}">
                <a16:creationId xmlns:a16="http://schemas.microsoft.com/office/drawing/2014/main" id="{03B3C39D-836A-7791-8EE2-9E7531047CD1}"/>
              </a:ext>
            </a:extLst>
          </p:cNvPr>
          <p:cNvSpPr>
            <a:spLocks/>
          </p:cNvSpPr>
          <p:nvPr/>
        </p:nvSpPr>
        <p:spPr bwMode="auto">
          <a:xfrm>
            <a:off x="2376524" y="4394861"/>
            <a:ext cx="10540" cy="6588"/>
          </a:xfrm>
          <a:custGeom>
            <a:avLst/>
            <a:gdLst>
              <a:gd name="T0" fmla="*/ 44 w 54"/>
              <a:gd name="T1" fmla="*/ 0 h 32"/>
              <a:gd name="T2" fmla="*/ 20 w 54"/>
              <a:gd name="T3" fmla="*/ 1 h 32"/>
              <a:gd name="T4" fmla="*/ 0 w 54"/>
              <a:gd name="T5" fmla="*/ 10 h 32"/>
              <a:gd name="T6" fmla="*/ 35 w 54"/>
              <a:gd name="T7" fmla="*/ 32 h 32"/>
              <a:gd name="T8" fmla="*/ 54 w 54"/>
              <a:gd name="T9" fmla="*/ 6 h 32"/>
              <a:gd name="T10" fmla="*/ 44 w 54"/>
              <a:gd name="T11" fmla="*/ 0 h 32"/>
            </a:gdLst>
            <a:ahLst/>
            <a:cxnLst>
              <a:cxn ang="0">
                <a:pos x="T0" y="T1"/>
              </a:cxn>
              <a:cxn ang="0">
                <a:pos x="T2" y="T3"/>
              </a:cxn>
              <a:cxn ang="0">
                <a:pos x="T4" y="T5"/>
              </a:cxn>
              <a:cxn ang="0">
                <a:pos x="T6" y="T7"/>
              </a:cxn>
              <a:cxn ang="0">
                <a:pos x="T8" y="T9"/>
              </a:cxn>
              <a:cxn ang="0">
                <a:pos x="T10" y="T11"/>
              </a:cxn>
            </a:cxnLst>
            <a:rect l="0" t="0" r="r" b="b"/>
            <a:pathLst>
              <a:path w="54" h="32">
                <a:moveTo>
                  <a:pt x="44" y="0"/>
                </a:moveTo>
                <a:lnTo>
                  <a:pt x="20" y="1"/>
                </a:lnTo>
                <a:lnTo>
                  <a:pt x="0" y="10"/>
                </a:lnTo>
                <a:lnTo>
                  <a:pt x="35" y="32"/>
                </a:lnTo>
                <a:lnTo>
                  <a:pt x="54" y="6"/>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5" name="Freeform 31">
            <a:extLst>
              <a:ext uri="{FF2B5EF4-FFF2-40B4-BE49-F238E27FC236}">
                <a16:creationId xmlns:a16="http://schemas.microsoft.com/office/drawing/2014/main" id="{C5FBD5EA-705F-F83C-C03A-E6EED279FB44}"/>
              </a:ext>
            </a:extLst>
          </p:cNvPr>
          <p:cNvSpPr>
            <a:spLocks/>
          </p:cNvSpPr>
          <p:nvPr/>
        </p:nvSpPr>
        <p:spPr bwMode="auto">
          <a:xfrm>
            <a:off x="2564931" y="3970615"/>
            <a:ext cx="48749" cy="39526"/>
          </a:xfrm>
          <a:custGeom>
            <a:avLst/>
            <a:gdLst>
              <a:gd name="T0" fmla="*/ 227 w 264"/>
              <a:gd name="T1" fmla="*/ 0 h 208"/>
              <a:gd name="T2" fmla="*/ 243 w 264"/>
              <a:gd name="T3" fmla="*/ 22 h 208"/>
              <a:gd name="T4" fmla="*/ 243 w 264"/>
              <a:gd name="T5" fmla="*/ 40 h 208"/>
              <a:gd name="T6" fmla="*/ 264 w 264"/>
              <a:gd name="T7" fmla="*/ 66 h 208"/>
              <a:gd name="T8" fmla="*/ 240 w 264"/>
              <a:gd name="T9" fmla="*/ 74 h 208"/>
              <a:gd name="T10" fmla="*/ 232 w 264"/>
              <a:gd name="T11" fmla="*/ 84 h 208"/>
              <a:gd name="T12" fmla="*/ 214 w 264"/>
              <a:gd name="T13" fmla="*/ 91 h 208"/>
              <a:gd name="T14" fmla="*/ 195 w 264"/>
              <a:gd name="T15" fmla="*/ 93 h 208"/>
              <a:gd name="T16" fmla="*/ 129 w 264"/>
              <a:gd name="T17" fmla="*/ 142 h 208"/>
              <a:gd name="T18" fmla="*/ 112 w 264"/>
              <a:gd name="T19" fmla="*/ 162 h 208"/>
              <a:gd name="T20" fmla="*/ 83 w 264"/>
              <a:gd name="T21" fmla="*/ 186 h 208"/>
              <a:gd name="T22" fmla="*/ 18 w 264"/>
              <a:gd name="T23" fmla="*/ 205 h 208"/>
              <a:gd name="T24" fmla="*/ 0 w 26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08">
                <a:moveTo>
                  <a:pt x="227" y="0"/>
                </a:moveTo>
                <a:lnTo>
                  <a:pt x="243" y="22"/>
                </a:lnTo>
                <a:lnTo>
                  <a:pt x="243" y="40"/>
                </a:lnTo>
                <a:lnTo>
                  <a:pt x="264" y="66"/>
                </a:lnTo>
                <a:lnTo>
                  <a:pt x="240" y="74"/>
                </a:lnTo>
                <a:lnTo>
                  <a:pt x="232" y="84"/>
                </a:lnTo>
                <a:lnTo>
                  <a:pt x="214" y="91"/>
                </a:lnTo>
                <a:lnTo>
                  <a:pt x="195" y="93"/>
                </a:lnTo>
                <a:lnTo>
                  <a:pt x="129" y="142"/>
                </a:lnTo>
                <a:lnTo>
                  <a:pt x="112" y="162"/>
                </a:lnTo>
                <a:lnTo>
                  <a:pt x="83" y="186"/>
                </a:lnTo>
                <a:lnTo>
                  <a:pt x="18" y="205"/>
                </a:lnTo>
                <a:lnTo>
                  <a:pt x="0" y="208"/>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6" name="Freeform 32">
            <a:extLst>
              <a:ext uri="{FF2B5EF4-FFF2-40B4-BE49-F238E27FC236}">
                <a16:creationId xmlns:a16="http://schemas.microsoft.com/office/drawing/2014/main" id="{A1DC63D5-B30F-BEC7-FF0E-BA5D315D2360}"/>
              </a:ext>
            </a:extLst>
          </p:cNvPr>
          <p:cNvSpPr>
            <a:spLocks/>
          </p:cNvSpPr>
          <p:nvPr/>
        </p:nvSpPr>
        <p:spPr bwMode="auto">
          <a:xfrm>
            <a:off x="2546486" y="3970615"/>
            <a:ext cx="60607" cy="48749"/>
          </a:xfrm>
          <a:custGeom>
            <a:avLst/>
            <a:gdLst>
              <a:gd name="T0" fmla="*/ 96 w 323"/>
              <a:gd name="T1" fmla="*/ 208 h 262"/>
              <a:gd name="T2" fmla="*/ 66 w 323"/>
              <a:gd name="T3" fmla="*/ 229 h 262"/>
              <a:gd name="T4" fmla="*/ 28 w 323"/>
              <a:gd name="T5" fmla="*/ 246 h 262"/>
              <a:gd name="T6" fmla="*/ 9 w 323"/>
              <a:gd name="T7" fmla="*/ 262 h 262"/>
              <a:gd name="T8" fmla="*/ 3 w 323"/>
              <a:gd name="T9" fmla="*/ 240 h 262"/>
              <a:gd name="T10" fmla="*/ 7 w 323"/>
              <a:gd name="T11" fmla="*/ 233 h 262"/>
              <a:gd name="T12" fmla="*/ 0 w 323"/>
              <a:gd name="T13" fmla="*/ 208 h 262"/>
              <a:gd name="T14" fmla="*/ 20 w 323"/>
              <a:gd name="T15" fmla="*/ 197 h 262"/>
              <a:gd name="T16" fmla="*/ 26 w 323"/>
              <a:gd name="T17" fmla="*/ 182 h 262"/>
              <a:gd name="T18" fmla="*/ 44 w 323"/>
              <a:gd name="T19" fmla="*/ 172 h 262"/>
              <a:gd name="T20" fmla="*/ 69 w 323"/>
              <a:gd name="T21" fmla="*/ 164 h 262"/>
              <a:gd name="T22" fmla="*/ 70 w 323"/>
              <a:gd name="T23" fmla="*/ 153 h 262"/>
              <a:gd name="T24" fmla="*/ 81 w 323"/>
              <a:gd name="T25" fmla="*/ 142 h 262"/>
              <a:gd name="T26" fmla="*/ 116 w 323"/>
              <a:gd name="T27" fmla="*/ 140 h 262"/>
              <a:gd name="T28" fmla="*/ 123 w 323"/>
              <a:gd name="T29" fmla="*/ 129 h 262"/>
              <a:gd name="T30" fmla="*/ 156 w 323"/>
              <a:gd name="T31" fmla="*/ 106 h 262"/>
              <a:gd name="T32" fmla="*/ 179 w 323"/>
              <a:gd name="T33" fmla="*/ 84 h 262"/>
              <a:gd name="T34" fmla="*/ 192 w 323"/>
              <a:gd name="T35" fmla="*/ 91 h 262"/>
              <a:gd name="T36" fmla="*/ 200 w 323"/>
              <a:gd name="T37" fmla="*/ 74 h 262"/>
              <a:gd name="T38" fmla="*/ 223 w 323"/>
              <a:gd name="T39" fmla="*/ 55 h 262"/>
              <a:gd name="T40" fmla="*/ 240 w 323"/>
              <a:gd name="T41" fmla="*/ 58 h 262"/>
              <a:gd name="T42" fmla="*/ 273 w 323"/>
              <a:gd name="T43" fmla="*/ 27 h 262"/>
              <a:gd name="T44" fmla="*/ 288 w 323"/>
              <a:gd name="T45" fmla="*/ 27 h 262"/>
              <a:gd name="T46" fmla="*/ 295 w 323"/>
              <a:gd name="T47" fmla="*/ 8 h 262"/>
              <a:gd name="T48" fmla="*/ 323 w 323"/>
              <a:gd name="T4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3" h="262">
                <a:moveTo>
                  <a:pt x="96" y="208"/>
                </a:moveTo>
                <a:lnTo>
                  <a:pt x="66" y="229"/>
                </a:lnTo>
                <a:lnTo>
                  <a:pt x="28" y="246"/>
                </a:lnTo>
                <a:lnTo>
                  <a:pt x="9" y="262"/>
                </a:lnTo>
                <a:lnTo>
                  <a:pt x="3" y="240"/>
                </a:lnTo>
                <a:lnTo>
                  <a:pt x="7" y="233"/>
                </a:lnTo>
                <a:lnTo>
                  <a:pt x="0" y="208"/>
                </a:lnTo>
                <a:lnTo>
                  <a:pt x="20" y="197"/>
                </a:lnTo>
                <a:lnTo>
                  <a:pt x="26" y="182"/>
                </a:lnTo>
                <a:lnTo>
                  <a:pt x="44" y="172"/>
                </a:lnTo>
                <a:lnTo>
                  <a:pt x="69" y="164"/>
                </a:lnTo>
                <a:lnTo>
                  <a:pt x="70" y="153"/>
                </a:lnTo>
                <a:lnTo>
                  <a:pt x="81" y="142"/>
                </a:lnTo>
                <a:lnTo>
                  <a:pt x="116" y="140"/>
                </a:lnTo>
                <a:lnTo>
                  <a:pt x="123" y="129"/>
                </a:lnTo>
                <a:lnTo>
                  <a:pt x="156" y="106"/>
                </a:lnTo>
                <a:lnTo>
                  <a:pt x="179" y="84"/>
                </a:lnTo>
                <a:lnTo>
                  <a:pt x="192" y="91"/>
                </a:lnTo>
                <a:lnTo>
                  <a:pt x="200" y="74"/>
                </a:lnTo>
                <a:lnTo>
                  <a:pt x="223" y="55"/>
                </a:lnTo>
                <a:lnTo>
                  <a:pt x="240" y="58"/>
                </a:lnTo>
                <a:lnTo>
                  <a:pt x="273" y="27"/>
                </a:lnTo>
                <a:lnTo>
                  <a:pt x="288" y="27"/>
                </a:lnTo>
                <a:lnTo>
                  <a:pt x="295" y="8"/>
                </a:lnTo>
                <a:lnTo>
                  <a:pt x="323" y="0"/>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7" name="Freeform 33">
            <a:extLst>
              <a:ext uri="{FF2B5EF4-FFF2-40B4-BE49-F238E27FC236}">
                <a16:creationId xmlns:a16="http://schemas.microsoft.com/office/drawing/2014/main" id="{6C190B51-7577-F08D-D3BA-1B0D90B38DEB}"/>
              </a:ext>
            </a:extLst>
          </p:cNvPr>
          <p:cNvSpPr>
            <a:spLocks/>
          </p:cNvSpPr>
          <p:nvPr/>
        </p:nvSpPr>
        <p:spPr bwMode="auto">
          <a:xfrm>
            <a:off x="2525405" y="4090510"/>
            <a:ext cx="18445" cy="5270"/>
          </a:xfrm>
          <a:custGeom>
            <a:avLst/>
            <a:gdLst>
              <a:gd name="T0" fmla="*/ 99 w 99"/>
              <a:gd name="T1" fmla="*/ 2 h 26"/>
              <a:gd name="T2" fmla="*/ 99 w 99"/>
              <a:gd name="T3" fmla="*/ 15 h 26"/>
              <a:gd name="T4" fmla="*/ 66 w 99"/>
              <a:gd name="T5" fmla="*/ 26 h 26"/>
              <a:gd name="T6" fmla="*/ 13 w 99"/>
              <a:gd name="T7" fmla="*/ 18 h 26"/>
              <a:gd name="T8" fmla="*/ 0 w 99"/>
              <a:gd name="T9" fmla="*/ 5 h 26"/>
              <a:gd name="T10" fmla="*/ 79 w 99"/>
              <a:gd name="T11" fmla="*/ 0 h 26"/>
              <a:gd name="T12" fmla="*/ 99 w 99"/>
              <a:gd name="T13" fmla="*/ 2 h 26"/>
            </a:gdLst>
            <a:ahLst/>
            <a:cxnLst>
              <a:cxn ang="0">
                <a:pos x="T0" y="T1"/>
              </a:cxn>
              <a:cxn ang="0">
                <a:pos x="T2" y="T3"/>
              </a:cxn>
              <a:cxn ang="0">
                <a:pos x="T4" y="T5"/>
              </a:cxn>
              <a:cxn ang="0">
                <a:pos x="T6" y="T7"/>
              </a:cxn>
              <a:cxn ang="0">
                <a:pos x="T8" y="T9"/>
              </a:cxn>
              <a:cxn ang="0">
                <a:pos x="T10" y="T11"/>
              </a:cxn>
              <a:cxn ang="0">
                <a:pos x="T12" y="T13"/>
              </a:cxn>
            </a:cxnLst>
            <a:rect l="0" t="0" r="r" b="b"/>
            <a:pathLst>
              <a:path w="99" h="26">
                <a:moveTo>
                  <a:pt x="99" y="2"/>
                </a:moveTo>
                <a:lnTo>
                  <a:pt x="99" y="15"/>
                </a:lnTo>
                <a:lnTo>
                  <a:pt x="66" y="26"/>
                </a:lnTo>
                <a:lnTo>
                  <a:pt x="13" y="18"/>
                </a:lnTo>
                <a:lnTo>
                  <a:pt x="0" y="5"/>
                </a:lnTo>
                <a:lnTo>
                  <a:pt x="79" y="0"/>
                </a:lnTo>
                <a:lnTo>
                  <a:pt x="99" y="2"/>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8" name="Freeform 34">
            <a:extLst>
              <a:ext uri="{FF2B5EF4-FFF2-40B4-BE49-F238E27FC236}">
                <a16:creationId xmlns:a16="http://schemas.microsoft.com/office/drawing/2014/main" id="{28A2FF92-6879-EA09-2B1D-F1E710F8466B}"/>
              </a:ext>
            </a:extLst>
          </p:cNvPr>
          <p:cNvSpPr>
            <a:spLocks/>
          </p:cNvSpPr>
          <p:nvPr/>
        </p:nvSpPr>
        <p:spPr bwMode="auto">
          <a:xfrm>
            <a:off x="2147273" y="3975885"/>
            <a:ext cx="461137" cy="433469"/>
          </a:xfrm>
          <a:custGeom>
            <a:avLst/>
            <a:gdLst>
              <a:gd name="T0" fmla="*/ 45 w 2452"/>
              <a:gd name="T1" fmla="*/ 916 h 2303"/>
              <a:gd name="T2" fmla="*/ 0 w 2452"/>
              <a:gd name="T3" fmla="*/ 1045 h 2303"/>
              <a:gd name="T4" fmla="*/ 125 w 2452"/>
              <a:gd name="T5" fmla="*/ 1372 h 2303"/>
              <a:gd name="T6" fmla="*/ 144 w 2452"/>
              <a:gd name="T7" fmla="*/ 1561 h 2303"/>
              <a:gd name="T8" fmla="*/ 205 w 2452"/>
              <a:gd name="T9" fmla="*/ 1895 h 2303"/>
              <a:gd name="T10" fmla="*/ 423 w 2452"/>
              <a:gd name="T11" fmla="*/ 2170 h 2303"/>
              <a:gd name="T12" fmla="*/ 585 w 2452"/>
              <a:gd name="T13" fmla="*/ 2277 h 2303"/>
              <a:gd name="T14" fmla="*/ 775 w 2452"/>
              <a:gd name="T15" fmla="*/ 2184 h 2303"/>
              <a:gd name="T16" fmla="*/ 977 w 2452"/>
              <a:gd name="T17" fmla="*/ 1973 h 2303"/>
              <a:gd name="T18" fmla="*/ 988 w 2452"/>
              <a:gd name="T19" fmla="*/ 1635 h 2303"/>
              <a:gd name="T20" fmla="*/ 988 w 2452"/>
              <a:gd name="T21" fmla="*/ 1531 h 2303"/>
              <a:gd name="T22" fmla="*/ 912 w 2452"/>
              <a:gd name="T23" fmla="*/ 1378 h 2303"/>
              <a:gd name="T24" fmla="*/ 884 w 2452"/>
              <a:gd name="T25" fmla="*/ 1265 h 2303"/>
              <a:gd name="T26" fmla="*/ 880 w 2452"/>
              <a:gd name="T27" fmla="*/ 1149 h 2303"/>
              <a:gd name="T28" fmla="*/ 1007 w 2452"/>
              <a:gd name="T29" fmla="*/ 1154 h 2303"/>
              <a:gd name="T30" fmla="*/ 1037 w 2452"/>
              <a:gd name="T31" fmla="*/ 1102 h 2303"/>
              <a:gd name="T32" fmla="*/ 1157 w 2452"/>
              <a:gd name="T33" fmla="*/ 1192 h 2303"/>
              <a:gd name="T34" fmla="*/ 1447 w 2452"/>
              <a:gd name="T35" fmla="*/ 1200 h 2303"/>
              <a:gd name="T36" fmla="*/ 1662 w 2452"/>
              <a:gd name="T37" fmla="*/ 1134 h 2303"/>
              <a:gd name="T38" fmla="*/ 1902 w 2452"/>
              <a:gd name="T39" fmla="*/ 1047 h 2303"/>
              <a:gd name="T40" fmla="*/ 2277 w 2452"/>
              <a:gd name="T41" fmla="*/ 968 h 2303"/>
              <a:gd name="T42" fmla="*/ 2394 w 2452"/>
              <a:gd name="T43" fmla="*/ 950 h 2303"/>
              <a:gd name="T44" fmla="*/ 2110 w 2452"/>
              <a:gd name="T45" fmla="*/ 783 h 2303"/>
              <a:gd name="T46" fmla="*/ 1957 w 2452"/>
              <a:gd name="T47" fmla="*/ 712 h 2303"/>
              <a:gd name="T48" fmla="*/ 1833 w 2452"/>
              <a:gd name="T49" fmla="*/ 679 h 2303"/>
              <a:gd name="T50" fmla="*/ 1682 w 2452"/>
              <a:gd name="T51" fmla="*/ 684 h 2303"/>
              <a:gd name="T52" fmla="*/ 1518 w 2452"/>
              <a:gd name="T53" fmla="*/ 488 h 2303"/>
              <a:gd name="T54" fmla="*/ 1529 w 2452"/>
              <a:gd name="T55" fmla="*/ 373 h 2303"/>
              <a:gd name="T56" fmla="*/ 1442 w 2452"/>
              <a:gd name="T57" fmla="*/ 141 h 2303"/>
              <a:gd name="T58" fmla="*/ 1332 w 2452"/>
              <a:gd name="T59" fmla="*/ 51 h 2303"/>
              <a:gd name="T60" fmla="*/ 1236 w 2452"/>
              <a:gd name="T61" fmla="*/ 11 h 2303"/>
              <a:gd name="T62" fmla="*/ 1186 w 2452"/>
              <a:gd name="T63" fmla="*/ 89 h 2303"/>
              <a:gd name="T64" fmla="*/ 1108 w 2452"/>
              <a:gd name="T65" fmla="*/ 163 h 2303"/>
              <a:gd name="T66" fmla="*/ 1037 w 2452"/>
              <a:gd name="T67" fmla="*/ 220 h 2303"/>
              <a:gd name="T68" fmla="*/ 1005 w 2452"/>
              <a:gd name="T69" fmla="*/ 346 h 2303"/>
              <a:gd name="T70" fmla="*/ 1066 w 2452"/>
              <a:gd name="T71" fmla="*/ 493 h 2303"/>
              <a:gd name="T72" fmla="*/ 1168 w 2452"/>
              <a:gd name="T73" fmla="*/ 542 h 2303"/>
              <a:gd name="T74" fmla="*/ 1175 w 2452"/>
              <a:gd name="T75" fmla="*/ 628 h 2303"/>
              <a:gd name="T76" fmla="*/ 1123 w 2452"/>
              <a:gd name="T77" fmla="*/ 698 h 2303"/>
              <a:gd name="T78" fmla="*/ 1070 w 2452"/>
              <a:gd name="T79" fmla="*/ 717 h 2303"/>
              <a:gd name="T80" fmla="*/ 1040 w 2452"/>
              <a:gd name="T81" fmla="*/ 788 h 2303"/>
              <a:gd name="T82" fmla="*/ 1011 w 2452"/>
              <a:gd name="T83" fmla="*/ 859 h 2303"/>
              <a:gd name="T84" fmla="*/ 1021 w 2452"/>
              <a:gd name="T85" fmla="*/ 886 h 2303"/>
              <a:gd name="T86" fmla="*/ 1000 w 2452"/>
              <a:gd name="T87" fmla="*/ 949 h 2303"/>
              <a:gd name="T88" fmla="*/ 950 w 2452"/>
              <a:gd name="T89" fmla="*/ 928 h 2303"/>
              <a:gd name="T90" fmla="*/ 879 w 2452"/>
              <a:gd name="T91" fmla="*/ 963 h 2303"/>
              <a:gd name="T92" fmla="*/ 808 w 2452"/>
              <a:gd name="T93" fmla="*/ 974 h 2303"/>
              <a:gd name="T94" fmla="*/ 764 w 2452"/>
              <a:gd name="T95" fmla="*/ 1015 h 2303"/>
              <a:gd name="T96" fmla="*/ 718 w 2452"/>
              <a:gd name="T97" fmla="*/ 981 h 2303"/>
              <a:gd name="T98" fmla="*/ 729 w 2452"/>
              <a:gd name="T99" fmla="*/ 925 h 2303"/>
              <a:gd name="T100" fmla="*/ 788 w 2452"/>
              <a:gd name="T101" fmla="*/ 892 h 2303"/>
              <a:gd name="T102" fmla="*/ 664 w 2452"/>
              <a:gd name="T103" fmla="*/ 870 h 2303"/>
              <a:gd name="T104" fmla="*/ 631 w 2452"/>
              <a:gd name="T105" fmla="*/ 829 h 2303"/>
              <a:gd name="T106" fmla="*/ 535 w 2452"/>
              <a:gd name="T107" fmla="*/ 824 h 2303"/>
              <a:gd name="T108" fmla="*/ 476 w 2452"/>
              <a:gd name="T109" fmla="*/ 813 h 2303"/>
              <a:gd name="T110" fmla="*/ 347 w 2452"/>
              <a:gd name="T111" fmla="*/ 753 h 2303"/>
              <a:gd name="T112" fmla="*/ 234 w 2452"/>
              <a:gd name="T113" fmla="*/ 684 h 2303"/>
              <a:gd name="T114" fmla="*/ 65 w 2452"/>
              <a:gd name="T115" fmla="*/ 808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2" h="2303">
                <a:moveTo>
                  <a:pt x="65" y="808"/>
                </a:moveTo>
                <a:lnTo>
                  <a:pt x="63" y="854"/>
                </a:lnTo>
                <a:lnTo>
                  <a:pt x="19" y="881"/>
                </a:lnTo>
                <a:lnTo>
                  <a:pt x="17" y="897"/>
                </a:lnTo>
                <a:lnTo>
                  <a:pt x="45" y="916"/>
                </a:lnTo>
                <a:lnTo>
                  <a:pt x="21" y="938"/>
                </a:lnTo>
                <a:lnTo>
                  <a:pt x="13" y="957"/>
                </a:lnTo>
                <a:lnTo>
                  <a:pt x="24" y="1001"/>
                </a:lnTo>
                <a:lnTo>
                  <a:pt x="17" y="1039"/>
                </a:lnTo>
                <a:lnTo>
                  <a:pt x="0" y="1045"/>
                </a:lnTo>
                <a:lnTo>
                  <a:pt x="43" y="1176"/>
                </a:lnTo>
                <a:lnTo>
                  <a:pt x="104" y="1236"/>
                </a:lnTo>
                <a:lnTo>
                  <a:pt x="109" y="1280"/>
                </a:lnTo>
                <a:lnTo>
                  <a:pt x="100" y="1323"/>
                </a:lnTo>
                <a:lnTo>
                  <a:pt x="125" y="1372"/>
                </a:lnTo>
                <a:lnTo>
                  <a:pt x="120" y="1409"/>
                </a:lnTo>
                <a:lnTo>
                  <a:pt x="147" y="1438"/>
                </a:lnTo>
                <a:lnTo>
                  <a:pt x="159" y="1525"/>
                </a:lnTo>
                <a:lnTo>
                  <a:pt x="144" y="1538"/>
                </a:lnTo>
                <a:lnTo>
                  <a:pt x="144" y="1561"/>
                </a:lnTo>
                <a:lnTo>
                  <a:pt x="203" y="1583"/>
                </a:lnTo>
                <a:lnTo>
                  <a:pt x="172" y="1607"/>
                </a:lnTo>
                <a:lnTo>
                  <a:pt x="181" y="1749"/>
                </a:lnTo>
                <a:lnTo>
                  <a:pt x="202" y="1766"/>
                </a:lnTo>
                <a:lnTo>
                  <a:pt x="205" y="1895"/>
                </a:lnTo>
                <a:lnTo>
                  <a:pt x="275" y="1973"/>
                </a:lnTo>
                <a:lnTo>
                  <a:pt x="312" y="2074"/>
                </a:lnTo>
                <a:lnTo>
                  <a:pt x="366" y="2115"/>
                </a:lnTo>
                <a:lnTo>
                  <a:pt x="404" y="2159"/>
                </a:lnTo>
                <a:lnTo>
                  <a:pt x="423" y="2170"/>
                </a:lnTo>
                <a:lnTo>
                  <a:pt x="456" y="2217"/>
                </a:lnTo>
                <a:lnTo>
                  <a:pt x="454" y="2259"/>
                </a:lnTo>
                <a:lnTo>
                  <a:pt x="471" y="2301"/>
                </a:lnTo>
                <a:lnTo>
                  <a:pt x="513" y="2303"/>
                </a:lnTo>
                <a:lnTo>
                  <a:pt x="585" y="2277"/>
                </a:lnTo>
                <a:lnTo>
                  <a:pt x="631" y="2219"/>
                </a:lnTo>
                <a:lnTo>
                  <a:pt x="651" y="2235"/>
                </a:lnTo>
                <a:lnTo>
                  <a:pt x="694" y="2205"/>
                </a:lnTo>
                <a:lnTo>
                  <a:pt x="759" y="2202"/>
                </a:lnTo>
                <a:lnTo>
                  <a:pt x="775" y="2184"/>
                </a:lnTo>
                <a:lnTo>
                  <a:pt x="810" y="2178"/>
                </a:lnTo>
                <a:lnTo>
                  <a:pt x="806" y="2161"/>
                </a:lnTo>
                <a:lnTo>
                  <a:pt x="819" y="2117"/>
                </a:lnTo>
                <a:lnTo>
                  <a:pt x="917" y="2017"/>
                </a:lnTo>
                <a:lnTo>
                  <a:pt x="977" y="1973"/>
                </a:lnTo>
                <a:lnTo>
                  <a:pt x="1011" y="1878"/>
                </a:lnTo>
                <a:lnTo>
                  <a:pt x="1033" y="1842"/>
                </a:lnTo>
                <a:lnTo>
                  <a:pt x="1005" y="1807"/>
                </a:lnTo>
                <a:lnTo>
                  <a:pt x="1002" y="1678"/>
                </a:lnTo>
                <a:lnTo>
                  <a:pt x="988" y="1635"/>
                </a:lnTo>
                <a:lnTo>
                  <a:pt x="966" y="1624"/>
                </a:lnTo>
                <a:lnTo>
                  <a:pt x="955" y="1593"/>
                </a:lnTo>
                <a:lnTo>
                  <a:pt x="974" y="1560"/>
                </a:lnTo>
                <a:lnTo>
                  <a:pt x="988" y="1550"/>
                </a:lnTo>
                <a:lnTo>
                  <a:pt x="988" y="1531"/>
                </a:lnTo>
                <a:lnTo>
                  <a:pt x="928" y="1498"/>
                </a:lnTo>
                <a:lnTo>
                  <a:pt x="934" y="1454"/>
                </a:lnTo>
                <a:lnTo>
                  <a:pt x="915" y="1451"/>
                </a:lnTo>
                <a:lnTo>
                  <a:pt x="902" y="1409"/>
                </a:lnTo>
                <a:lnTo>
                  <a:pt x="912" y="1378"/>
                </a:lnTo>
                <a:lnTo>
                  <a:pt x="906" y="1348"/>
                </a:lnTo>
                <a:lnTo>
                  <a:pt x="887" y="1348"/>
                </a:lnTo>
                <a:lnTo>
                  <a:pt x="863" y="1316"/>
                </a:lnTo>
                <a:lnTo>
                  <a:pt x="869" y="1285"/>
                </a:lnTo>
                <a:lnTo>
                  <a:pt x="884" y="1265"/>
                </a:lnTo>
                <a:lnTo>
                  <a:pt x="887" y="1256"/>
                </a:lnTo>
                <a:lnTo>
                  <a:pt x="860" y="1236"/>
                </a:lnTo>
                <a:lnTo>
                  <a:pt x="879" y="1225"/>
                </a:lnTo>
                <a:lnTo>
                  <a:pt x="873" y="1206"/>
                </a:lnTo>
                <a:lnTo>
                  <a:pt x="880" y="1149"/>
                </a:lnTo>
                <a:lnTo>
                  <a:pt x="895" y="1132"/>
                </a:lnTo>
                <a:lnTo>
                  <a:pt x="939" y="1125"/>
                </a:lnTo>
                <a:lnTo>
                  <a:pt x="963" y="1143"/>
                </a:lnTo>
                <a:lnTo>
                  <a:pt x="966" y="1127"/>
                </a:lnTo>
                <a:lnTo>
                  <a:pt x="1007" y="1154"/>
                </a:lnTo>
                <a:lnTo>
                  <a:pt x="1026" y="1149"/>
                </a:lnTo>
                <a:lnTo>
                  <a:pt x="1024" y="1134"/>
                </a:lnTo>
                <a:lnTo>
                  <a:pt x="1002" y="1123"/>
                </a:lnTo>
                <a:lnTo>
                  <a:pt x="994" y="1067"/>
                </a:lnTo>
                <a:lnTo>
                  <a:pt x="1037" y="1102"/>
                </a:lnTo>
                <a:lnTo>
                  <a:pt x="1068" y="1138"/>
                </a:lnTo>
                <a:lnTo>
                  <a:pt x="1079" y="1176"/>
                </a:lnTo>
                <a:lnTo>
                  <a:pt x="1077" y="1187"/>
                </a:lnTo>
                <a:lnTo>
                  <a:pt x="1116" y="1209"/>
                </a:lnTo>
                <a:lnTo>
                  <a:pt x="1157" y="1192"/>
                </a:lnTo>
                <a:lnTo>
                  <a:pt x="1175" y="1231"/>
                </a:lnTo>
                <a:lnTo>
                  <a:pt x="1343" y="1256"/>
                </a:lnTo>
                <a:lnTo>
                  <a:pt x="1371" y="1236"/>
                </a:lnTo>
                <a:lnTo>
                  <a:pt x="1425" y="1225"/>
                </a:lnTo>
                <a:lnTo>
                  <a:pt x="1447" y="1200"/>
                </a:lnTo>
                <a:lnTo>
                  <a:pt x="1514" y="1200"/>
                </a:lnTo>
                <a:lnTo>
                  <a:pt x="1589" y="1145"/>
                </a:lnTo>
                <a:lnTo>
                  <a:pt x="1611" y="1157"/>
                </a:lnTo>
                <a:lnTo>
                  <a:pt x="1623" y="1125"/>
                </a:lnTo>
                <a:lnTo>
                  <a:pt x="1662" y="1134"/>
                </a:lnTo>
                <a:lnTo>
                  <a:pt x="1704" y="1091"/>
                </a:lnTo>
                <a:lnTo>
                  <a:pt x="1824" y="1048"/>
                </a:lnTo>
                <a:lnTo>
                  <a:pt x="1865" y="1048"/>
                </a:lnTo>
                <a:lnTo>
                  <a:pt x="1870" y="1034"/>
                </a:lnTo>
                <a:lnTo>
                  <a:pt x="1902" y="1047"/>
                </a:lnTo>
                <a:lnTo>
                  <a:pt x="2001" y="1025"/>
                </a:lnTo>
                <a:lnTo>
                  <a:pt x="2051" y="996"/>
                </a:lnTo>
                <a:lnTo>
                  <a:pt x="2097" y="999"/>
                </a:lnTo>
                <a:lnTo>
                  <a:pt x="2099" y="971"/>
                </a:lnTo>
                <a:lnTo>
                  <a:pt x="2277" y="968"/>
                </a:lnTo>
                <a:lnTo>
                  <a:pt x="2322" y="981"/>
                </a:lnTo>
                <a:lnTo>
                  <a:pt x="2394" y="981"/>
                </a:lnTo>
                <a:lnTo>
                  <a:pt x="2444" y="999"/>
                </a:lnTo>
                <a:lnTo>
                  <a:pt x="2452" y="979"/>
                </a:lnTo>
                <a:lnTo>
                  <a:pt x="2394" y="950"/>
                </a:lnTo>
                <a:lnTo>
                  <a:pt x="2350" y="941"/>
                </a:lnTo>
                <a:lnTo>
                  <a:pt x="2344" y="952"/>
                </a:lnTo>
                <a:lnTo>
                  <a:pt x="2195" y="905"/>
                </a:lnTo>
                <a:lnTo>
                  <a:pt x="2158" y="870"/>
                </a:lnTo>
                <a:lnTo>
                  <a:pt x="2110" y="783"/>
                </a:lnTo>
                <a:lnTo>
                  <a:pt x="2037" y="742"/>
                </a:lnTo>
                <a:lnTo>
                  <a:pt x="2037" y="739"/>
                </a:lnTo>
                <a:lnTo>
                  <a:pt x="2010" y="719"/>
                </a:lnTo>
                <a:lnTo>
                  <a:pt x="1994" y="712"/>
                </a:lnTo>
                <a:lnTo>
                  <a:pt x="1957" y="712"/>
                </a:lnTo>
                <a:lnTo>
                  <a:pt x="1953" y="695"/>
                </a:lnTo>
                <a:lnTo>
                  <a:pt x="1929" y="701"/>
                </a:lnTo>
                <a:lnTo>
                  <a:pt x="1895" y="679"/>
                </a:lnTo>
                <a:lnTo>
                  <a:pt x="1854" y="687"/>
                </a:lnTo>
                <a:lnTo>
                  <a:pt x="1833" y="679"/>
                </a:lnTo>
                <a:lnTo>
                  <a:pt x="1791" y="682"/>
                </a:lnTo>
                <a:lnTo>
                  <a:pt x="1778" y="695"/>
                </a:lnTo>
                <a:lnTo>
                  <a:pt x="1760" y="679"/>
                </a:lnTo>
                <a:lnTo>
                  <a:pt x="1695" y="674"/>
                </a:lnTo>
                <a:lnTo>
                  <a:pt x="1682" y="684"/>
                </a:lnTo>
                <a:lnTo>
                  <a:pt x="1676" y="666"/>
                </a:lnTo>
                <a:lnTo>
                  <a:pt x="1636" y="652"/>
                </a:lnTo>
                <a:lnTo>
                  <a:pt x="1538" y="526"/>
                </a:lnTo>
                <a:lnTo>
                  <a:pt x="1535" y="512"/>
                </a:lnTo>
                <a:lnTo>
                  <a:pt x="1518" y="488"/>
                </a:lnTo>
                <a:lnTo>
                  <a:pt x="1523" y="466"/>
                </a:lnTo>
                <a:lnTo>
                  <a:pt x="1525" y="428"/>
                </a:lnTo>
                <a:lnTo>
                  <a:pt x="1498" y="414"/>
                </a:lnTo>
                <a:lnTo>
                  <a:pt x="1531" y="406"/>
                </a:lnTo>
                <a:lnTo>
                  <a:pt x="1529" y="373"/>
                </a:lnTo>
                <a:lnTo>
                  <a:pt x="1542" y="360"/>
                </a:lnTo>
                <a:lnTo>
                  <a:pt x="1540" y="315"/>
                </a:lnTo>
                <a:lnTo>
                  <a:pt x="1503" y="248"/>
                </a:lnTo>
                <a:lnTo>
                  <a:pt x="1487" y="182"/>
                </a:lnTo>
                <a:lnTo>
                  <a:pt x="1442" y="141"/>
                </a:lnTo>
                <a:lnTo>
                  <a:pt x="1422" y="155"/>
                </a:lnTo>
                <a:lnTo>
                  <a:pt x="1404" y="111"/>
                </a:lnTo>
                <a:lnTo>
                  <a:pt x="1361" y="84"/>
                </a:lnTo>
                <a:lnTo>
                  <a:pt x="1350" y="53"/>
                </a:lnTo>
                <a:lnTo>
                  <a:pt x="1332" y="51"/>
                </a:lnTo>
                <a:lnTo>
                  <a:pt x="1310" y="60"/>
                </a:lnTo>
                <a:lnTo>
                  <a:pt x="1273" y="53"/>
                </a:lnTo>
                <a:lnTo>
                  <a:pt x="1262" y="0"/>
                </a:lnTo>
                <a:lnTo>
                  <a:pt x="1254" y="11"/>
                </a:lnTo>
                <a:lnTo>
                  <a:pt x="1236" y="11"/>
                </a:lnTo>
                <a:lnTo>
                  <a:pt x="1221" y="24"/>
                </a:lnTo>
                <a:lnTo>
                  <a:pt x="1223" y="32"/>
                </a:lnTo>
                <a:lnTo>
                  <a:pt x="1212" y="42"/>
                </a:lnTo>
                <a:lnTo>
                  <a:pt x="1201" y="67"/>
                </a:lnTo>
                <a:lnTo>
                  <a:pt x="1186" y="89"/>
                </a:lnTo>
                <a:lnTo>
                  <a:pt x="1175" y="98"/>
                </a:lnTo>
                <a:lnTo>
                  <a:pt x="1160" y="106"/>
                </a:lnTo>
                <a:lnTo>
                  <a:pt x="1136" y="130"/>
                </a:lnTo>
                <a:lnTo>
                  <a:pt x="1109" y="138"/>
                </a:lnTo>
                <a:lnTo>
                  <a:pt x="1108" y="163"/>
                </a:lnTo>
                <a:lnTo>
                  <a:pt x="1088" y="182"/>
                </a:lnTo>
                <a:lnTo>
                  <a:pt x="1077" y="184"/>
                </a:lnTo>
                <a:lnTo>
                  <a:pt x="1059" y="198"/>
                </a:lnTo>
                <a:lnTo>
                  <a:pt x="1054" y="215"/>
                </a:lnTo>
                <a:lnTo>
                  <a:pt x="1037" y="220"/>
                </a:lnTo>
                <a:lnTo>
                  <a:pt x="1002" y="253"/>
                </a:lnTo>
                <a:lnTo>
                  <a:pt x="1002" y="280"/>
                </a:lnTo>
                <a:lnTo>
                  <a:pt x="985" y="315"/>
                </a:lnTo>
                <a:lnTo>
                  <a:pt x="985" y="327"/>
                </a:lnTo>
                <a:lnTo>
                  <a:pt x="1005" y="346"/>
                </a:lnTo>
                <a:lnTo>
                  <a:pt x="1000" y="359"/>
                </a:lnTo>
                <a:lnTo>
                  <a:pt x="1013" y="368"/>
                </a:lnTo>
                <a:lnTo>
                  <a:pt x="1037" y="435"/>
                </a:lnTo>
                <a:lnTo>
                  <a:pt x="1037" y="457"/>
                </a:lnTo>
                <a:lnTo>
                  <a:pt x="1066" y="493"/>
                </a:lnTo>
                <a:lnTo>
                  <a:pt x="1112" y="512"/>
                </a:lnTo>
                <a:lnTo>
                  <a:pt x="1116" y="523"/>
                </a:lnTo>
                <a:lnTo>
                  <a:pt x="1130" y="521"/>
                </a:lnTo>
                <a:lnTo>
                  <a:pt x="1131" y="508"/>
                </a:lnTo>
                <a:lnTo>
                  <a:pt x="1168" y="542"/>
                </a:lnTo>
                <a:lnTo>
                  <a:pt x="1175" y="564"/>
                </a:lnTo>
                <a:lnTo>
                  <a:pt x="1174" y="592"/>
                </a:lnTo>
                <a:lnTo>
                  <a:pt x="1163" y="600"/>
                </a:lnTo>
                <a:lnTo>
                  <a:pt x="1171" y="611"/>
                </a:lnTo>
                <a:lnTo>
                  <a:pt x="1175" y="628"/>
                </a:lnTo>
                <a:lnTo>
                  <a:pt x="1166" y="635"/>
                </a:lnTo>
                <a:lnTo>
                  <a:pt x="1179" y="644"/>
                </a:lnTo>
                <a:lnTo>
                  <a:pt x="1141" y="663"/>
                </a:lnTo>
                <a:lnTo>
                  <a:pt x="1144" y="682"/>
                </a:lnTo>
                <a:lnTo>
                  <a:pt x="1123" y="698"/>
                </a:lnTo>
                <a:lnTo>
                  <a:pt x="1094" y="688"/>
                </a:lnTo>
                <a:lnTo>
                  <a:pt x="1079" y="676"/>
                </a:lnTo>
                <a:lnTo>
                  <a:pt x="1076" y="676"/>
                </a:lnTo>
                <a:lnTo>
                  <a:pt x="1077" y="701"/>
                </a:lnTo>
                <a:lnTo>
                  <a:pt x="1070" y="717"/>
                </a:lnTo>
                <a:lnTo>
                  <a:pt x="1037" y="739"/>
                </a:lnTo>
                <a:lnTo>
                  <a:pt x="1037" y="750"/>
                </a:lnTo>
                <a:lnTo>
                  <a:pt x="1046" y="763"/>
                </a:lnTo>
                <a:lnTo>
                  <a:pt x="1043" y="766"/>
                </a:lnTo>
                <a:lnTo>
                  <a:pt x="1040" y="788"/>
                </a:lnTo>
                <a:lnTo>
                  <a:pt x="1046" y="805"/>
                </a:lnTo>
                <a:lnTo>
                  <a:pt x="1035" y="826"/>
                </a:lnTo>
                <a:lnTo>
                  <a:pt x="1035" y="835"/>
                </a:lnTo>
                <a:lnTo>
                  <a:pt x="1015" y="862"/>
                </a:lnTo>
                <a:lnTo>
                  <a:pt x="1011" y="859"/>
                </a:lnTo>
                <a:lnTo>
                  <a:pt x="1002" y="861"/>
                </a:lnTo>
                <a:lnTo>
                  <a:pt x="999" y="872"/>
                </a:lnTo>
                <a:lnTo>
                  <a:pt x="1002" y="881"/>
                </a:lnTo>
                <a:lnTo>
                  <a:pt x="1013" y="895"/>
                </a:lnTo>
                <a:lnTo>
                  <a:pt x="1021" y="886"/>
                </a:lnTo>
                <a:lnTo>
                  <a:pt x="1024" y="908"/>
                </a:lnTo>
                <a:lnTo>
                  <a:pt x="996" y="903"/>
                </a:lnTo>
                <a:lnTo>
                  <a:pt x="994" y="936"/>
                </a:lnTo>
                <a:lnTo>
                  <a:pt x="999" y="936"/>
                </a:lnTo>
                <a:lnTo>
                  <a:pt x="1000" y="949"/>
                </a:lnTo>
                <a:lnTo>
                  <a:pt x="989" y="961"/>
                </a:lnTo>
                <a:lnTo>
                  <a:pt x="981" y="963"/>
                </a:lnTo>
                <a:lnTo>
                  <a:pt x="985" y="947"/>
                </a:lnTo>
                <a:lnTo>
                  <a:pt x="966" y="927"/>
                </a:lnTo>
                <a:lnTo>
                  <a:pt x="950" y="928"/>
                </a:lnTo>
                <a:lnTo>
                  <a:pt x="937" y="927"/>
                </a:lnTo>
                <a:lnTo>
                  <a:pt x="908" y="947"/>
                </a:lnTo>
                <a:lnTo>
                  <a:pt x="895" y="939"/>
                </a:lnTo>
                <a:lnTo>
                  <a:pt x="879" y="949"/>
                </a:lnTo>
                <a:lnTo>
                  <a:pt x="879" y="963"/>
                </a:lnTo>
                <a:lnTo>
                  <a:pt x="852" y="1004"/>
                </a:lnTo>
                <a:lnTo>
                  <a:pt x="832" y="1014"/>
                </a:lnTo>
                <a:lnTo>
                  <a:pt x="806" y="1007"/>
                </a:lnTo>
                <a:lnTo>
                  <a:pt x="817" y="990"/>
                </a:lnTo>
                <a:lnTo>
                  <a:pt x="808" y="974"/>
                </a:lnTo>
                <a:lnTo>
                  <a:pt x="810" y="957"/>
                </a:lnTo>
                <a:lnTo>
                  <a:pt x="797" y="968"/>
                </a:lnTo>
                <a:lnTo>
                  <a:pt x="792" y="992"/>
                </a:lnTo>
                <a:lnTo>
                  <a:pt x="775" y="1003"/>
                </a:lnTo>
                <a:lnTo>
                  <a:pt x="764" y="1015"/>
                </a:lnTo>
                <a:lnTo>
                  <a:pt x="751" y="1007"/>
                </a:lnTo>
                <a:lnTo>
                  <a:pt x="760" y="996"/>
                </a:lnTo>
                <a:lnTo>
                  <a:pt x="759" y="971"/>
                </a:lnTo>
                <a:lnTo>
                  <a:pt x="731" y="974"/>
                </a:lnTo>
                <a:lnTo>
                  <a:pt x="718" y="981"/>
                </a:lnTo>
                <a:lnTo>
                  <a:pt x="704" y="981"/>
                </a:lnTo>
                <a:lnTo>
                  <a:pt x="704" y="968"/>
                </a:lnTo>
                <a:lnTo>
                  <a:pt x="721" y="950"/>
                </a:lnTo>
                <a:lnTo>
                  <a:pt x="721" y="923"/>
                </a:lnTo>
                <a:lnTo>
                  <a:pt x="729" y="925"/>
                </a:lnTo>
                <a:lnTo>
                  <a:pt x="731" y="941"/>
                </a:lnTo>
                <a:lnTo>
                  <a:pt x="729" y="961"/>
                </a:lnTo>
                <a:lnTo>
                  <a:pt x="749" y="957"/>
                </a:lnTo>
                <a:lnTo>
                  <a:pt x="762" y="908"/>
                </a:lnTo>
                <a:lnTo>
                  <a:pt x="788" y="892"/>
                </a:lnTo>
                <a:lnTo>
                  <a:pt x="793" y="881"/>
                </a:lnTo>
                <a:lnTo>
                  <a:pt x="777" y="870"/>
                </a:lnTo>
                <a:lnTo>
                  <a:pt x="704" y="884"/>
                </a:lnTo>
                <a:lnTo>
                  <a:pt x="688" y="876"/>
                </a:lnTo>
                <a:lnTo>
                  <a:pt x="664" y="870"/>
                </a:lnTo>
                <a:lnTo>
                  <a:pt x="642" y="859"/>
                </a:lnTo>
                <a:lnTo>
                  <a:pt x="628" y="859"/>
                </a:lnTo>
                <a:lnTo>
                  <a:pt x="628" y="848"/>
                </a:lnTo>
                <a:lnTo>
                  <a:pt x="633" y="840"/>
                </a:lnTo>
                <a:lnTo>
                  <a:pt x="631" y="829"/>
                </a:lnTo>
                <a:lnTo>
                  <a:pt x="585" y="815"/>
                </a:lnTo>
                <a:lnTo>
                  <a:pt x="568" y="824"/>
                </a:lnTo>
                <a:lnTo>
                  <a:pt x="557" y="819"/>
                </a:lnTo>
                <a:lnTo>
                  <a:pt x="544" y="832"/>
                </a:lnTo>
                <a:lnTo>
                  <a:pt x="535" y="824"/>
                </a:lnTo>
                <a:lnTo>
                  <a:pt x="526" y="835"/>
                </a:lnTo>
                <a:lnTo>
                  <a:pt x="515" y="832"/>
                </a:lnTo>
                <a:lnTo>
                  <a:pt x="504" y="805"/>
                </a:lnTo>
                <a:lnTo>
                  <a:pt x="478" y="788"/>
                </a:lnTo>
                <a:lnTo>
                  <a:pt x="476" y="813"/>
                </a:lnTo>
                <a:lnTo>
                  <a:pt x="456" y="810"/>
                </a:lnTo>
                <a:lnTo>
                  <a:pt x="453" y="794"/>
                </a:lnTo>
                <a:lnTo>
                  <a:pt x="382" y="772"/>
                </a:lnTo>
                <a:lnTo>
                  <a:pt x="349" y="770"/>
                </a:lnTo>
                <a:lnTo>
                  <a:pt x="347" y="753"/>
                </a:lnTo>
                <a:lnTo>
                  <a:pt x="323" y="731"/>
                </a:lnTo>
                <a:lnTo>
                  <a:pt x="322" y="719"/>
                </a:lnTo>
                <a:lnTo>
                  <a:pt x="286" y="695"/>
                </a:lnTo>
                <a:lnTo>
                  <a:pt x="253" y="695"/>
                </a:lnTo>
                <a:lnTo>
                  <a:pt x="234" y="684"/>
                </a:lnTo>
                <a:lnTo>
                  <a:pt x="209" y="710"/>
                </a:lnTo>
                <a:lnTo>
                  <a:pt x="161" y="710"/>
                </a:lnTo>
                <a:lnTo>
                  <a:pt x="139" y="731"/>
                </a:lnTo>
                <a:lnTo>
                  <a:pt x="104" y="742"/>
                </a:lnTo>
                <a:lnTo>
                  <a:pt x="65" y="808"/>
                </a:lnTo>
              </a:path>
            </a:pathLst>
          </a:custGeom>
          <a:solidFill>
            <a:srgbClr val="F0FBFE"/>
          </a:solidFill>
          <a:ln w="0">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69" name="Freeform 35">
            <a:extLst>
              <a:ext uri="{FF2B5EF4-FFF2-40B4-BE49-F238E27FC236}">
                <a16:creationId xmlns:a16="http://schemas.microsoft.com/office/drawing/2014/main" id="{3D88C04A-A7AF-A1E9-16F8-DEDAD17B7F46}"/>
              </a:ext>
            </a:extLst>
          </p:cNvPr>
          <p:cNvSpPr>
            <a:spLocks/>
          </p:cNvSpPr>
          <p:nvPr/>
        </p:nvSpPr>
        <p:spPr bwMode="auto">
          <a:xfrm>
            <a:off x="2493784" y="4298681"/>
            <a:ext cx="105403" cy="108038"/>
          </a:xfrm>
          <a:custGeom>
            <a:avLst/>
            <a:gdLst>
              <a:gd name="T0" fmla="*/ 147 w 560"/>
              <a:gd name="T1" fmla="*/ 33 h 573"/>
              <a:gd name="T2" fmla="*/ 141 w 560"/>
              <a:gd name="T3" fmla="*/ 49 h 573"/>
              <a:gd name="T4" fmla="*/ 116 w 560"/>
              <a:gd name="T5" fmla="*/ 91 h 573"/>
              <a:gd name="T6" fmla="*/ 103 w 560"/>
              <a:gd name="T7" fmla="*/ 93 h 573"/>
              <a:gd name="T8" fmla="*/ 101 w 560"/>
              <a:gd name="T9" fmla="*/ 109 h 573"/>
              <a:gd name="T10" fmla="*/ 103 w 560"/>
              <a:gd name="T11" fmla="*/ 122 h 573"/>
              <a:gd name="T12" fmla="*/ 99 w 560"/>
              <a:gd name="T13" fmla="*/ 131 h 573"/>
              <a:gd name="T14" fmla="*/ 61 w 560"/>
              <a:gd name="T15" fmla="*/ 140 h 573"/>
              <a:gd name="T16" fmla="*/ 59 w 560"/>
              <a:gd name="T17" fmla="*/ 208 h 573"/>
              <a:gd name="T18" fmla="*/ 55 w 560"/>
              <a:gd name="T19" fmla="*/ 238 h 573"/>
              <a:gd name="T20" fmla="*/ 0 w 560"/>
              <a:gd name="T21" fmla="*/ 286 h 573"/>
              <a:gd name="T22" fmla="*/ 5 w 560"/>
              <a:gd name="T23" fmla="*/ 347 h 573"/>
              <a:gd name="T24" fmla="*/ 11 w 560"/>
              <a:gd name="T25" fmla="*/ 353 h 573"/>
              <a:gd name="T26" fmla="*/ 13 w 560"/>
              <a:gd name="T27" fmla="*/ 371 h 573"/>
              <a:gd name="T28" fmla="*/ 29 w 560"/>
              <a:gd name="T29" fmla="*/ 418 h 573"/>
              <a:gd name="T30" fmla="*/ 37 w 560"/>
              <a:gd name="T31" fmla="*/ 428 h 573"/>
              <a:gd name="T32" fmla="*/ 32 w 560"/>
              <a:gd name="T33" fmla="*/ 451 h 573"/>
              <a:gd name="T34" fmla="*/ 65 w 560"/>
              <a:gd name="T35" fmla="*/ 494 h 573"/>
              <a:gd name="T36" fmla="*/ 65 w 560"/>
              <a:gd name="T37" fmla="*/ 513 h 573"/>
              <a:gd name="T38" fmla="*/ 160 w 560"/>
              <a:gd name="T39" fmla="*/ 555 h 573"/>
              <a:gd name="T40" fmla="*/ 179 w 560"/>
              <a:gd name="T41" fmla="*/ 552 h 573"/>
              <a:gd name="T42" fmla="*/ 207 w 560"/>
              <a:gd name="T43" fmla="*/ 566 h 573"/>
              <a:gd name="T44" fmla="*/ 230 w 560"/>
              <a:gd name="T45" fmla="*/ 562 h 573"/>
              <a:gd name="T46" fmla="*/ 240 w 560"/>
              <a:gd name="T47" fmla="*/ 573 h 573"/>
              <a:gd name="T48" fmla="*/ 258 w 560"/>
              <a:gd name="T49" fmla="*/ 568 h 573"/>
              <a:gd name="T50" fmla="*/ 291 w 560"/>
              <a:gd name="T51" fmla="*/ 566 h 573"/>
              <a:gd name="T52" fmla="*/ 306 w 560"/>
              <a:gd name="T53" fmla="*/ 559 h 573"/>
              <a:gd name="T54" fmla="*/ 360 w 560"/>
              <a:gd name="T55" fmla="*/ 546 h 573"/>
              <a:gd name="T56" fmla="*/ 450 w 560"/>
              <a:gd name="T57" fmla="*/ 483 h 573"/>
              <a:gd name="T58" fmla="*/ 494 w 560"/>
              <a:gd name="T59" fmla="*/ 424 h 573"/>
              <a:gd name="T60" fmla="*/ 534 w 560"/>
              <a:gd name="T61" fmla="*/ 413 h 573"/>
              <a:gd name="T62" fmla="*/ 540 w 560"/>
              <a:gd name="T63" fmla="*/ 377 h 573"/>
              <a:gd name="T64" fmla="*/ 556 w 560"/>
              <a:gd name="T65" fmla="*/ 342 h 573"/>
              <a:gd name="T66" fmla="*/ 553 w 560"/>
              <a:gd name="T67" fmla="*/ 295 h 573"/>
              <a:gd name="T68" fmla="*/ 560 w 560"/>
              <a:gd name="T69" fmla="*/ 286 h 573"/>
              <a:gd name="T70" fmla="*/ 545 w 560"/>
              <a:gd name="T71" fmla="*/ 268 h 573"/>
              <a:gd name="T72" fmla="*/ 534 w 560"/>
              <a:gd name="T73" fmla="*/ 235 h 573"/>
              <a:gd name="T74" fmla="*/ 503 w 560"/>
              <a:gd name="T75" fmla="*/ 200 h 573"/>
              <a:gd name="T76" fmla="*/ 469 w 560"/>
              <a:gd name="T77" fmla="*/ 188 h 573"/>
              <a:gd name="T78" fmla="*/ 431 w 560"/>
              <a:gd name="T79" fmla="*/ 155 h 573"/>
              <a:gd name="T80" fmla="*/ 409 w 560"/>
              <a:gd name="T81" fmla="*/ 123 h 573"/>
              <a:gd name="T82" fmla="*/ 400 w 560"/>
              <a:gd name="T83" fmla="*/ 91 h 573"/>
              <a:gd name="T84" fmla="*/ 389 w 560"/>
              <a:gd name="T85" fmla="*/ 74 h 573"/>
              <a:gd name="T86" fmla="*/ 367 w 560"/>
              <a:gd name="T87" fmla="*/ 76 h 573"/>
              <a:gd name="T88" fmla="*/ 343 w 560"/>
              <a:gd name="T89" fmla="*/ 57 h 573"/>
              <a:gd name="T90" fmla="*/ 302 w 560"/>
              <a:gd name="T91" fmla="*/ 47 h 573"/>
              <a:gd name="T92" fmla="*/ 272 w 560"/>
              <a:gd name="T93" fmla="*/ 20 h 573"/>
              <a:gd name="T94" fmla="*/ 240 w 560"/>
              <a:gd name="T95" fmla="*/ 20 h 573"/>
              <a:gd name="T96" fmla="*/ 218 w 560"/>
              <a:gd name="T97" fmla="*/ 0 h 573"/>
              <a:gd name="T98" fmla="*/ 193 w 560"/>
              <a:gd name="T99" fmla="*/ 14 h 573"/>
              <a:gd name="T100" fmla="*/ 160 w 560"/>
              <a:gd name="T101" fmla="*/ 22 h 573"/>
              <a:gd name="T102" fmla="*/ 147 w 560"/>
              <a:gd name="T103" fmla="*/ 3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573">
                <a:moveTo>
                  <a:pt x="147" y="33"/>
                </a:moveTo>
                <a:lnTo>
                  <a:pt x="141" y="49"/>
                </a:lnTo>
                <a:lnTo>
                  <a:pt x="116" y="91"/>
                </a:lnTo>
                <a:lnTo>
                  <a:pt x="103" y="93"/>
                </a:lnTo>
                <a:lnTo>
                  <a:pt x="101" y="109"/>
                </a:lnTo>
                <a:lnTo>
                  <a:pt x="103" y="122"/>
                </a:lnTo>
                <a:lnTo>
                  <a:pt x="99" y="131"/>
                </a:lnTo>
                <a:lnTo>
                  <a:pt x="61" y="140"/>
                </a:lnTo>
                <a:lnTo>
                  <a:pt x="59" y="208"/>
                </a:lnTo>
                <a:lnTo>
                  <a:pt x="55" y="238"/>
                </a:lnTo>
                <a:lnTo>
                  <a:pt x="0" y="286"/>
                </a:lnTo>
                <a:lnTo>
                  <a:pt x="5" y="347"/>
                </a:lnTo>
                <a:lnTo>
                  <a:pt x="11" y="353"/>
                </a:lnTo>
                <a:lnTo>
                  <a:pt x="13" y="371"/>
                </a:lnTo>
                <a:lnTo>
                  <a:pt x="29" y="418"/>
                </a:lnTo>
                <a:lnTo>
                  <a:pt x="37" y="428"/>
                </a:lnTo>
                <a:lnTo>
                  <a:pt x="32" y="451"/>
                </a:lnTo>
                <a:lnTo>
                  <a:pt x="65" y="494"/>
                </a:lnTo>
                <a:lnTo>
                  <a:pt x="65" y="513"/>
                </a:lnTo>
                <a:lnTo>
                  <a:pt x="160" y="555"/>
                </a:lnTo>
                <a:lnTo>
                  <a:pt x="179" y="552"/>
                </a:lnTo>
                <a:lnTo>
                  <a:pt x="207" y="566"/>
                </a:lnTo>
                <a:lnTo>
                  <a:pt x="230" y="562"/>
                </a:lnTo>
                <a:lnTo>
                  <a:pt x="240" y="573"/>
                </a:lnTo>
                <a:lnTo>
                  <a:pt x="258" y="568"/>
                </a:lnTo>
                <a:lnTo>
                  <a:pt x="291" y="566"/>
                </a:lnTo>
                <a:lnTo>
                  <a:pt x="306" y="559"/>
                </a:lnTo>
                <a:lnTo>
                  <a:pt x="360" y="546"/>
                </a:lnTo>
                <a:lnTo>
                  <a:pt x="450" y="483"/>
                </a:lnTo>
                <a:lnTo>
                  <a:pt x="494" y="424"/>
                </a:lnTo>
                <a:lnTo>
                  <a:pt x="534" y="413"/>
                </a:lnTo>
                <a:lnTo>
                  <a:pt x="540" y="377"/>
                </a:lnTo>
                <a:lnTo>
                  <a:pt x="556" y="342"/>
                </a:lnTo>
                <a:lnTo>
                  <a:pt x="553" y="295"/>
                </a:lnTo>
                <a:lnTo>
                  <a:pt x="560" y="286"/>
                </a:lnTo>
                <a:lnTo>
                  <a:pt x="545" y="268"/>
                </a:lnTo>
                <a:lnTo>
                  <a:pt x="534" y="235"/>
                </a:lnTo>
                <a:lnTo>
                  <a:pt x="503" y="200"/>
                </a:lnTo>
                <a:lnTo>
                  <a:pt x="469" y="188"/>
                </a:lnTo>
                <a:lnTo>
                  <a:pt x="431" y="155"/>
                </a:lnTo>
                <a:lnTo>
                  <a:pt x="409" y="123"/>
                </a:lnTo>
                <a:lnTo>
                  <a:pt x="400" y="91"/>
                </a:lnTo>
                <a:lnTo>
                  <a:pt x="389" y="74"/>
                </a:lnTo>
                <a:lnTo>
                  <a:pt x="367" y="76"/>
                </a:lnTo>
                <a:lnTo>
                  <a:pt x="343" y="57"/>
                </a:lnTo>
                <a:lnTo>
                  <a:pt x="302" y="47"/>
                </a:lnTo>
                <a:lnTo>
                  <a:pt x="272" y="20"/>
                </a:lnTo>
                <a:lnTo>
                  <a:pt x="240" y="20"/>
                </a:lnTo>
                <a:lnTo>
                  <a:pt x="218" y="0"/>
                </a:lnTo>
                <a:lnTo>
                  <a:pt x="193" y="14"/>
                </a:lnTo>
                <a:lnTo>
                  <a:pt x="160" y="22"/>
                </a:lnTo>
                <a:lnTo>
                  <a:pt x="147" y="33"/>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0" name="Freeform 36">
            <a:extLst>
              <a:ext uri="{FF2B5EF4-FFF2-40B4-BE49-F238E27FC236}">
                <a16:creationId xmlns:a16="http://schemas.microsoft.com/office/drawing/2014/main" id="{16BF0B29-52FC-E453-0CA7-62FF061263E5}"/>
              </a:ext>
            </a:extLst>
          </p:cNvPr>
          <p:cNvSpPr>
            <a:spLocks/>
          </p:cNvSpPr>
          <p:nvPr/>
        </p:nvSpPr>
        <p:spPr bwMode="auto">
          <a:xfrm>
            <a:off x="2318552" y="4093145"/>
            <a:ext cx="10540" cy="6588"/>
          </a:xfrm>
          <a:custGeom>
            <a:avLst/>
            <a:gdLst>
              <a:gd name="T0" fmla="*/ 15 w 62"/>
              <a:gd name="T1" fmla="*/ 9 h 34"/>
              <a:gd name="T2" fmla="*/ 0 w 62"/>
              <a:gd name="T3" fmla="*/ 9 h 34"/>
              <a:gd name="T4" fmla="*/ 5 w 62"/>
              <a:gd name="T5" fmla="*/ 14 h 34"/>
              <a:gd name="T6" fmla="*/ 9 w 62"/>
              <a:gd name="T7" fmla="*/ 22 h 34"/>
              <a:gd name="T8" fmla="*/ 22 w 62"/>
              <a:gd name="T9" fmla="*/ 28 h 34"/>
              <a:gd name="T10" fmla="*/ 40 w 62"/>
              <a:gd name="T11" fmla="*/ 25 h 34"/>
              <a:gd name="T12" fmla="*/ 49 w 62"/>
              <a:gd name="T13" fmla="*/ 34 h 34"/>
              <a:gd name="T14" fmla="*/ 62 w 62"/>
              <a:gd name="T15" fmla="*/ 31 h 34"/>
              <a:gd name="T16" fmla="*/ 59 w 62"/>
              <a:gd name="T17" fmla="*/ 22 h 34"/>
              <a:gd name="T18" fmla="*/ 53 w 62"/>
              <a:gd name="T19" fmla="*/ 20 h 34"/>
              <a:gd name="T20" fmla="*/ 49 w 62"/>
              <a:gd name="T21" fmla="*/ 0 h 34"/>
              <a:gd name="T22" fmla="*/ 29 w 62"/>
              <a:gd name="T23" fmla="*/ 0 h 34"/>
              <a:gd name="T24" fmla="*/ 15 w 62"/>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4">
                <a:moveTo>
                  <a:pt x="15" y="9"/>
                </a:moveTo>
                <a:lnTo>
                  <a:pt x="0" y="9"/>
                </a:lnTo>
                <a:lnTo>
                  <a:pt x="5" y="14"/>
                </a:lnTo>
                <a:lnTo>
                  <a:pt x="9" y="22"/>
                </a:lnTo>
                <a:lnTo>
                  <a:pt x="22" y="28"/>
                </a:lnTo>
                <a:lnTo>
                  <a:pt x="40" y="25"/>
                </a:lnTo>
                <a:lnTo>
                  <a:pt x="49" y="34"/>
                </a:lnTo>
                <a:lnTo>
                  <a:pt x="62" y="31"/>
                </a:lnTo>
                <a:lnTo>
                  <a:pt x="59" y="22"/>
                </a:lnTo>
                <a:lnTo>
                  <a:pt x="53" y="20"/>
                </a:lnTo>
                <a:lnTo>
                  <a:pt x="49" y="0"/>
                </a:lnTo>
                <a:lnTo>
                  <a:pt x="29" y="0"/>
                </a:lnTo>
                <a:lnTo>
                  <a:pt x="15" y="9"/>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1" name="Freeform 37">
            <a:extLst>
              <a:ext uri="{FF2B5EF4-FFF2-40B4-BE49-F238E27FC236}">
                <a16:creationId xmlns:a16="http://schemas.microsoft.com/office/drawing/2014/main" id="{DE1E8B5A-2138-0B09-8AC0-563ADDCE8CD1}"/>
              </a:ext>
            </a:extLst>
          </p:cNvPr>
          <p:cNvSpPr>
            <a:spLocks/>
          </p:cNvSpPr>
          <p:nvPr/>
        </p:nvSpPr>
        <p:spPr bwMode="auto">
          <a:xfrm>
            <a:off x="2289566" y="4094463"/>
            <a:ext cx="23716" cy="6588"/>
          </a:xfrm>
          <a:custGeom>
            <a:avLst/>
            <a:gdLst>
              <a:gd name="T0" fmla="*/ 125 w 125"/>
              <a:gd name="T1" fmla="*/ 25 h 33"/>
              <a:gd name="T2" fmla="*/ 123 w 125"/>
              <a:gd name="T3" fmla="*/ 33 h 33"/>
              <a:gd name="T4" fmla="*/ 109 w 125"/>
              <a:gd name="T5" fmla="*/ 33 h 33"/>
              <a:gd name="T6" fmla="*/ 93 w 125"/>
              <a:gd name="T7" fmla="*/ 25 h 33"/>
              <a:gd name="T8" fmla="*/ 43 w 125"/>
              <a:gd name="T9" fmla="*/ 24 h 33"/>
              <a:gd name="T10" fmla="*/ 5 w 125"/>
              <a:gd name="T11" fmla="*/ 30 h 33"/>
              <a:gd name="T12" fmla="*/ 1 w 125"/>
              <a:gd name="T13" fmla="*/ 25 h 33"/>
              <a:gd name="T14" fmla="*/ 0 w 125"/>
              <a:gd name="T15" fmla="*/ 19 h 33"/>
              <a:gd name="T16" fmla="*/ 5 w 125"/>
              <a:gd name="T17" fmla="*/ 14 h 33"/>
              <a:gd name="T18" fmla="*/ 87 w 125"/>
              <a:gd name="T19" fmla="*/ 0 h 33"/>
              <a:gd name="T20" fmla="*/ 114 w 125"/>
              <a:gd name="T21" fmla="*/ 13 h 33"/>
              <a:gd name="T22" fmla="*/ 125 w 125"/>
              <a:gd name="T2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3">
                <a:moveTo>
                  <a:pt x="125" y="25"/>
                </a:moveTo>
                <a:lnTo>
                  <a:pt x="123" y="33"/>
                </a:lnTo>
                <a:lnTo>
                  <a:pt x="109" y="33"/>
                </a:lnTo>
                <a:lnTo>
                  <a:pt x="93" y="25"/>
                </a:lnTo>
                <a:lnTo>
                  <a:pt x="43" y="24"/>
                </a:lnTo>
                <a:lnTo>
                  <a:pt x="5" y="30"/>
                </a:lnTo>
                <a:lnTo>
                  <a:pt x="1" y="25"/>
                </a:lnTo>
                <a:lnTo>
                  <a:pt x="0" y="19"/>
                </a:lnTo>
                <a:lnTo>
                  <a:pt x="5" y="14"/>
                </a:lnTo>
                <a:lnTo>
                  <a:pt x="87" y="0"/>
                </a:lnTo>
                <a:lnTo>
                  <a:pt x="114" y="13"/>
                </a:lnTo>
                <a:lnTo>
                  <a:pt x="125" y="25"/>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2" name="Freeform 38">
            <a:extLst>
              <a:ext uri="{FF2B5EF4-FFF2-40B4-BE49-F238E27FC236}">
                <a16:creationId xmlns:a16="http://schemas.microsoft.com/office/drawing/2014/main" id="{54CBB58E-2CC8-28D2-ACC5-F7B690DFB2F4}"/>
              </a:ext>
            </a:extLst>
          </p:cNvPr>
          <p:cNvSpPr>
            <a:spLocks/>
          </p:cNvSpPr>
          <p:nvPr/>
        </p:nvSpPr>
        <p:spPr bwMode="auto">
          <a:xfrm>
            <a:off x="2319870" y="4108956"/>
            <a:ext cx="6588" cy="6588"/>
          </a:xfrm>
          <a:custGeom>
            <a:avLst/>
            <a:gdLst>
              <a:gd name="T0" fmla="*/ 11 w 40"/>
              <a:gd name="T1" fmla="*/ 0 h 34"/>
              <a:gd name="T2" fmla="*/ 2 w 40"/>
              <a:gd name="T3" fmla="*/ 9 h 34"/>
              <a:gd name="T4" fmla="*/ 0 w 40"/>
              <a:gd name="T5" fmla="*/ 20 h 34"/>
              <a:gd name="T6" fmla="*/ 24 w 40"/>
              <a:gd name="T7" fmla="*/ 34 h 34"/>
              <a:gd name="T8" fmla="*/ 40 w 40"/>
              <a:gd name="T9" fmla="*/ 34 h 34"/>
              <a:gd name="T10" fmla="*/ 33 w 40"/>
              <a:gd name="T11" fmla="*/ 22 h 34"/>
              <a:gd name="T12" fmla="*/ 20 w 40"/>
              <a:gd name="T13" fmla="*/ 7 h 34"/>
              <a:gd name="T14" fmla="*/ 11 w 40"/>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4">
                <a:moveTo>
                  <a:pt x="11" y="0"/>
                </a:moveTo>
                <a:lnTo>
                  <a:pt x="2" y="9"/>
                </a:lnTo>
                <a:lnTo>
                  <a:pt x="0" y="20"/>
                </a:lnTo>
                <a:lnTo>
                  <a:pt x="24" y="34"/>
                </a:lnTo>
                <a:lnTo>
                  <a:pt x="40" y="34"/>
                </a:lnTo>
                <a:lnTo>
                  <a:pt x="33" y="22"/>
                </a:lnTo>
                <a:lnTo>
                  <a:pt x="20" y="7"/>
                </a:lnTo>
                <a:lnTo>
                  <a:pt x="11" y="0"/>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3" name="Freeform 39">
            <a:extLst>
              <a:ext uri="{FF2B5EF4-FFF2-40B4-BE49-F238E27FC236}">
                <a16:creationId xmlns:a16="http://schemas.microsoft.com/office/drawing/2014/main" id="{0091DC7D-8DE5-8E08-2AEE-D77F136876E5}"/>
              </a:ext>
            </a:extLst>
          </p:cNvPr>
          <p:cNvSpPr>
            <a:spLocks/>
          </p:cNvSpPr>
          <p:nvPr/>
        </p:nvSpPr>
        <p:spPr bwMode="auto">
          <a:xfrm>
            <a:off x="2227642" y="4083923"/>
            <a:ext cx="42161" cy="17128"/>
          </a:xfrm>
          <a:custGeom>
            <a:avLst/>
            <a:gdLst>
              <a:gd name="T0" fmla="*/ 0 w 222"/>
              <a:gd name="T1" fmla="*/ 13 h 90"/>
              <a:gd name="T2" fmla="*/ 15 w 222"/>
              <a:gd name="T3" fmla="*/ 24 h 90"/>
              <a:gd name="T4" fmla="*/ 54 w 222"/>
              <a:gd name="T5" fmla="*/ 24 h 90"/>
              <a:gd name="T6" fmla="*/ 81 w 222"/>
              <a:gd name="T7" fmla="*/ 38 h 90"/>
              <a:gd name="T8" fmla="*/ 96 w 222"/>
              <a:gd name="T9" fmla="*/ 38 h 90"/>
              <a:gd name="T10" fmla="*/ 105 w 222"/>
              <a:gd name="T11" fmla="*/ 62 h 90"/>
              <a:gd name="T12" fmla="*/ 112 w 222"/>
              <a:gd name="T13" fmla="*/ 70 h 90"/>
              <a:gd name="T14" fmla="*/ 142 w 222"/>
              <a:gd name="T15" fmla="*/ 68 h 90"/>
              <a:gd name="T16" fmla="*/ 145 w 222"/>
              <a:gd name="T17" fmla="*/ 62 h 90"/>
              <a:gd name="T18" fmla="*/ 159 w 222"/>
              <a:gd name="T19" fmla="*/ 62 h 90"/>
              <a:gd name="T20" fmla="*/ 201 w 222"/>
              <a:gd name="T21" fmla="*/ 90 h 90"/>
              <a:gd name="T22" fmla="*/ 222 w 222"/>
              <a:gd name="T23" fmla="*/ 84 h 90"/>
              <a:gd name="T24" fmla="*/ 222 w 222"/>
              <a:gd name="T25" fmla="*/ 79 h 90"/>
              <a:gd name="T26" fmla="*/ 203 w 222"/>
              <a:gd name="T27" fmla="*/ 71 h 90"/>
              <a:gd name="T28" fmla="*/ 201 w 222"/>
              <a:gd name="T29" fmla="*/ 62 h 90"/>
              <a:gd name="T30" fmla="*/ 172 w 222"/>
              <a:gd name="T31" fmla="*/ 48 h 90"/>
              <a:gd name="T32" fmla="*/ 157 w 222"/>
              <a:gd name="T33" fmla="*/ 49 h 90"/>
              <a:gd name="T34" fmla="*/ 145 w 222"/>
              <a:gd name="T35" fmla="*/ 40 h 90"/>
              <a:gd name="T36" fmla="*/ 129 w 222"/>
              <a:gd name="T37" fmla="*/ 37 h 90"/>
              <a:gd name="T38" fmla="*/ 118 w 222"/>
              <a:gd name="T39" fmla="*/ 27 h 90"/>
              <a:gd name="T40" fmla="*/ 90 w 222"/>
              <a:gd name="T41" fmla="*/ 16 h 90"/>
              <a:gd name="T42" fmla="*/ 58 w 222"/>
              <a:gd name="T43" fmla="*/ 8 h 90"/>
              <a:gd name="T44" fmla="*/ 39 w 222"/>
              <a:gd name="T45" fmla="*/ 11 h 90"/>
              <a:gd name="T46" fmla="*/ 15 w 222"/>
              <a:gd name="T47" fmla="*/ 2 h 90"/>
              <a:gd name="T48" fmla="*/ 0 w 222"/>
              <a:gd name="T49" fmla="*/ 0 h 90"/>
              <a:gd name="T50" fmla="*/ 0 w 222"/>
              <a:gd name="T51" fmla="*/ 1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90">
                <a:moveTo>
                  <a:pt x="0" y="13"/>
                </a:moveTo>
                <a:lnTo>
                  <a:pt x="15" y="24"/>
                </a:lnTo>
                <a:lnTo>
                  <a:pt x="54" y="24"/>
                </a:lnTo>
                <a:lnTo>
                  <a:pt x="81" y="38"/>
                </a:lnTo>
                <a:lnTo>
                  <a:pt x="96" y="38"/>
                </a:lnTo>
                <a:lnTo>
                  <a:pt x="105" y="62"/>
                </a:lnTo>
                <a:lnTo>
                  <a:pt x="112" y="70"/>
                </a:lnTo>
                <a:lnTo>
                  <a:pt x="142" y="68"/>
                </a:lnTo>
                <a:lnTo>
                  <a:pt x="145" y="62"/>
                </a:lnTo>
                <a:lnTo>
                  <a:pt x="159" y="62"/>
                </a:lnTo>
                <a:lnTo>
                  <a:pt x="201" y="90"/>
                </a:lnTo>
                <a:lnTo>
                  <a:pt x="222" y="84"/>
                </a:lnTo>
                <a:lnTo>
                  <a:pt x="222" y="79"/>
                </a:lnTo>
                <a:lnTo>
                  <a:pt x="203" y="71"/>
                </a:lnTo>
                <a:lnTo>
                  <a:pt x="201" y="62"/>
                </a:lnTo>
                <a:lnTo>
                  <a:pt x="172" y="48"/>
                </a:lnTo>
                <a:lnTo>
                  <a:pt x="157" y="49"/>
                </a:lnTo>
                <a:lnTo>
                  <a:pt x="145" y="40"/>
                </a:lnTo>
                <a:lnTo>
                  <a:pt x="129" y="37"/>
                </a:lnTo>
                <a:lnTo>
                  <a:pt x="118" y="27"/>
                </a:lnTo>
                <a:lnTo>
                  <a:pt x="90" y="16"/>
                </a:lnTo>
                <a:lnTo>
                  <a:pt x="58" y="8"/>
                </a:lnTo>
                <a:lnTo>
                  <a:pt x="39" y="11"/>
                </a:lnTo>
                <a:lnTo>
                  <a:pt x="15" y="2"/>
                </a:lnTo>
                <a:lnTo>
                  <a:pt x="0" y="0"/>
                </a:lnTo>
                <a:lnTo>
                  <a:pt x="0" y="13"/>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4" name="Freeform 40">
            <a:extLst>
              <a:ext uri="{FF2B5EF4-FFF2-40B4-BE49-F238E27FC236}">
                <a16:creationId xmlns:a16="http://schemas.microsoft.com/office/drawing/2014/main" id="{8DB82B4C-77D4-CAD7-4F36-391D6BA36818}"/>
              </a:ext>
            </a:extLst>
          </p:cNvPr>
          <p:cNvSpPr>
            <a:spLocks/>
          </p:cNvSpPr>
          <p:nvPr/>
        </p:nvSpPr>
        <p:spPr bwMode="auto">
          <a:xfrm>
            <a:off x="2222372" y="4098415"/>
            <a:ext cx="21081" cy="9223"/>
          </a:xfrm>
          <a:custGeom>
            <a:avLst/>
            <a:gdLst>
              <a:gd name="T0" fmla="*/ 41 w 113"/>
              <a:gd name="T1" fmla="*/ 3 h 55"/>
              <a:gd name="T2" fmla="*/ 15 w 113"/>
              <a:gd name="T3" fmla="*/ 0 h 55"/>
              <a:gd name="T4" fmla="*/ 7 w 113"/>
              <a:gd name="T5" fmla="*/ 9 h 55"/>
              <a:gd name="T6" fmla="*/ 0 w 113"/>
              <a:gd name="T7" fmla="*/ 31 h 55"/>
              <a:gd name="T8" fmla="*/ 21 w 113"/>
              <a:gd name="T9" fmla="*/ 55 h 55"/>
              <a:gd name="T10" fmla="*/ 26 w 113"/>
              <a:gd name="T11" fmla="*/ 49 h 55"/>
              <a:gd name="T12" fmla="*/ 43 w 113"/>
              <a:gd name="T13" fmla="*/ 38 h 55"/>
              <a:gd name="T14" fmla="*/ 69 w 113"/>
              <a:gd name="T15" fmla="*/ 49 h 55"/>
              <a:gd name="T16" fmla="*/ 102 w 113"/>
              <a:gd name="T17" fmla="*/ 53 h 55"/>
              <a:gd name="T18" fmla="*/ 106 w 113"/>
              <a:gd name="T19" fmla="*/ 42 h 55"/>
              <a:gd name="T20" fmla="*/ 113 w 113"/>
              <a:gd name="T21" fmla="*/ 36 h 55"/>
              <a:gd name="T22" fmla="*/ 41 w 113"/>
              <a:gd name="T2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55">
                <a:moveTo>
                  <a:pt x="41" y="3"/>
                </a:moveTo>
                <a:lnTo>
                  <a:pt x="15" y="0"/>
                </a:lnTo>
                <a:lnTo>
                  <a:pt x="7" y="9"/>
                </a:lnTo>
                <a:lnTo>
                  <a:pt x="0" y="31"/>
                </a:lnTo>
                <a:lnTo>
                  <a:pt x="21" y="55"/>
                </a:lnTo>
                <a:lnTo>
                  <a:pt x="26" y="49"/>
                </a:lnTo>
                <a:lnTo>
                  <a:pt x="43" y="38"/>
                </a:lnTo>
                <a:lnTo>
                  <a:pt x="69" y="49"/>
                </a:lnTo>
                <a:lnTo>
                  <a:pt x="102" y="53"/>
                </a:lnTo>
                <a:lnTo>
                  <a:pt x="106" y="42"/>
                </a:lnTo>
                <a:lnTo>
                  <a:pt x="113" y="36"/>
                </a:lnTo>
                <a:lnTo>
                  <a:pt x="41" y="3"/>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5" name="Freeform 41">
            <a:extLst>
              <a:ext uri="{FF2B5EF4-FFF2-40B4-BE49-F238E27FC236}">
                <a16:creationId xmlns:a16="http://schemas.microsoft.com/office/drawing/2014/main" id="{7E0AB11D-D2EB-A1E2-64AD-E7C4F2E19893}"/>
              </a:ext>
            </a:extLst>
          </p:cNvPr>
          <p:cNvSpPr>
            <a:spLocks/>
          </p:cNvSpPr>
          <p:nvPr/>
        </p:nvSpPr>
        <p:spPr bwMode="auto">
          <a:xfrm>
            <a:off x="2161765" y="4099733"/>
            <a:ext cx="3953" cy="5270"/>
          </a:xfrm>
          <a:custGeom>
            <a:avLst/>
            <a:gdLst>
              <a:gd name="T0" fmla="*/ 5 w 20"/>
              <a:gd name="T1" fmla="*/ 0 h 32"/>
              <a:gd name="T2" fmla="*/ 0 w 20"/>
              <a:gd name="T3" fmla="*/ 11 h 32"/>
              <a:gd name="T4" fmla="*/ 0 w 20"/>
              <a:gd name="T5" fmla="*/ 27 h 32"/>
              <a:gd name="T6" fmla="*/ 11 w 20"/>
              <a:gd name="T7" fmla="*/ 32 h 32"/>
              <a:gd name="T8" fmla="*/ 20 w 20"/>
              <a:gd name="T9" fmla="*/ 24 h 32"/>
              <a:gd name="T10" fmla="*/ 18 w 20"/>
              <a:gd name="T11" fmla="*/ 10 h 32"/>
              <a:gd name="T12" fmla="*/ 5 w 2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5" y="0"/>
                </a:moveTo>
                <a:lnTo>
                  <a:pt x="0" y="11"/>
                </a:lnTo>
                <a:lnTo>
                  <a:pt x="0" y="27"/>
                </a:lnTo>
                <a:lnTo>
                  <a:pt x="11" y="32"/>
                </a:lnTo>
                <a:lnTo>
                  <a:pt x="20" y="24"/>
                </a:lnTo>
                <a:lnTo>
                  <a:pt x="18" y="10"/>
                </a:lnTo>
                <a:lnTo>
                  <a:pt x="5" y="0"/>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6" name="Freeform 42">
            <a:extLst>
              <a:ext uri="{FF2B5EF4-FFF2-40B4-BE49-F238E27FC236}">
                <a16:creationId xmlns:a16="http://schemas.microsoft.com/office/drawing/2014/main" id="{EF501CAB-EC73-763C-36CA-894805D7DFF8}"/>
              </a:ext>
            </a:extLst>
          </p:cNvPr>
          <p:cNvSpPr>
            <a:spLocks/>
          </p:cNvSpPr>
          <p:nvPr/>
        </p:nvSpPr>
        <p:spPr bwMode="auto">
          <a:xfrm>
            <a:off x="2297471" y="4102368"/>
            <a:ext cx="11858" cy="9223"/>
          </a:xfrm>
          <a:custGeom>
            <a:avLst/>
            <a:gdLst>
              <a:gd name="T0" fmla="*/ 17 w 66"/>
              <a:gd name="T1" fmla="*/ 8 h 49"/>
              <a:gd name="T2" fmla="*/ 16 w 66"/>
              <a:gd name="T3" fmla="*/ 20 h 49"/>
              <a:gd name="T4" fmla="*/ 5 w 66"/>
              <a:gd name="T5" fmla="*/ 31 h 49"/>
              <a:gd name="T6" fmla="*/ 0 w 66"/>
              <a:gd name="T7" fmla="*/ 49 h 49"/>
              <a:gd name="T8" fmla="*/ 22 w 66"/>
              <a:gd name="T9" fmla="*/ 33 h 49"/>
              <a:gd name="T10" fmla="*/ 38 w 66"/>
              <a:gd name="T11" fmla="*/ 42 h 49"/>
              <a:gd name="T12" fmla="*/ 55 w 66"/>
              <a:gd name="T13" fmla="*/ 38 h 49"/>
              <a:gd name="T14" fmla="*/ 66 w 66"/>
              <a:gd name="T15" fmla="*/ 20 h 49"/>
              <a:gd name="T16" fmla="*/ 61 w 66"/>
              <a:gd name="T17" fmla="*/ 11 h 49"/>
              <a:gd name="T18" fmla="*/ 52 w 66"/>
              <a:gd name="T19" fmla="*/ 0 h 49"/>
              <a:gd name="T20" fmla="*/ 39 w 66"/>
              <a:gd name="T21" fmla="*/ 8 h 49"/>
              <a:gd name="T22" fmla="*/ 27 w 66"/>
              <a:gd name="T23" fmla="*/ 0 h 49"/>
              <a:gd name="T24" fmla="*/ 27 w 66"/>
              <a:gd name="T25" fmla="*/ 9 h 49"/>
              <a:gd name="T26" fmla="*/ 17 w 66"/>
              <a:gd name="T2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9">
                <a:moveTo>
                  <a:pt x="17" y="8"/>
                </a:moveTo>
                <a:lnTo>
                  <a:pt x="16" y="20"/>
                </a:lnTo>
                <a:lnTo>
                  <a:pt x="5" y="31"/>
                </a:lnTo>
                <a:lnTo>
                  <a:pt x="0" y="49"/>
                </a:lnTo>
                <a:lnTo>
                  <a:pt x="22" y="33"/>
                </a:lnTo>
                <a:lnTo>
                  <a:pt x="38" y="42"/>
                </a:lnTo>
                <a:lnTo>
                  <a:pt x="55" y="38"/>
                </a:lnTo>
                <a:lnTo>
                  <a:pt x="66" y="20"/>
                </a:lnTo>
                <a:lnTo>
                  <a:pt x="61" y="11"/>
                </a:lnTo>
                <a:lnTo>
                  <a:pt x="52" y="0"/>
                </a:lnTo>
                <a:lnTo>
                  <a:pt x="39" y="8"/>
                </a:lnTo>
                <a:lnTo>
                  <a:pt x="27" y="0"/>
                </a:lnTo>
                <a:lnTo>
                  <a:pt x="27" y="9"/>
                </a:lnTo>
                <a:lnTo>
                  <a:pt x="17" y="8"/>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7" name="Freeform 43">
            <a:extLst>
              <a:ext uri="{FF2B5EF4-FFF2-40B4-BE49-F238E27FC236}">
                <a16:creationId xmlns:a16="http://schemas.microsoft.com/office/drawing/2014/main" id="{E6F2A612-9816-0B18-0B95-C7FB7843AE6C}"/>
              </a:ext>
            </a:extLst>
          </p:cNvPr>
          <p:cNvSpPr>
            <a:spLocks/>
          </p:cNvSpPr>
          <p:nvPr/>
        </p:nvSpPr>
        <p:spPr bwMode="auto">
          <a:xfrm>
            <a:off x="2375206" y="4389591"/>
            <a:ext cx="32938" cy="27668"/>
          </a:xfrm>
          <a:custGeom>
            <a:avLst/>
            <a:gdLst>
              <a:gd name="T0" fmla="*/ 125 w 173"/>
              <a:gd name="T1" fmla="*/ 57 h 147"/>
              <a:gd name="T2" fmla="*/ 131 w 173"/>
              <a:gd name="T3" fmla="*/ 40 h 147"/>
              <a:gd name="T4" fmla="*/ 129 w 173"/>
              <a:gd name="T5" fmla="*/ 7 h 147"/>
              <a:gd name="T6" fmla="*/ 149 w 173"/>
              <a:gd name="T7" fmla="*/ 0 h 147"/>
              <a:gd name="T8" fmla="*/ 158 w 173"/>
              <a:gd name="T9" fmla="*/ 16 h 147"/>
              <a:gd name="T10" fmla="*/ 149 w 173"/>
              <a:gd name="T11" fmla="*/ 51 h 147"/>
              <a:gd name="T12" fmla="*/ 173 w 173"/>
              <a:gd name="T13" fmla="*/ 53 h 147"/>
              <a:gd name="T14" fmla="*/ 167 w 173"/>
              <a:gd name="T15" fmla="*/ 68 h 147"/>
              <a:gd name="T16" fmla="*/ 153 w 173"/>
              <a:gd name="T17" fmla="*/ 68 h 147"/>
              <a:gd name="T18" fmla="*/ 149 w 173"/>
              <a:gd name="T19" fmla="*/ 76 h 147"/>
              <a:gd name="T20" fmla="*/ 131 w 173"/>
              <a:gd name="T21" fmla="*/ 76 h 147"/>
              <a:gd name="T22" fmla="*/ 124 w 173"/>
              <a:gd name="T23" fmla="*/ 108 h 147"/>
              <a:gd name="T24" fmla="*/ 136 w 173"/>
              <a:gd name="T25" fmla="*/ 119 h 147"/>
              <a:gd name="T26" fmla="*/ 129 w 173"/>
              <a:gd name="T27" fmla="*/ 131 h 147"/>
              <a:gd name="T28" fmla="*/ 99 w 173"/>
              <a:gd name="T29" fmla="*/ 128 h 147"/>
              <a:gd name="T30" fmla="*/ 80 w 173"/>
              <a:gd name="T31" fmla="*/ 119 h 147"/>
              <a:gd name="T32" fmla="*/ 69 w 173"/>
              <a:gd name="T33" fmla="*/ 144 h 147"/>
              <a:gd name="T34" fmla="*/ 37 w 173"/>
              <a:gd name="T35" fmla="*/ 147 h 147"/>
              <a:gd name="T36" fmla="*/ 18 w 173"/>
              <a:gd name="T37" fmla="*/ 130 h 147"/>
              <a:gd name="T38" fmla="*/ 0 w 173"/>
              <a:gd name="T39" fmla="*/ 136 h 147"/>
              <a:gd name="T40" fmla="*/ 0 w 173"/>
              <a:gd name="T41" fmla="*/ 128 h 147"/>
              <a:gd name="T42" fmla="*/ 7 w 173"/>
              <a:gd name="T43" fmla="*/ 120 h 147"/>
              <a:gd name="T44" fmla="*/ 18 w 173"/>
              <a:gd name="T45" fmla="*/ 119 h 147"/>
              <a:gd name="T46" fmla="*/ 25 w 173"/>
              <a:gd name="T47" fmla="*/ 109 h 147"/>
              <a:gd name="T48" fmla="*/ 25 w 173"/>
              <a:gd name="T49" fmla="*/ 93 h 147"/>
              <a:gd name="T50" fmla="*/ 42 w 173"/>
              <a:gd name="T51" fmla="*/ 98 h 147"/>
              <a:gd name="T52" fmla="*/ 88 w 173"/>
              <a:gd name="T53" fmla="*/ 95 h 147"/>
              <a:gd name="T54" fmla="*/ 102 w 173"/>
              <a:gd name="T55" fmla="*/ 71 h 147"/>
              <a:gd name="T56" fmla="*/ 88 w 173"/>
              <a:gd name="T57" fmla="*/ 42 h 147"/>
              <a:gd name="T58" fmla="*/ 102 w 173"/>
              <a:gd name="T59" fmla="*/ 18 h 147"/>
              <a:gd name="T60" fmla="*/ 125 w 173"/>
              <a:gd name="T61" fmla="*/ 5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147">
                <a:moveTo>
                  <a:pt x="125" y="57"/>
                </a:moveTo>
                <a:lnTo>
                  <a:pt x="131" y="40"/>
                </a:lnTo>
                <a:lnTo>
                  <a:pt x="129" y="7"/>
                </a:lnTo>
                <a:lnTo>
                  <a:pt x="149" y="0"/>
                </a:lnTo>
                <a:lnTo>
                  <a:pt x="158" y="16"/>
                </a:lnTo>
                <a:lnTo>
                  <a:pt x="149" y="51"/>
                </a:lnTo>
                <a:lnTo>
                  <a:pt x="173" y="53"/>
                </a:lnTo>
                <a:lnTo>
                  <a:pt x="167" y="68"/>
                </a:lnTo>
                <a:lnTo>
                  <a:pt x="153" y="68"/>
                </a:lnTo>
                <a:lnTo>
                  <a:pt x="149" y="76"/>
                </a:lnTo>
                <a:lnTo>
                  <a:pt x="131" y="76"/>
                </a:lnTo>
                <a:lnTo>
                  <a:pt x="124" y="108"/>
                </a:lnTo>
                <a:lnTo>
                  <a:pt x="136" y="119"/>
                </a:lnTo>
                <a:lnTo>
                  <a:pt x="129" y="131"/>
                </a:lnTo>
                <a:lnTo>
                  <a:pt x="99" y="128"/>
                </a:lnTo>
                <a:lnTo>
                  <a:pt x="80" y="119"/>
                </a:lnTo>
                <a:lnTo>
                  <a:pt x="69" y="144"/>
                </a:lnTo>
                <a:lnTo>
                  <a:pt x="37" y="147"/>
                </a:lnTo>
                <a:lnTo>
                  <a:pt x="18" y="130"/>
                </a:lnTo>
                <a:lnTo>
                  <a:pt x="0" y="136"/>
                </a:lnTo>
                <a:lnTo>
                  <a:pt x="0" y="128"/>
                </a:lnTo>
                <a:lnTo>
                  <a:pt x="7" y="120"/>
                </a:lnTo>
                <a:lnTo>
                  <a:pt x="18" y="119"/>
                </a:lnTo>
                <a:lnTo>
                  <a:pt x="25" y="109"/>
                </a:lnTo>
                <a:lnTo>
                  <a:pt x="25" y="93"/>
                </a:lnTo>
                <a:lnTo>
                  <a:pt x="42" y="98"/>
                </a:lnTo>
                <a:lnTo>
                  <a:pt x="88" y="95"/>
                </a:lnTo>
                <a:lnTo>
                  <a:pt x="102" y="71"/>
                </a:lnTo>
                <a:lnTo>
                  <a:pt x="88" y="42"/>
                </a:lnTo>
                <a:lnTo>
                  <a:pt x="102" y="18"/>
                </a:lnTo>
                <a:lnTo>
                  <a:pt x="125" y="57"/>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8" name="Freeform 44">
            <a:extLst>
              <a:ext uri="{FF2B5EF4-FFF2-40B4-BE49-F238E27FC236}">
                <a16:creationId xmlns:a16="http://schemas.microsoft.com/office/drawing/2014/main" id="{F8338C39-5E2E-75D3-9835-3D952EF4211D}"/>
              </a:ext>
            </a:extLst>
          </p:cNvPr>
          <p:cNvSpPr>
            <a:spLocks/>
          </p:cNvSpPr>
          <p:nvPr/>
        </p:nvSpPr>
        <p:spPr bwMode="auto">
          <a:xfrm>
            <a:off x="2384429" y="4426482"/>
            <a:ext cx="10540" cy="7905"/>
          </a:xfrm>
          <a:custGeom>
            <a:avLst/>
            <a:gdLst>
              <a:gd name="T0" fmla="*/ 12 w 55"/>
              <a:gd name="T1" fmla="*/ 12 h 47"/>
              <a:gd name="T2" fmla="*/ 0 w 55"/>
              <a:gd name="T3" fmla="*/ 23 h 47"/>
              <a:gd name="T4" fmla="*/ 4 w 55"/>
              <a:gd name="T5" fmla="*/ 36 h 47"/>
              <a:gd name="T6" fmla="*/ 19 w 55"/>
              <a:gd name="T7" fmla="*/ 29 h 47"/>
              <a:gd name="T8" fmla="*/ 36 w 55"/>
              <a:gd name="T9" fmla="*/ 42 h 47"/>
              <a:gd name="T10" fmla="*/ 55 w 55"/>
              <a:gd name="T11" fmla="*/ 47 h 47"/>
              <a:gd name="T12" fmla="*/ 55 w 55"/>
              <a:gd name="T13" fmla="*/ 25 h 47"/>
              <a:gd name="T14" fmla="*/ 41 w 55"/>
              <a:gd name="T15" fmla="*/ 12 h 47"/>
              <a:gd name="T16" fmla="*/ 36 w 55"/>
              <a:gd name="T17" fmla="*/ 22 h 47"/>
              <a:gd name="T18" fmla="*/ 33 w 55"/>
              <a:gd name="T19" fmla="*/ 4 h 47"/>
              <a:gd name="T20" fmla="*/ 22 w 55"/>
              <a:gd name="T21" fmla="*/ 0 h 47"/>
              <a:gd name="T22" fmla="*/ 12 w 55"/>
              <a:gd name="T2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7">
                <a:moveTo>
                  <a:pt x="12" y="12"/>
                </a:moveTo>
                <a:lnTo>
                  <a:pt x="0" y="23"/>
                </a:lnTo>
                <a:lnTo>
                  <a:pt x="4" y="36"/>
                </a:lnTo>
                <a:lnTo>
                  <a:pt x="19" y="29"/>
                </a:lnTo>
                <a:lnTo>
                  <a:pt x="36" y="42"/>
                </a:lnTo>
                <a:lnTo>
                  <a:pt x="55" y="47"/>
                </a:lnTo>
                <a:lnTo>
                  <a:pt x="55" y="25"/>
                </a:lnTo>
                <a:lnTo>
                  <a:pt x="41" y="12"/>
                </a:lnTo>
                <a:lnTo>
                  <a:pt x="36" y="22"/>
                </a:lnTo>
                <a:lnTo>
                  <a:pt x="33" y="4"/>
                </a:lnTo>
                <a:lnTo>
                  <a:pt x="22" y="0"/>
                </a:lnTo>
                <a:lnTo>
                  <a:pt x="12" y="12"/>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79" name="Freeform 45">
            <a:extLst>
              <a:ext uri="{FF2B5EF4-FFF2-40B4-BE49-F238E27FC236}">
                <a16:creationId xmlns:a16="http://schemas.microsoft.com/office/drawing/2014/main" id="{6E7DD240-96DE-5F98-C6AA-EEB332FA0CB3}"/>
              </a:ext>
            </a:extLst>
          </p:cNvPr>
          <p:cNvSpPr>
            <a:spLocks/>
          </p:cNvSpPr>
          <p:nvPr/>
        </p:nvSpPr>
        <p:spPr bwMode="auto">
          <a:xfrm>
            <a:off x="2338315" y="4405401"/>
            <a:ext cx="30303" cy="25033"/>
          </a:xfrm>
          <a:custGeom>
            <a:avLst/>
            <a:gdLst>
              <a:gd name="T0" fmla="*/ 66 w 160"/>
              <a:gd name="T1" fmla="*/ 7 h 135"/>
              <a:gd name="T2" fmla="*/ 62 w 160"/>
              <a:gd name="T3" fmla="*/ 0 h 135"/>
              <a:gd name="T4" fmla="*/ 50 w 160"/>
              <a:gd name="T5" fmla="*/ 27 h 135"/>
              <a:gd name="T6" fmla="*/ 28 w 160"/>
              <a:gd name="T7" fmla="*/ 49 h 135"/>
              <a:gd name="T8" fmla="*/ 9 w 160"/>
              <a:gd name="T9" fmla="*/ 49 h 135"/>
              <a:gd name="T10" fmla="*/ 0 w 160"/>
              <a:gd name="T11" fmla="*/ 104 h 135"/>
              <a:gd name="T12" fmla="*/ 61 w 160"/>
              <a:gd name="T13" fmla="*/ 131 h 135"/>
              <a:gd name="T14" fmla="*/ 94 w 160"/>
              <a:gd name="T15" fmla="*/ 135 h 135"/>
              <a:gd name="T16" fmla="*/ 126 w 160"/>
              <a:gd name="T17" fmla="*/ 87 h 135"/>
              <a:gd name="T18" fmla="*/ 127 w 160"/>
              <a:gd name="T19" fmla="*/ 70 h 135"/>
              <a:gd name="T20" fmla="*/ 151 w 160"/>
              <a:gd name="T21" fmla="*/ 78 h 135"/>
              <a:gd name="T22" fmla="*/ 160 w 160"/>
              <a:gd name="T23" fmla="*/ 67 h 135"/>
              <a:gd name="T24" fmla="*/ 160 w 160"/>
              <a:gd name="T25" fmla="*/ 57 h 135"/>
              <a:gd name="T26" fmla="*/ 137 w 160"/>
              <a:gd name="T27" fmla="*/ 46 h 135"/>
              <a:gd name="T28" fmla="*/ 112 w 160"/>
              <a:gd name="T29" fmla="*/ 51 h 135"/>
              <a:gd name="T30" fmla="*/ 110 w 160"/>
              <a:gd name="T31" fmla="*/ 33 h 135"/>
              <a:gd name="T32" fmla="*/ 121 w 160"/>
              <a:gd name="T33" fmla="*/ 22 h 135"/>
              <a:gd name="T34" fmla="*/ 66 w 160"/>
              <a:gd name="T35"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66" y="7"/>
                </a:moveTo>
                <a:lnTo>
                  <a:pt x="62" y="0"/>
                </a:lnTo>
                <a:lnTo>
                  <a:pt x="50" y="27"/>
                </a:lnTo>
                <a:lnTo>
                  <a:pt x="28" y="49"/>
                </a:lnTo>
                <a:lnTo>
                  <a:pt x="9" y="49"/>
                </a:lnTo>
                <a:lnTo>
                  <a:pt x="0" y="104"/>
                </a:lnTo>
                <a:lnTo>
                  <a:pt x="61" y="131"/>
                </a:lnTo>
                <a:lnTo>
                  <a:pt x="94" y="135"/>
                </a:lnTo>
                <a:lnTo>
                  <a:pt x="126" y="87"/>
                </a:lnTo>
                <a:lnTo>
                  <a:pt x="127" y="70"/>
                </a:lnTo>
                <a:lnTo>
                  <a:pt x="151" y="78"/>
                </a:lnTo>
                <a:lnTo>
                  <a:pt x="160" y="67"/>
                </a:lnTo>
                <a:lnTo>
                  <a:pt x="160" y="57"/>
                </a:lnTo>
                <a:lnTo>
                  <a:pt x="137" y="46"/>
                </a:lnTo>
                <a:lnTo>
                  <a:pt x="112" y="51"/>
                </a:lnTo>
                <a:lnTo>
                  <a:pt x="110" y="33"/>
                </a:lnTo>
                <a:lnTo>
                  <a:pt x="121" y="22"/>
                </a:lnTo>
                <a:lnTo>
                  <a:pt x="66" y="7"/>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0" name="Freeform 46">
            <a:extLst>
              <a:ext uri="{FF2B5EF4-FFF2-40B4-BE49-F238E27FC236}">
                <a16:creationId xmlns:a16="http://schemas.microsoft.com/office/drawing/2014/main" id="{4BB5F86F-22DE-D6CB-97EB-48042007B51D}"/>
              </a:ext>
            </a:extLst>
          </p:cNvPr>
          <p:cNvSpPr>
            <a:spLocks/>
          </p:cNvSpPr>
          <p:nvPr/>
        </p:nvSpPr>
        <p:spPr bwMode="auto">
          <a:xfrm>
            <a:off x="2376524" y="4394861"/>
            <a:ext cx="10540" cy="6588"/>
          </a:xfrm>
          <a:custGeom>
            <a:avLst/>
            <a:gdLst>
              <a:gd name="T0" fmla="*/ 20 w 54"/>
              <a:gd name="T1" fmla="*/ 1 h 32"/>
              <a:gd name="T2" fmla="*/ 0 w 54"/>
              <a:gd name="T3" fmla="*/ 10 h 32"/>
              <a:gd name="T4" fmla="*/ 35 w 54"/>
              <a:gd name="T5" fmla="*/ 32 h 32"/>
              <a:gd name="T6" fmla="*/ 54 w 54"/>
              <a:gd name="T7" fmla="*/ 6 h 32"/>
              <a:gd name="T8" fmla="*/ 44 w 54"/>
              <a:gd name="T9" fmla="*/ 0 h 32"/>
              <a:gd name="T10" fmla="*/ 20 w 54"/>
              <a:gd name="T11" fmla="*/ 1 h 32"/>
            </a:gdLst>
            <a:ahLst/>
            <a:cxnLst>
              <a:cxn ang="0">
                <a:pos x="T0" y="T1"/>
              </a:cxn>
              <a:cxn ang="0">
                <a:pos x="T2" y="T3"/>
              </a:cxn>
              <a:cxn ang="0">
                <a:pos x="T4" y="T5"/>
              </a:cxn>
              <a:cxn ang="0">
                <a:pos x="T6" y="T7"/>
              </a:cxn>
              <a:cxn ang="0">
                <a:pos x="T8" y="T9"/>
              </a:cxn>
              <a:cxn ang="0">
                <a:pos x="T10" y="T11"/>
              </a:cxn>
            </a:cxnLst>
            <a:rect l="0" t="0" r="r" b="b"/>
            <a:pathLst>
              <a:path w="54" h="32">
                <a:moveTo>
                  <a:pt x="20" y="1"/>
                </a:moveTo>
                <a:lnTo>
                  <a:pt x="0" y="10"/>
                </a:lnTo>
                <a:lnTo>
                  <a:pt x="35" y="32"/>
                </a:lnTo>
                <a:lnTo>
                  <a:pt x="54" y="6"/>
                </a:lnTo>
                <a:lnTo>
                  <a:pt x="44" y="0"/>
                </a:lnTo>
                <a:lnTo>
                  <a:pt x="20" y="1"/>
                </a:lnTo>
              </a:path>
            </a:pathLst>
          </a:custGeom>
          <a:noFill/>
          <a:ln w="0">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1" name="Freeform 47">
            <a:extLst>
              <a:ext uri="{FF2B5EF4-FFF2-40B4-BE49-F238E27FC236}">
                <a16:creationId xmlns:a16="http://schemas.microsoft.com/office/drawing/2014/main" id="{B450A0F6-BCC7-5E87-374A-E3B7AC6EE97A}"/>
              </a:ext>
            </a:extLst>
          </p:cNvPr>
          <p:cNvSpPr>
            <a:spLocks/>
          </p:cNvSpPr>
          <p:nvPr/>
        </p:nvSpPr>
        <p:spPr bwMode="auto">
          <a:xfrm>
            <a:off x="2161765" y="4780490"/>
            <a:ext cx="393943" cy="469042"/>
          </a:xfrm>
          <a:custGeom>
            <a:avLst/>
            <a:gdLst>
              <a:gd name="T0" fmla="*/ 81 w 2094"/>
              <a:gd name="T1" fmla="*/ 133 h 2492"/>
              <a:gd name="T2" fmla="*/ 13 w 2094"/>
              <a:gd name="T3" fmla="*/ 368 h 2492"/>
              <a:gd name="T4" fmla="*/ 188 w 2094"/>
              <a:gd name="T5" fmla="*/ 603 h 2492"/>
              <a:gd name="T6" fmla="*/ 306 w 2094"/>
              <a:gd name="T7" fmla="*/ 1047 h 2492"/>
              <a:gd name="T8" fmla="*/ 467 w 2094"/>
              <a:gd name="T9" fmla="*/ 1269 h 2492"/>
              <a:gd name="T10" fmla="*/ 780 w 2094"/>
              <a:gd name="T11" fmla="*/ 1444 h 2492"/>
              <a:gd name="T12" fmla="*/ 896 w 2094"/>
              <a:gd name="T13" fmla="*/ 1455 h 2492"/>
              <a:gd name="T14" fmla="*/ 1027 w 2094"/>
              <a:gd name="T15" fmla="*/ 1376 h 2492"/>
              <a:gd name="T16" fmla="*/ 1046 w 2094"/>
              <a:gd name="T17" fmla="*/ 1524 h 2492"/>
              <a:gd name="T18" fmla="*/ 1134 w 2094"/>
              <a:gd name="T19" fmla="*/ 1648 h 2492"/>
              <a:gd name="T20" fmla="*/ 1070 w 2094"/>
              <a:gd name="T21" fmla="*/ 1771 h 2492"/>
              <a:gd name="T22" fmla="*/ 972 w 2094"/>
              <a:gd name="T23" fmla="*/ 1733 h 2492"/>
              <a:gd name="T24" fmla="*/ 889 w 2094"/>
              <a:gd name="T25" fmla="*/ 1687 h 2492"/>
              <a:gd name="T26" fmla="*/ 816 w 2094"/>
              <a:gd name="T27" fmla="*/ 1742 h 2492"/>
              <a:gd name="T28" fmla="*/ 686 w 2094"/>
              <a:gd name="T29" fmla="*/ 1911 h 2492"/>
              <a:gd name="T30" fmla="*/ 732 w 2094"/>
              <a:gd name="T31" fmla="*/ 2074 h 2492"/>
              <a:gd name="T32" fmla="*/ 909 w 2094"/>
              <a:gd name="T33" fmla="*/ 2121 h 2492"/>
              <a:gd name="T34" fmla="*/ 1195 w 2094"/>
              <a:gd name="T35" fmla="*/ 2118 h 2492"/>
              <a:gd name="T36" fmla="*/ 1319 w 2094"/>
              <a:gd name="T37" fmla="*/ 2096 h 2492"/>
              <a:gd name="T38" fmla="*/ 1586 w 2094"/>
              <a:gd name="T39" fmla="*/ 2159 h 2492"/>
              <a:gd name="T40" fmla="*/ 1755 w 2094"/>
              <a:gd name="T41" fmla="*/ 2132 h 2492"/>
              <a:gd name="T42" fmla="*/ 1778 w 2094"/>
              <a:gd name="T43" fmla="*/ 2168 h 2492"/>
              <a:gd name="T44" fmla="*/ 1671 w 2094"/>
              <a:gd name="T45" fmla="*/ 2361 h 2492"/>
              <a:gd name="T46" fmla="*/ 1859 w 2094"/>
              <a:gd name="T47" fmla="*/ 2485 h 2492"/>
              <a:gd name="T48" fmla="*/ 1925 w 2094"/>
              <a:gd name="T49" fmla="*/ 2361 h 2492"/>
              <a:gd name="T50" fmla="*/ 2006 w 2094"/>
              <a:gd name="T51" fmla="*/ 2285 h 2492"/>
              <a:gd name="T52" fmla="*/ 2028 w 2094"/>
              <a:gd name="T53" fmla="*/ 2096 h 2492"/>
              <a:gd name="T54" fmla="*/ 2025 w 2094"/>
              <a:gd name="T55" fmla="*/ 1910 h 2492"/>
              <a:gd name="T56" fmla="*/ 2017 w 2094"/>
              <a:gd name="T57" fmla="*/ 1788 h 2492"/>
              <a:gd name="T58" fmla="*/ 1985 w 2094"/>
              <a:gd name="T59" fmla="*/ 1648 h 2492"/>
              <a:gd name="T60" fmla="*/ 1876 w 2094"/>
              <a:gd name="T61" fmla="*/ 1595 h 2492"/>
              <a:gd name="T62" fmla="*/ 1800 w 2094"/>
              <a:gd name="T63" fmla="*/ 1484 h 2492"/>
              <a:gd name="T64" fmla="*/ 1756 w 2094"/>
              <a:gd name="T65" fmla="*/ 1329 h 2492"/>
              <a:gd name="T66" fmla="*/ 1669 w 2094"/>
              <a:gd name="T67" fmla="*/ 1242 h 2492"/>
              <a:gd name="T68" fmla="*/ 1657 w 2094"/>
              <a:gd name="T69" fmla="*/ 1189 h 2492"/>
              <a:gd name="T70" fmla="*/ 1682 w 2094"/>
              <a:gd name="T71" fmla="*/ 1127 h 2492"/>
              <a:gd name="T72" fmla="*/ 1538 w 2094"/>
              <a:gd name="T73" fmla="*/ 1146 h 2492"/>
              <a:gd name="T74" fmla="*/ 1520 w 2094"/>
              <a:gd name="T75" fmla="*/ 1034 h 2492"/>
              <a:gd name="T76" fmla="*/ 1603 w 2094"/>
              <a:gd name="T77" fmla="*/ 949 h 2492"/>
              <a:gd name="T78" fmla="*/ 1538 w 2094"/>
              <a:gd name="T79" fmla="*/ 868 h 2492"/>
              <a:gd name="T80" fmla="*/ 1485 w 2094"/>
              <a:gd name="T81" fmla="*/ 808 h 2492"/>
              <a:gd name="T82" fmla="*/ 1457 w 2094"/>
              <a:gd name="T83" fmla="*/ 761 h 2492"/>
              <a:gd name="T84" fmla="*/ 1505 w 2094"/>
              <a:gd name="T85" fmla="*/ 665 h 2492"/>
              <a:gd name="T86" fmla="*/ 1665 w 2094"/>
              <a:gd name="T87" fmla="*/ 732 h 2492"/>
              <a:gd name="T88" fmla="*/ 1668 w 2094"/>
              <a:gd name="T89" fmla="*/ 668 h 2492"/>
              <a:gd name="T90" fmla="*/ 1708 w 2094"/>
              <a:gd name="T91" fmla="*/ 584 h 2492"/>
              <a:gd name="T92" fmla="*/ 1761 w 2094"/>
              <a:gd name="T93" fmla="*/ 581 h 2492"/>
              <a:gd name="T94" fmla="*/ 1679 w 2094"/>
              <a:gd name="T95" fmla="*/ 543 h 2492"/>
              <a:gd name="T96" fmla="*/ 1533 w 2094"/>
              <a:gd name="T97" fmla="*/ 623 h 2492"/>
              <a:gd name="T98" fmla="*/ 1418 w 2094"/>
              <a:gd name="T99" fmla="*/ 630 h 2492"/>
              <a:gd name="T100" fmla="*/ 1326 w 2094"/>
              <a:gd name="T101" fmla="*/ 696 h 2492"/>
              <a:gd name="T102" fmla="*/ 1249 w 2094"/>
              <a:gd name="T103" fmla="*/ 570 h 2492"/>
              <a:gd name="T104" fmla="*/ 1156 w 2094"/>
              <a:gd name="T105" fmla="*/ 472 h 2492"/>
              <a:gd name="T106" fmla="*/ 1111 w 2094"/>
              <a:gd name="T107" fmla="*/ 346 h 2492"/>
              <a:gd name="T108" fmla="*/ 996 w 2094"/>
              <a:gd name="T109" fmla="*/ 270 h 2492"/>
              <a:gd name="T110" fmla="*/ 830 w 2094"/>
              <a:gd name="T111" fmla="*/ 208 h 2492"/>
              <a:gd name="T112" fmla="*/ 627 w 2094"/>
              <a:gd name="T113" fmla="*/ 71 h 2492"/>
              <a:gd name="T114" fmla="*/ 452 w 2094"/>
              <a:gd name="T115" fmla="*/ 8 h 2492"/>
              <a:gd name="T116" fmla="*/ 234 w 2094"/>
              <a:gd name="T117" fmla="*/ 44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4" h="2492">
                <a:moveTo>
                  <a:pt x="234" y="44"/>
                </a:moveTo>
                <a:lnTo>
                  <a:pt x="210" y="44"/>
                </a:lnTo>
                <a:lnTo>
                  <a:pt x="201" y="57"/>
                </a:lnTo>
                <a:lnTo>
                  <a:pt x="175" y="62"/>
                </a:lnTo>
                <a:lnTo>
                  <a:pt x="157" y="79"/>
                </a:lnTo>
                <a:lnTo>
                  <a:pt x="111" y="87"/>
                </a:lnTo>
                <a:lnTo>
                  <a:pt x="81" y="133"/>
                </a:lnTo>
                <a:lnTo>
                  <a:pt x="81" y="161"/>
                </a:lnTo>
                <a:lnTo>
                  <a:pt x="52" y="164"/>
                </a:lnTo>
                <a:lnTo>
                  <a:pt x="48" y="193"/>
                </a:lnTo>
                <a:lnTo>
                  <a:pt x="13" y="246"/>
                </a:lnTo>
                <a:lnTo>
                  <a:pt x="4" y="273"/>
                </a:lnTo>
                <a:lnTo>
                  <a:pt x="0" y="330"/>
                </a:lnTo>
                <a:lnTo>
                  <a:pt x="13" y="368"/>
                </a:lnTo>
                <a:lnTo>
                  <a:pt x="11" y="393"/>
                </a:lnTo>
                <a:lnTo>
                  <a:pt x="33" y="417"/>
                </a:lnTo>
                <a:lnTo>
                  <a:pt x="68" y="499"/>
                </a:lnTo>
                <a:lnTo>
                  <a:pt x="70" y="499"/>
                </a:lnTo>
                <a:lnTo>
                  <a:pt x="113" y="513"/>
                </a:lnTo>
                <a:lnTo>
                  <a:pt x="155" y="579"/>
                </a:lnTo>
                <a:lnTo>
                  <a:pt x="188" y="603"/>
                </a:lnTo>
                <a:lnTo>
                  <a:pt x="260" y="688"/>
                </a:lnTo>
                <a:lnTo>
                  <a:pt x="260" y="743"/>
                </a:lnTo>
                <a:lnTo>
                  <a:pt x="249" y="753"/>
                </a:lnTo>
                <a:lnTo>
                  <a:pt x="215" y="873"/>
                </a:lnTo>
                <a:lnTo>
                  <a:pt x="242" y="952"/>
                </a:lnTo>
                <a:lnTo>
                  <a:pt x="303" y="1045"/>
                </a:lnTo>
                <a:lnTo>
                  <a:pt x="306" y="1047"/>
                </a:lnTo>
                <a:lnTo>
                  <a:pt x="349" y="1113"/>
                </a:lnTo>
                <a:lnTo>
                  <a:pt x="357" y="1147"/>
                </a:lnTo>
                <a:lnTo>
                  <a:pt x="373" y="1152"/>
                </a:lnTo>
                <a:lnTo>
                  <a:pt x="382" y="1187"/>
                </a:lnTo>
                <a:lnTo>
                  <a:pt x="445" y="1215"/>
                </a:lnTo>
                <a:lnTo>
                  <a:pt x="445" y="1244"/>
                </a:lnTo>
                <a:lnTo>
                  <a:pt x="467" y="1269"/>
                </a:lnTo>
                <a:lnTo>
                  <a:pt x="529" y="1289"/>
                </a:lnTo>
                <a:lnTo>
                  <a:pt x="539" y="1283"/>
                </a:lnTo>
                <a:lnTo>
                  <a:pt x="590" y="1318"/>
                </a:lnTo>
                <a:lnTo>
                  <a:pt x="642" y="1365"/>
                </a:lnTo>
                <a:lnTo>
                  <a:pt x="686" y="1438"/>
                </a:lnTo>
                <a:lnTo>
                  <a:pt x="764" y="1427"/>
                </a:lnTo>
                <a:lnTo>
                  <a:pt x="780" y="1444"/>
                </a:lnTo>
                <a:lnTo>
                  <a:pt x="795" y="1431"/>
                </a:lnTo>
                <a:lnTo>
                  <a:pt x="808" y="1449"/>
                </a:lnTo>
                <a:lnTo>
                  <a:pt x="838" y="1438"/>
                </a:lnTo>
                <a:lnTo>
                  <a:pt x="838" y="1464"/>
                </a:lnTo>
                <a:lnTo>
                  <a:pt x="854" y="1474"/>
                </a:lnTo>
                <a:lnTo>
                  <a:pt x="872" y="1452"/>
                </a:lnTo>
                <a:lnTo>
                  <a:pt x="896" y="1455"/>
                </a:lnTo>
                <a:lnTo>
                  <a:pt x="900" y="1488"/>
                </a:lnTo>
                <a:lnTo>
                  <a:pt x="922" y="1462"/>
                </a:lnTo>
                <a:lnTo>
                  <a:pt x="937" y="1462"/>
                </a:lnTo>
                <a:lnTo>
                  <a:pt x="955" y="1474"/>
                </a:lnTo>
                <a:lnTo>
                  <a:pt x="948" y="1409"/>
                </a:lnTo>
                <a:lnTo>
                  <a:pt x="992" y="1403"/>
                </a:lnTo>
                <a:lnTo>
                  <a:pt x="1027" y="1376"/>
                </a:lnTo>
                <a:lnTo>
                  <a:pt x="1038" y="1425"/>
                </a:lnTo>
                <a:lnTo>
                  <a:pt x="1016" y="1442"/>
                </a:lnTo>
                <a:lnTo>
                  <a:pt x="1048" y="1444"/>
                </a:lnTo>
                <a:lnTo>
                  <a:pt x="1053" y="1462"/>
                </a:lnTo>
                <a:lnTo>
                  <a:pt x="1020" y="1482"/>
                </a:lnTo>
                <a:lnTo>
                  <a:pt x="1020" y="1520"/>
                </a:lnTo>
                <a:lnTo>
                  <a:pt x="1046" y="1524"/>
                </a:lnTo>
                <a:lnTo>
                  <a:pt x="1070" y="1545"/>
                </a:lnTo>
                <a:lnTo>
                  <a:pt x="1057" y="1548"/>
                </a:lnTo>
                <a:lnTo>
                  <a:pt x="1070" y="1564"/>
                </a:lnTo>
                <a:lnTo>
                  <a:pt x="1086" y="1550"/>
                </a:lnTo>
                <a:lnTo>
                  <a:pt x="1070" y="1586"/>
                </a:lnTo>
                <a:lnTo>
                  <a:pt x="1089" y="1644"/>
                </a:lnTo>
                <a:lnTo>
                  <a:pt x="1134" y="1648"/>
                </a:lnTo>
                <a:lnTo>
                  <a:pt x="1158" y="1659"/>
                </a:lnTo>
                <a:lnTo>
                  <a:pt x="1182" y="1684"/>
                </a:lnTo>
                <a:lnTo>
                  <a:pt x="1144" y="1687"/>
                </a:lnTo>
                <a:lnTo>
                  <a:pt x="1169" y="1706"/>
                </a:lnTo>
                <a:lnTo>
                  <a:pt x="1129" y="1733"/>
                </a:lnTo>
                <a:lnTo>
                  <a:pt x="1092" y="1737"/>
                </a:lnTo>
                <a:lnTo>
                  <a:pt x="1070" y="1771"/>
                </a:lnTo>
                <a:lnTo>
                  <a:pt x="1059" y="1769"/>
                </a:lnTo>
                <a:lnTo>
                  <a:pt x="1048" y="1747"/>
                </a:lnTo>
                <a:lnTo>
                  <a:pt x="1029" y="1746"/>
                </a:lnTo>
                <a:lnTo>
                  <a:pt x="1009" y="1768"/>
                </a:lnTo>
                <a:lnTo>
                  <a:pt x="985" y="1761"/>
                </a:lnTo>
                <a:lnTo>
                  <a:pt x="991" y="1739"/>
                </a:lnTo>
                <a:lnTo>
                  <a:pt x="972" y="1733"/>
                </a:lnTo>
                <a:lnTo>
                  <a:pt x="930" y="1739"/>
                </a:lnTo>
                <a:lnTo>
                  <a:pt x="926" y="1711"/>
                </a:lnTo>
                <a:lnTo>
                  <a:pt x="959" y="1690"/>
                </a:lnTo>
                <a:lnTo>
                  <a:pt x="955" y="1660"/>
                </a:lnTo>
                <a:lnTo>
                  <a:pt x="944" y="1659"/>
                </a:lnTo>
                <a:lnTo>
                  <a:pt x="926" y="1679"/>
                </a:lnTo>
                <a:lnTo>
                  <a:pt x="889" y="1687"/>
                </a:lnTo>
                <a:lnTo>
                  <a:pt x="900" y="1646"/>
                </a:lnTo>
                <a:lnTo>
                  <a:pt x="882" y="1633"/>
                </a:lnTo>
                <a:lnTo>
                  <a:pt x="863" y="1660"/>
                </a:lnTo>
                <a:lnTo>
                  <a:pt x="859" y="1670"/>
                </a:lnTo>
                <a:lnTo>
                  <a:pt x="878" y="1679"/>
                </a:lnTo>
                <a:lnTo>
                  <a:pt x="838" y="1692"/>
                </a:lnTo>
                <a:lnTo>
                  <a:pt x="816" y="1742"/>
                </a:lnTo>
                <a:lnTo>
                  <a:pt x="778" y="1742"/>
                </a:lnTo>
                <a:lnTo>
                  <a:pt x="762" y="1735"/>
                </a:lnTo>
                <a:lnTo>
                  <a:pt x="703" y="1779"/>
                </a:lnTo>
                <a:lnTo>
                  <a:pt x="703" y="1804"/>
                </a:lnTo>
                <a:lnTo>
                  <a:pt x="671" y="1824"/>
                </a:lnTo>
                <a:lnTo>
                  <a:pt x="641" y="1911"/>
                </a:lnTo>
                <a:lnTo>
                  <a:pt x="686" y="1911"/>
                </a:lnTo>
                <a:lnTo>
                  <a:pt x="703" y="1919"/>
                </a:lnTo>
                <a:lnTo>
                  <a:pt x="723" y="1950"/>
                </a:lnTo>
                <a:lnTo>
                  <a:pt x="692" y="1968"/>
                </a:lnTo>
                <a:lnTo>
                  <a:pt x="692" y="1990"/>
                </a:lnTo>
                <a:lnTo>
                  <a:pt x="740" y="2006"/>
                </a:lnTo>
                <a:lnTo>
                  <a:pt x="745" y="2063"/>
                </a:lnTo>
                <a:lnTo>
                  <a:pt x="732" y="2074"/>
                </a:lnTo>
                <a:lnTo>
                  <a:pt x="747" y="2116"/>
                </a:lnTo>
                <a:lnTo>
                  <a:pt x="784" y="2110"/>
                </a:lnTo>
                <a:lnTo>
                  <a:pt x="797" y="2121"/>
                </a:lnTo>
                <a:lnTo>
                  <a:pt x="806" y="2161"/>
                </a:lnTo>
                <a:lnTo>
                  <a:pt x="861" y="2192"/>
                </a:lnTo>
                <a:lnTo>
                  <a:pt x="909" y="2162"/>
                </a:lnTo>
                <a:lnTo>
                  <a:pt x="909" y="2121"/>
                </a:lnTo>
                <a:lnTo>
                  <a:pt x="974" y="2074"/>
                </a:lnTo>
                <a:lnTo>
                  <a:pt x="1051" y="2053"/>
                </a:lnTo>
                <a:lnTo>
                  <a:pt x="1111" y="2099"/>
                </a:lnTo>
                <a:lnTo>
                  <a:pt x="1123" y="2061"/>
                </a:lnTo>
                <a:lnTo>
                  <a:pt x="1138" y="2107"/>
                </a:lnTo>
                <a:lnTo>
                  <a:pt x="1184" y="2129"/>
                </a:lnTo>
                <a:lnTo>
                  <a:pt x="1195" y="2118"/>
                </a:lnTo>
                <a:lnTo>
                  <a:pt x="1188" y="2066"/>
                </a:lnTo>
                <a:lnTo>
                  <a:pt x="1212" y="2096"/>
                </a:lnTo>
                <a:lnTo>
                  <a:pt x="1236" y="2050"/>
                </a:lnTo>
                <a:lnTo>
                  <a:pt x="1247" y="2102"/>
                </a:lnTo>
                <a:lnTo>
                  <a:pt x="1265" y="2118"/>
                </a:lnTo>
                <a:lnTo>
                  <a:pt x="1298" y="2096"/>
                </a:lnTo>
                <a:lnTo>
                  <a:pt x="1319" y="2096"/>
                </a:lnTo>
                <a:lnTo>
                  <a:pt x="1359" y="2132"/>
                </a:lnTo>
                <a:lnTo>
                  <a:pt x="1428" y="2129"/>
                </a:lnTo>
                <a:lnTo>
                  <a:pt x="1431" y="2141"/>
                </a:lnTo>
                <a:lnTo>
                  <a:pt x="1460" y="2140"/>
                </a:lnTo>
                <a:lnTo>
                  <a:pt x="1464" y="2148"/>
                </a:lnTo>
                <a:lnTo>
                  <a:pt x="1580" y="2113"/>
                </a:lnTo>
                <a:lnTo>
                  <a:pt x="1586" y="2159"/>
                </a:lnTo>
                <a:lnTo>
                  <a:pt x="1638" y="2203"/>
                </a:lnTo>
                <a:lnTo>
                  <a:pt x="1636" y="2216"/>
                </a:lnTo>
                <a:lnTo>
                  <a:pt x="1646" y="2223"/>
                </a:lnTo>
                <a:lnTo>
                  <a:pt x="1679" y="2195"/>
                </a:lnTo>
                <a:lnTo>
                  <a:pt x="1691" y="2165"/>
                </a:lnTo>
                <a:lnTo>
                  <a:pt x="1759" y="2102"/>
                </a:lnTo>
                <a:lnTo>
                  <a:pt x="1755" y="2132"/>
                </a:lnTo>
                <a:lnTo>
                  <a:pt x="1793" y="2116"/>
                </a:lnTo>
                <a:lnTo>
                  <a:pt x="1785" y="2143"/>
                </a:lnTo>
                <a:lnTo>
                  <a:pt x="1815" y="2129"/>
                </a:lnTo>
                <a:lnTo>
                  <a:pt x="1822" y="2143"/>
                </a:lnTo>
                <a:lnTo>
                  <a:pt x="1802" y="2159"/>
                </a:lnTo>
                <a:lnTo>
                  <a:pt x="1813" y="2183"/>
                </a:lnTo>
                <a:lnTo>
                  <a:pt x="1778" y="2168"/>
                </a:lnTo>
                <a:lnTo>
                  <a:pt x="1767" y="2197"/>
                </a:lnTo>
                <a:lnTo>
                  <a:pt x="1769" y="2217"/>
                </a:lnTo>
                <a:lnTo>
                  <a:pt x="1752" y="2225"/>
                </a:lnTo>
                <a:lnTo>
                  <a:pt x="1724" y="2197"/>
                </a:lnTo>
                <a:lnTo>
                  <a:pt x="1719" y="2223"/>
                </a:lnTo>
                <a:lnTo>
                  <a:pt x="1737" y="2271"/>
                </a:lnTo>
                <a:lnTo>
                  <a:pt x="1671" y="2361"/>
                </a:lnTo>
                <a:lnTo>
                  <a:pt x="1708" y="2397"/>
                </a:lnTo>
                <a:lnTo>
                  <a:pt x="1701" y="2410"/>
                </a:lnTo>
                <a:lnTo>
                  <a:pt x="1712" y="2441"/>
                </a:lnTo>
                <a:lnTo>
                  <a:pt x="1750" y="2454"/>
                </a:lnTo>
                <a:lnTo>
                  <a:pt x="1748" y="2478"/>
                </a:lnTo>
                <a:lnTo>
                  <a:pt x="1799" y="2492"/>
                </a:lnTo>
                <a:lnTo>
                  <a:pt x="1859" y="2485"/>
                </a:lnTo>
                <a:lnTo>
                  <a:pt x="1872" y="2467"/>
                </a:lnTo>
                <a:lnTo>
                  <a:pt x="1868" y="2445"/>
                </a:lnTo>
                <a:lnTo>
                  <a:pt x="1903" y="2403"/>
                </a:lnTo>
                <a:lnTo>
                  <a:pt x="1946" y="2410"/>
                </a:lnTo>
                <a:lnTo>
                  <a:pt x="1952" y="2392"/>
                </a:lnTo>
                <a:lnTo>
                  <a:pt x="1920" y="2386"/>
                </a:lnTo>
                <a:lnTo>
                  <a:pt x="1925" y="2361"/>
                </a:lnTo>
                <a:lnTo>
                  <a:pt x="1892" y="2350"/>
                </a:lnTo>
                <a:lnTo>
                  <a:pt x="1903" y="2326"/>
                </a:lnTo>
                <a:lnTo>
                  <a:pt x="1925" y="2332"/>
                </a:lnTo>
                <a:lnTo>
                  <a:pt x="1933" y="2347"/>
                </a:lnTo>
                <a:lnTo>
                  <a:pt x="1968" y="2343"/>
                </a:lnTo>
                <a:lnTo>
                  <a:pt x="1974" y="2299"/>
                </a:lnTo>
                <a:lnTo>
                  <a:pt x="2006" y="2285"/>
                </a:lnTo>
                <a:lnTo>
                  <a:pt x="2025" y="2230"/>
                </a:lnTo>
                <a:lnTo>
                  <a:pt x="2021" y="2201"/>
                </a:lnTo>
                <a:lnTo>
                  <a:pt x="2058" y="2170"/>
                </a:lnTo>
                <a:lnTo>
                  <a:pt x="2094" y="2183"/>
                </a:lnTo>
                <a:lnTo>
                  <a:pt x="2094" y="2157"/>
                </a:lnTo>
                <a:lnTo>
                  <a:pt x="2067" y="2154"/>
                </a:lnTo>
                <a:lnTo>
                  <a:pt x="2028" y="2096"/>
                </a:lnTo>
                <a:lnTo>
                  <a:pt x="2072" y="2085"/>
                </a:lnTo>
                <a:lnTo>
                  <a:pt x="2084" y="2053"/>
                </a:lnTo>
                <a:lnTo>
                  <a:pt x="2067" y="2026"/>
                </a:lnTo>
                <a:lnTo>
                  <a:pt x="2061" y="1993"/>
                </a:lnTo>
                <a:lnTo>
                  <a:pt x="2025" y="1977"/>
                </a:lnTo>
                <a:lnTo>
                  <a:pt x="2021" y="1955"/>
                </a:lnTo>
                <a:lnTo>
                  <a:pt x="2025" y="1910"/>
                </a:lnTo>
                <a:lnTo>
                  <a:pt x="2006" y="1875"/>
                </a:lnTo>
                <a:lnTo>
                  <a:pt x="1968" y="1900"/>
                </a:lnTo>
                <a:lnTo>
                  <a:pt x="1955" y="1888"/>
                </a:lnTo>
                <a:lnTo>
                  <a:pt x="1968" y="1837"/>
                </a:lnTo>
                <a:lnTo>
                  <a:pt x="1988" y="1832"/>
                </a:lnTo>
                <a:lnTo>
                  <a:pt x="2008" y="1845"/>
                </a:lnTo>
                <a:lnTo>
                  <a:pt x="2017" y="1788"/>
                </a:lnTo>
                <a:lnTo>
                  <a:pt x="1957" y="1780"/>
                </a:lnTo>
                <a:lnTo>
                  <a:pt x="1963" y="1755"/>
                </a:lnTo>
                <a:lnTo>
                  <a:pt x="2001" y="1777"/>
                </a:lnTo>
                <a:lnTo>
                  <a:pt x="2003" y="1746"/>
                </a:lnTo>
                <a:lnTo>
                  <a:pt x="1963" y="1715"/>
                </a:lnTo>
                <a:lnTo>
                  <a:pt x="1946" y="1693"/>
                </a:lnTo>
                <a:lnTo>
                  <a:pt x="1985" y="1648"/>
                </a:lnTo>
                <a:lnTo>
                  <a:pt x="2006" y="1600"/>
                </a:lnTo>
                <a:lnTo>
                  <a:pt x="1986" y="1597"/>
                </a:lnTo>
                <a:lnTo>
                  <a:pt x="1916" y="1640"/>
                </a:lnTo>
                <a:lnTo>
                  <a:pt x="1935" y="1608"/>
                </a:lnTo>
                <a:lnTo>
                  <a:pt x="1894" y="1613"/>
                </a:lnTo>
                <a:lnTo>
                  <a:pt x="1925" y="1583"/>
                </a:lnTo>
                <a:lnTo>
                  <a:pt x="1876" y="1595"/>
                </a:lnTo>
                <a:lnTo>
                  <a:pt x="1872" y="1561"/>
                </a:lnTo>
                <a:lnTo>
                  <a:pt x="1925" y="1548"/>
                </a:lnTo>
                <a:lnTo>
                  <a:pt x="1881" y="1540"/>
                </a:lnTo>
                <a:lnTo>
                  <a:pt x="1890" y="1515"/>
                </a:lnTo>
                <a:lnTo>
                  <a:pt x="1881" y="1466"/>
                </a:lnTo>
                <a:lnTo>
                  <a:pt x="1854" y="1488"/>
                </a:lnTo>
                <a:lnTo>
                  <a:pt x="1800" y="1484"/>
                </a:lnTo>
                <a:lnTo>
                  <a:pt x="1777" y="1449"/>
                </a:lnTo>
                <a:lnTo>
                  <a:pt x="1780" y="1436"/>
                </a:lnTo>
                <a:lnTo>
                  <a:pt x="1799" y="1433"/>
                </a:lnTo>
                <a:lnTo>
                  <a:pt x="1791" y="1409"/>
                </a:lnTo>
                <a:lnTo>
                  <a:pt x="1750" y="1367"/>
                </a:lnTo>
                <a:lnTo>
                  <a:pt x="1789" y="1346"/>
                </a:lnTo>
                <a:lnTo>
                  <a:pt x="1756" y="1329"/>
                </a:lnTo>
                <a:lnTo>
                  <a:pt x="1724" y="1335"/>
                </a:lnTo>
                <a:lnTo>
                  <a:pt x="1712" y="1354"/>
                </a:lnTo>
                <a:lnTo>
                  <a:pt x="1702" y="1327"/>
                </a:lnTo>
                <a:lnTo>
                  <a:pt x="1647" y="1331"/>
                </a:lnTo>
                <a:lnTo>
                  <a:pt x="1654" y="1299"/>
                </a:lnTo>
                <a:lnTo>
                  <a:pt x="1680" y="1280"/>
                </a:lnTo>
                <a:lnTo>
                  <a:pt x="1669" y="1242"/>
                </a:lnTo>
                <a:lnTo>
                  <a:pt x="1701" y="1222"/>
                </a:lnTo>
                <a:lnTo>
                  <a:pt x="1693" y="1212"/>
                </a:lnTo>
                <a:lnTo>
                  <a:pt x="1654" y="1211"/>
                </a:lnTo>
                <a:lnTo>
                  <a:pt x="1614" y="1189"/>
                </a:lnTo>
                <a:lnTo>
                  <a:pt x="1632" y="1182"/>
                </a:lnTo>
                <a:lnTo>
                  <a:pt x="1630" y="1171"/>
                </a:lnTo>
                <a:lnTo>
                  <a:pt x="1657" y="1189"/>
                </a:lnTo>
                <a:lnTo>
                  <a:pt x="1665" y="1171"/>
                </a:lnTo>
                <a:lnTo>
                  <a:pt x="1686" y="1180"/>
                </a:lnTo>
                <a:lnTo>
                  <a:pt x="1695" y="1154"/>
                </a:lnTo>
                <a:lnTo>
                  <a:pt x="1713" y="1165"/>
                </a:lnTo>
                <a:lnTo>
                  <a:pt x="1726" y="1102"/>
                </a:lnTo>
                <a:lnTo>
                  <a:pt x="1695" y="1094"/>
                </a:lnTo>
                <a:lnTo>
                  <a:pt x="1682" y="1127"/>
                </a:lnTo>
                <a:lnTo>
                  <a:pt x="1649" y="1122"/>
                </a:lnTo>
                <a:lnTo>
                  <a:pt x="1654" y="1102"/>
                </a:lnTo>
                <a:lnTo>
                  <a:pt x="1627" y="1111"/>
                </a:lnTo>
                <a:lnTo>
                  <a:pt x="1606" y="1092"/>
                </a:lnTo>
                <a:lnTo>
                  <a:pt x="1603" y="1111"/>
                </a:lnTo>
                <a:lnTo>
                  <a:pt x="1582" y="1098"/>
                </a:lnTo>
                <a:lnTo>
                  <a:pt x="1538" y="1146"/>
                </a:lnTo>
                <a:lnTo>
                  <a:pt x="1496" y="1157"/>
                </a:lnTo>
                <a:lnTo>
                  <a:pt x="1468" y="1111"/>
                </a:lnTo>
                <a:lnTo>
                  <a:pt x="1429" y="1083"/>
                </a:lnTo>
                <a:lnTo>
                  <a:pt x="1429" y="1067"/>
                </a:lnTo>
                <a:lnTo>
                  <a:pt x="1461" y="1012"/>
                </a:lnTo>
                <a:lnTo>
                  <a:pt x="1490" y="1036"/>
                </a:lnTo>
                <a:lnTo>
                  <a:pt x="1520" y="1034"/>
                </a:lnTo>
                <a:lnTo>
                  <a:pt x="1496" y="1010"/>
                </a:lnTo>
                <a:lnTo>
                  <a:pt x="1515" y="982"/>
                </a:lnTo>
                <a:lnTo>
                  <a:pt x="1540" y="985"/>
                </a:lnTo>
                <a:lnTo>
                  <a:pt x="1575" y="969"/>
                </a:lnTo>
                <a:lnTo>
                  <a:pt x="1580" y="985"/>
                </a:lnTo>
                <a:lnTo>
                  <a:pt x="1597" y="971"/>
                </a:lnTo>
                <a:lnTo>
                  <a:pt x="1603" y="949"/>
                </a:lnTo>
                <a:lnTo>
                  <a:pt x="1632" y="947"/>
                </a:lnTo>
                <a:lnTo>
                  <a:pt x="1635" y="907"/>
                </a:lnTo>
                <a:lnTo>
                  <a:pt x="1591" y="925"/>
                </a:lnTo>
                <a:lnTo>
                  <a:pt x="1564" y="896"/>
                </a:lnTo>
                <a:lnTo>
                  <a:pt x="1571" y="841"/>
                </a:lnTo>
                <a:lnTo>
                  <a:pt x="1551" y="841"/>
                </a:lnTo>
                <a:lnTo>
                  <a:pt x="1538" y="868"/>
                </a:lnTo>
                <a:lnTo>
                  <a:pt x="1479" y="876"/>
                </a:lnTo>
                <a:lnTo>
                  <a:pt x="1472" y="865"/>
                </a:lnTo>
                <a:lnTo>
                  <a:pt x="1499" y="843"/>
                </a:lnTo>
                <a:lnTo>
                  <a:pt x="1494" y="830"/>
                </a:lnTo>
                <a:lnTo>
                  <a:pt x="1516" y="818"/>
                </a:lnTo>
                <a:lnTo>
                  <a:pt x="1505" y="805"/>
                </a:lnTo>
                <a:lnTo>
                  <a:pt x="1485" y="808"/>
                </a:lnTo>
                <a:lnTo>
                  <a:pt x="1471" y="840"/>
                </a:lnTo>
                <a:lnTo>
                  <a:pt x="1449" y="827"/>
                </a:lnTo>
                <a:lnTo>
                  <a:pt x="1444" y="814"/>
                </a:lnTo>
                <a:lnTo>
                  <a:pt x="1420" y="800"/>
                </a:lnTo>
                <a:lnTo>
                  <a:pt x="1413" y="772"/>
                </a:lnTo>
                <a:lnTo>
                  <a:pt x="1424" y="754"/>
                </a:lnTo>
                <a:lnTo>
                  <a:pt x="1457" y="761"/>
                </a:lnTo>
                <a:lnTo>
                  <a:pt x="1449" y="742"/>
                </a:lnTo>
                <a:lnTo>
                  <a:pt x="1420" y="729"/>
                </a:lnTo>
                <a:lnTo>
                  <a:pt x="1429" y="699"/>
                </a:lnTo>
                <a:lnTo>
                  <a:pt x="1435" y="704"/>
                </a:lnTo>
                <a:lnTo>
                  <a:pt x="1460" y="663"/>
                </a:lnTo>
                <a:lnTo>
                  <a:pt x="1482" y="668"/>
                </a:lnTo>
                <a:lnTo>
                  <a:pt x="1505" y="665"/>
                </a:lnTo>
                <a:lnTo>
                  <a:pt x="1577" y="699"/>
                </a:lnTo>
                <a:lnTo>
                  <a:pt x="1584" y="734"/>
                </a:lnTo>
                <a:lnTo>
                  <a:pt x="1599" y="745"/>
                </a:lnTo>
                <a:lnTo>
                  <a:pt x="1619" y="732"/>
                </a:lnTo>
                <a:lnTo>
                  <a:pt x="1641" y="750"/>
                </a:lnTo>
                <a:lnTo>
                  <a:pt x="1665" y="745"/>
                </a:lnTo>
                <a:lnTo>
                  <a:pt x="1665" y="732"/>
                </a:lnTo>
                <a:lnTo>
                  <a:pt x="1690" y="739"/>
                </a:lnTo>
                <a:lnTo>
                  <a:pt x="1684" y="709"/>
                </a:lnTo>
                <a:lnTo>
                  <a:pt x="1660" y="707"/>
                </a:lnTo>
                <a:lnTo>
                  <a:pt x="1647" y="696"/>
                </a:lnTo>
                <a:lnTo>
                  <a:pt x="1658" y="685"/>
                </a:lnTo>
                <a:lnTo>
                  <a:pt x="1668" y="685"/>
                </a:lnTo>
                <a:lnTo>
                  <a:pt x="1668" y="668"/>
                </a:lnTo>
                <a:lnTo>
                  <a:pt x="1693" y="666"/>
                </a:lnTo>
                <a:lnTo>
                  <a:pt x="1693" y="647"/>
                </a:lnTo>
                <a:lnTo>
                  <a:pt x="1657" y="619"/>
                </a:lnTo>
                <a:lnTo>
                  <a:pt x="1660" y="603"/>
                </a:lnTo>
                <a:lnTo>
                  <a:pt x="1671" y="603"/>
                </a:lnTo>
                <a:lnTo>
                  <a:pt x="1679" y="587"/>
                </a:lnTo>
                <a:lnTo>
                  <a:pt x="1708" y="584"/>
                </a:lnTo>
                <a:lnTo>
                  <a:pt x="1722" y="576"/>
                </a:lnTo>
                <a:lnTo>
                  <a:pt x="1726" y="597"/>
                </a:lnTo>
                <a:lnTo>
                  <a:pt x="1737" y="628"/>
                </a:lnTo>
                <a:lnTo>
                  <a:pt x="1750" y="641"/>
                </a:lnTo>
                <a:lnTo>
                  <a:pt x="1756" y="619"/>
                </a:lnTo>
                <a:lnTo>
                  <a:pt x="1777" y="619"/>
                </a:lnTo>
                <a:lnTo>
                  <a:pt x="1761" y="581"/>
                </a:lnTo>
                <a:lnTo>
                  <a:pt x="1774" y="556"/>
                </a:lnTo>
                <a:lnTo>
                  <a:pt x="1761" y="548"/>
                </a:lnTo>
                <a:lnTo>
                  <a:pt x="1767" y="530"/>
                </a:lnTo>
                <a:lnTo>
                  <a:pt x="1745" y="534"/>
                </a:lnTo>
                <a:lnTo>
                  <a:pt x="1713" y="532"/>
                </a:lnTo>
                <a:lnTo>
                  <a:pt x="1706" y="510"/>
                </a:lnTo>
                <a:lnTo>
                  <a:pt x="1679" y="543"/>
                </a:lnTo>
                <a:lnTo>
                  <a:pt x="1636" y="565"/>
                </a:lnTo>
                <a:lnTo>
                  <a:pt x="1630" y="578"/>
                </a:lnTo>
                <a:lnTo>
                  <a:pt x="1608" y="584"/>
                </a:lnTo>
                <a:lnTo>
                  <a:pt x="1592" y="565"/>
                </a:lnTo>
                <a:lnTo>
                  <a:pt x="1570" y="587"/>
                </a:lnTo>
                <a:lnTo>
                  <a:pt x="1577" y="601"/>
                </a:lnTo>
                <a:lnTo>
                  <a:pt x="1533" y="623"/>
                </a:lnTo>
                <a:lnTo>
                  <a:pt x="1523" y="619"/>
                </a:lnTo>
                <a:lnTo>
                  <a:pt x="1516" y="600"/>
                </a:lnTo>
                <a:lnTo>
                  <a:pt x="1482" y="601"/>
                </a:lnTo>
                <a:lnTo>
                  <a:pt x="1466" y="608"/>
                </a:lnTo>
                <a:lnTo>
                  <a:pt x="1461" y="619"/>
                </a:lnTo>
                <a:lnTo>
                  <a:pt x="1431" y="632"/>
                </a:lnTo>
                <a:lnTo>
                  <a:pt x="1418" y="630"/>
                </a:lnTo>
                <a:lnTo>
                  <a:pt x="1417" y="641"/>
                </a:lnTo>
                <a:lnTo>
                  <a:pt x="1387" y="663"/>
                </a:lnTo>
                <a:lnTo>
                  <a:pt x="1376" y="677"/>
                </a:lnTo>
                <a:lnTo>
                  <a:pt x="1373" y="720"/>
                </a:lnTo>
                <a:lnTo>
                  <a:pt x="1359" y="734"/>
                </a:lnTo>
                <a:lnTo>
                  <a:pt x="1330" y="726"/>
                </a:lnTo>
                <a:lnTo>
                  <a:pt x="1326" y="696"/>
                </a:lnTo>
                <a:lnTo>
                  <a:pt x="1332" y="679"/>
                </a:lnTo>
                <a:lnTo>
                  <a:pt x="1304" y="652"/>
                </a:lnTo>
                <a:lnTo>
                  <a:pt x="1308" y="633"/>
                </a:lnTo>
                <a:lnTo>
                  <a:pt x="1300" y="612"/>
                </a:lnTo>
                <a:lnTo>
                  <a:pt x="1267" y="590"/>
                </a:lnTo>
                <a:lnTo>
                  <a:pt x="1269" y="573"/>
                </a:lnTo>
                <a:lnTo>
                  <a:pt x="1249" y="570"/>
                </a:lnTo>
                <a:lnTo>
                  <a:pt x="1228" y="545"/>
                </a:lnTo>
                <a:lnTo>
                  <a:pt x="1231" y="534"/>
                </a:lnTo>
                <a:lnTo>
                  <a:pt x="1245" y="532"/>
                </a:lnTo>
                <a:lnTo>
                  <a:pt x="1234" y="513"/>
                </a:lnTo>
                <a:lnTo>
                  <a:pt x="1209" y="524"/>
                </a:lnTo>
                <a:lnTo>
                  <a:pt x="1182" y="483"/>
                </a:lnTo>
                <a:lnTo>
                  <a:pt x="1156" y="472"/>
                </a:lnTo>
                <a:lnTo>
                  <a:pt x="1147" y="436"/>
                </a:lnTo>
                <a:lnTo>
                  <a:pt x="1127" y="425"/>
                </a:lnTo>
                <a:lnTo>
                  <a:pt x="1118" y="401"/>
                </a:lnTo>
                <a:lnTo>
                  <a:pt x="1127" y="393"/>
                </a:lnTo>
                <a:lnTo>
                  <a:pt x="1134" y="359"/>
                </a:lnTo>
                <a:lnTo>
                  <a:pt x="1112" y="363"/>
                </a:lnTo>
                <a:lnTo>
                  <a:pt x="1111" y="346"/>
                </a:lnTo>
                <a:lnTo>
                  <a:pt x="1092" y="368"/>
                </a:lnTo>
                <a:lnTo>
                  <a:pt x="1078" y="370"/>
                </a:lnTo>
                <a:lnTo>
                  <a:pt x="1051" y="357"/>
                </a:lnTo>
                <a:lnTo>
                  <a:pt x="1042" y="311"/>
                </a:lnTo>
                <a:lnTo>
                  <a:pt x="1020" y="289"/>
                </a:lnTo>
                <a:lnTo>
                  <a:pt x="987" y="284"/>
                </a:lnTo>
                <a:lnTo>
                  <a:pt x="996" y="270"/>
                </a:lnTo>
                <a:lnTo>
                  <a:pt x="998" y="251"/>
                </a:lnTo>
                <a:lnTo>
                  <a:pt x="969" y="250"/>
                </a:lnTo>
                <a:lnTo>
                  <a:pt x="947" y="240"/>
                </a:lnTo>
                <a:lnTo>
                  <a:pt x="926" y="215"/>
                </a:lnTo>
                <a:lnTo>
                  <a:pt x="893" y="237"/>
                </a:lnTo>
                <a:lnTo>
                  <a:pt x="863" y="232"/>
                </a:lnTo>
                <a:lnTo>
                  <a:pt x="830" y="208"/>
                </a:lnTo>
                <a:lnTo>
                  <a:pt x="819" y="182"/>
                </a:lnTo>
                <a:lnTo>
                  <a:pt x="775" y="172"/>
                </a:lnTo>
                <a:lnTo>
                  <a:pt x="745" y="153"/>
                </a:lnTo>
                <a:lnTo>
                  <a:pt x="725" y="133"/>
                </a:lnTo>
                <a:lnTo>
                  <a:pt x="699" y="131"/>
                </a:lnTo>
                <a:lnTo>
                  <a:pt x="657" y="86"/>
                </a:lnTo>
                <a:lnTo>
                  <a:pt x="627" y="71"/>
                </a:lnTo>
                <a:lnTo>
                  <a:pt x="601" y="62"/>
                </a:lnTo>
                <a:lnTo>
                  <a:pt x="575" y="43"/>
                </a:lnTo>
                <a:lnTo>
                  <a:pt x="543" y="44"/>
                </a:lnTo>
                <a:lnTo>
                  <a:pt x="539" y="35"/>
                </a:lnTo>
                <a:lnTo>
                  <a:pt x="511" y="21"/>
                </a:lnTo>
                <a:lnTo>
                  <a:pt x="467" y="19"/>
                </a:lnTo>
                <a:lnTo>
                  <a:pt x="452" y="8"/>
                </a:lnTo>
                <a:lnTo>
                  <a:pt x="430" y="10"/>
                </a:lnTo>
                <a:lnTo>
                  <a:pt x="404" y="0"/>
                </a:lnTo>
                <a:lnTo>
                  <a:pt x="390" y="6"/>
                </a:lnTo>
                <a:lnTo>
                  <a:pt x="299" y="11"/>
                </a:lnTo>
                <a:lnTo>
                  <a:pt x="260" y="27"/>
                </a:lnTo>
                <a:lnTo>
                  <a:pt x="242" y="21"/>
                </a:lnTo>
                <a:lnTo>
                  <a:pt x="234" y="4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2" name="Freeform 48">
            <a:extLst>
              <a:ext uri="{FF2B5EF4-FFF2-40B4-BE49-F238E27FC236}">
                <a16:creationId xmlns:a16="http://schemas.microsoft.com/office/drawing/2014/main" id="{7C3BEFAE-BCA1-9863-9B4F-25C648908E16}"/>
              </a:ext>
            </a:extLst>
          </p:cNvPr>
          <p:cNvSpPr>
            <a:spLocks/>
          </p:cNvSpPr>
          <p:nvPr/>
        </p:nvSpPr>
        <p:spPr bwMode="auto">
          <a:xfrm>
            <a:off x="2472703" y="4958358"/>
            <a:ext cx="17128" cy="6588"/>
          </a:xfrm>
          <a:custGeom>
            <a:avLst/>
            <a:gdLst>
              <a:gd name="T0" fmla="*/ 46 w 93"/>
              <a:gd name="T1" fmla="*/ 0 h 35"/>
              <a:gd name="T2" fmla="*/ 0 w 93"/>
              <a:gd name="T3" fmla="*/ 2 h 35"/>
              <a:gd name="T4" fmla="*/ 40 w 93"/>
              <a:gd name="T5" fmla="*/ 35 h 35"/>
              <a:gd name="T6" fmla="*/ 55 w 93"/>
              <a:gd name="T7" fmla="*/ 30 h 35"/>
              <a:gd name="T8" fmla="*/ 93 w 93"/>
              <a:gd name="T9" fmla="*/ 21 h 35"/>
              <a:gd name="T10" fmla="*/ 46 w 93"/>
              <a:gd name="T11" fmla="*/ 0 h 35"/>
            </a:gdLst>
            <a:ahLst/>
            <a:cxnLst>
              <a:cxn ang="0">
                <a:pos x="T0" y="T1"/>
              </a:cxn>
              <a:cxn ang="0">
                <a:pos x="T2" y="T3"/>
              </a:cxn>
              <a:cxn ang="0">
                <a:pos x="T4" y="T5"/>
              </a:cxn>
              <a:cxn ang="0">
                <a:pos x="T6" y="T7"/>
              </a:cxn>
              <a:cxn ang="0">
                <a:pos x="T8" y="T9"/>
              </a:cxn>
              <a:cxn ang="0">
                <a:pos x="T10" y="T11"/>
              </a:cxn>
            </a:cxnLst>
            <a:rect l="0" t="0" r="r" b="b"/>
            <a:pathLst>
              <a:path w="93" h="35">
                <a:moveTo>
                  <a:pt x="46" y="0"/>
                </a:moveTo>
                <a:lnTo>
                  <a:pt x="0" y="2"/>
                </a:lnTo>
                <a:lnTo>
                  <a:pt x="40" y="35"/>
                </a:lnTo>
                <a:lnTo>
                  <a:pt x="55" y="30"/>
                </a:lnTo>
                <a:lnTo>
                  <a:pt x="93" y="21"/>
                </a:lnTo>
                <a:lnTo>
                  <a:pt x="4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3" name="Freeform 49">
            <a:extLst>
              <a:ext uri="{FF2B5EF4-FFF2-40B4-BE49-F238E27FC236}">
                <a16:creationId xmlns:a16="http://schemas.microsoft.com/office/drawing/2014/main" id="{278544BE-7A35-E5ED-4FF3-407C31267DFE}"/>
              </a:ext>
            </a:extLst>
          </p:cNvPr>
          <p:cNvSpPr>
            <a:spLocks/>
          </p:cNvSpPr>
          <p:nvPr/>
        </p:nvSpPr>
        <p:spPr bwMode="auto">
          <a:xfrm>
            <a:off x="2472703" y="4958358"/>
            <a:ext cx="17128" cy="6588"/>
          </a:xfrm>
          <a:custGeom>
            <a:avLst/>
            <a:gdLst>
              <a:gd name="T0" fmla="*/ 0 w 93"/>
              <a:gd name="T1" fmla="*/ 2 h 35"/>
              <a:gd name="T2" fmla="*/ 46 w 93"/>
              <a:gd name="T3" fmla="*/ 0 h 35"/>
              <a:gd name="T4" fmla="*/ 93 w 93"/>
              <a:gd name="T5" fmla="*/ 21 h 35"/>
              <a:gd name="T6" fmla="*/ 55 w 93"/>
              <a:gd name="T7" fmla="*/ 30 h 35"/>
              <a:gd name="T8" fmla="*/ 40 w 93"/>
              <a:gd name="T9" fmla="*/ 35 h 35"/>
              <a:gd name="T10" fmla="*/ 0 w 93"/>
              <a:gd name="T11" fmla="*/ 2 h 35"/>
            </a:gdLst>
            <a:ahLst/>
            <a:cxnLst>
              <a:cxn ang="0">
                <a:pos x="T0" y="T1"/>
              </a:cxn>
              <a:cxn ang="0">
                <a:pos x="T2" y="T3"/>
              </a:cxn>
              <a:cxn ang="0">
                <a:pos x="T4" y="T5"/>
              </a:cxn>
              <a:cxn ang="0">
                <a:pos x="T6" y="T7"/>
              </a:cxn>
              <a:cxn ang="0">
                <a:pos x="T8" y="T9"/>
              </a:cxn>
              <a:cxn ang="0">
                <a:pos x="T10" y="T11"/>
              </a:cxn>
            </a:cxnLst>
            <a:rect l="0" t="0" r="r" b="b"/>
            <a:pathLst>
              <a:path w="93" h="35">
                <a:moveTo>
                  <a:pt x="0" y="2"/>
                </a:moveTo>
                <a:lnTo>
                  <a:pt x="46" y="0"/>
                </a:lnTo>
                <a:lnTo>
                  <a:pt x="93" y="21"/>
                </a:lnTo>
                <a:lnTo>
                  <a:pt x="55" y="30"/>
                </a:lnTo>
                <a:lnTo>
                  <a:pt x="40" y="35"/>
                </a:lnTo>
                <a:lnTo>
                  <a:pt x="0" y="2"/>
                </a:lnTo>
              </a:path>
            </a:pathLst>
          </a:custGeom>
          <a:solidFill>
            <a:schemeClr val="bg1">
              <a:lumMod val="95000"/>
            </a:schemeClr>
          </a:solidFill>
          <a:ln w="0">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4" name="Freeform 50">
            <a:extLst>
              <a:ext uri="{FF2B5EF4-FFF2-40B4-BE49-F238E27FC236}">
                <a16:creationId xmlns:a16="http://schemas.microsoft.com/office/drawing/2014/main" id="{186CC3CB-7D0E-144E-C32D-13915E412D70}"/>
              </a:ext>
            </a:extLst>
          </p:cNvPr>
          <p:cNvSpPr>
            <a:spLocks/>
          </p:cNvSpPr>
          <p:nvPr/>
        </p:nvSpPr>
        <p:spPr bwMode="auto">
          <a:xfrm>
            <a:off x="2161765" y="4780490"/>
            <a:ext cx="393943" cy="469042"/>
          </a:xfrm>
          <a:custGeom>
            <a:avLst/>
            <a:gdLst>
              <a:gd name="T0" fmla="*/ 452 w 2094"/>
              <a:gd name="T1" fmla="*/ 8 h 2492"/>
              <a:gd name="T2" fmla="*/ 627 w 2094"/>
              <a:gd name="T3" fmla="*/ 71 h 2492"/>
              <a:gd name="T4" fmla="*/ 830 w 2094"/>
              <a:gd name="T5" fmla="*/ 208 h 2492"/>
              <a:gd name="T6" fmla="*/ 996 w 2094"/>
              <a:gd name="T7" fmla="*/ 270 h 2492"/>
              <a:gd name="T8" fmla="*/ 1111 w 2094"/>
              <a:gd name="T9" fmla="*/ 346 h 2492"/>
              <a:gd name="T10" fmla="*/ 1156 w 2094"/>
              <a:gd name="T11" fmla="*/ 472 h 2492"/>
              <a:gd name="T12" fmla="*/ 1249 w 2094"/>
              <a:gd name="T13" fmla="*/ 570 h 2492"/>
              <a:gd name="T14" fmla="*/ 1326 w 2094"/>
              <a:gd name="T15" fmla="*/ 696 h 2492"/>
              <a:gd name="T16" fmla="*/ 1418 w 2094"/>
              <a:gd name="T17" fmla="*/ 630 h 2492"/>
              <a:gd name="T18" fmla="*/ 1533 w 2094"/>
              <a:gd name="T19" fmla="*/ 623 h 2492"/>
              <a:gd name="T20" fmla="*/ 1679 w 2094"/>
              <a:gd name="T21" fmla="*/ 543 h 2492"/>
              <a:gd name="T22" fmla="*/ 1774 w 2094"/>
              <a:gd name="T23" fmla="*/ 556 h 2492"/>
              <a:gd name="T24" fmla="*/ 1722 w 2094"/>
              <a:gd name="T25" fmla="*/ 576 h 2492"/>
              <a:gd name="T26" fmla="*/ 1693 w 2094"/>
              <a:gd name="T27" fmla="*/ 666 h 2492"/>
              <a:gd name="T28" fmla="*/ 1690 w 2094"/>
              <a:gd name="T29" fmla="*/ 739 h 2492"/>
              <a:gd name="T30" fmla="*/ 1577 w 2094"/>
              <a:gd name="T31" fmla="*/ 699 h 2492"/>
              <a:gd name="T32" fmla="*/ 1449 w 2094"/>
              <a:gd name="T33" fmla="*/ 742 h 2492"/>
              <a:gd name="T34" fmla="*/ 1471 w 2094"/>
              <a:gd name="T35" fmla="*/ 840 h 2492"/>
              <a:gd name="T36" fmla="*/ 1479 w 2094"/>
              <a:gd name="T37" fmla="*/ 876 h 2492"/>
              <a:gd name="T38" fmla="*/ 1632 w 2094"/>
              <a:gd name="T39" fmla="*/ 947 h 2492"/>
              <a:gd name="T40" fmla="*/ 1496 w 2094"/>
              <a:gd name="T41" fmla="*/ 1010 h 2492"/>
              <a:gd name="T42" fmla="*/ 1496 w 2094"/>
              <a:gd name="T43" fmla="*/ 1157 h 2492"/>
              <a:gd name="T44" fmla="*/ 1649 w 2094"/>
              <a:gd name="T45" fmla="*/ 1122 h 2492"/>
              <a:gd name="T46" fmla="*/ 1665 w 2094"/>
              <a:gd name="T47" fmla="*/ 1171 h 2492"/>
              <a:gd name="T48" fmla="*/ 1701 w 2094"/>
              <a:gd name="T49" fmla="*/ 1222 h 2492"/>
              <a:gd name="T50" fmla="*/ 1724 w 2094"/>
              <a:gd name="T51" fmla="*/ 1335 h 2492"/>
              <a:gd name="T52" fmla="*/ 1777 w 2094"/>
              <a:gd name="T53" fmla="*/ 1449 h 2492"/>
              <a:gd name="T54" fmla="*/ 1872 w 2094"/>
              <a:gd name="T55" fmla="*/ 1561 h 2492"/>
              <a:gd name="T56" fmla="*/ 2006 w 2094"/>
              <a:gd name="T57" fmla="*/ 1600 h 2492"/>
              <a:gd name="T58" fmla="*/ 1957 w 2094"/>
              <a:gd name="T59" fmla="*/ 1780 h 2492"/>
              <a:gd name="T60" fmla="*/ 2006 w 2094"/>
              <a:gd name="T61" fmla="*/ 1875 h 2492"/>
              <a:gd name="T62" fmla="*/ 2072 w 2094"/>
              <a:gd name="T63" fmla="*/ 2085 h 2492"/>
              <a:gd name="T64" fmla="*/ 2025 w 2094"/>
              <a:gd name="T65" fmla="*/ 2230 h 2492"/>
              <a:gd name="T66" fmla="*/ 1892 w 2094"/>
              <a:gd name="T67" fmla="*/ 2350 h 2492"/>
              <a:gd name="T68" fmla="*/ 1872 w 2094"/>
              <a:gd name="T69" fmla="*/ 2467 h 2492"/>
              <a:gd name="T70" fmla="*/ 1708 w 2094"/>
              <a:gd name="T71" fmla="*/ 2397 h 2492"/>
              <a:gd name="T72" fmla="*/ 1767 w 2094"/>
              <a:gd name="T73" fmla="*/ 2197 h 2492"/>
              <a:gd name="T74" fmla="*/ 1793 w 2094"/>
              <a:gd name="T75" fmla="*/ 2116 h 2492"/>
              <a:gd name="T76" fmla="*/ 1638 w 2094"/>
              <a:gd name="T77" fmla="*/ 2203 h 2492"/>
              <a:gd name="T78" fmla="*/ 1359 w 2094"/>
              <a:gd name="T79" fmla="*/ 2132 h 2492"/>
              <a:gd name="T80" fmla="*/ 1188 w 2094"/>
              <a:gd name="T81" fmla="*/ 2066 h 2492"/>
              <a:gd name="T82" fmla="*/ 974 w 2094"/>
              <a:gd name="T83" fmla="*/ 2074 h 2492"/>
              <a:gd name="T84" fmla="*/ 747 w 2094"/>
              <a:gd name="T85" fmla="*/ 2116 h 2492"/>
              <a:gd name="T86" fmla="*/ 703 w 2094"/>
              <a:gd name="T87" fmla="*/ 1919 h 2492"/>
              <a:gd name="T88" fmla="*/ 778 w 2094"/>
              <a:gd name="T89" fmla="*/ 1742 h 2492"/>
              <a:gd name="T90" fmla="*/ 900 w 2094"/>
              <a:gd name="T91" fmla="*/ 1646 h 2492"/>
              <a:gd name="T92" fmla="*/ 930 w 2094"/>
              <a:gd name="T93" fmla="*/ 1739 h 2492"/>
              <a:gd name="T94" fmla="*/ 1059 w 2094"/>
              <a:gd name="T95" fmla="*/ 1769 h 2492"/>
              <a:gd name="T96" fmla="*/ 1158 w 2094"/>
              <a:gd name="T97" fmla="*/ 1659 h 2492"/>
              <a:gd name="T98" fmla="*/ 1070 w 2094"/>
              <a:gd name="T99" fmla="*/ 1545 h 2492"/>
              <a:gd name="T100" fmla="*/ 1038 w 2094"/>
              <a:gd name="T101" fmla="*/ 1425 h 2492"/>
              <a:gd name="T102" fmla="*/ 900 w 2094"/>
              <a:gd name="T103" fmla="*/ 1488 h 2492"/>
              <a:gd name="T104" fmla="*/ 795 w 2094"/>
              <a:gd name="T105" fmla="*/ 1431 h 2492"/>
              <a:gd name="T106" fmla="*/ 529 w 2094"/>
              <a:gd name="T107" fmla="*/ 1289 h 2492"/>
              <a:gd name="T108" fmla="*/ 349 w 2094"/>
              <a:gd name="T109" fmla="*/ 1113 h 2492"/>
              <a:gd name="T110" fmla="*/ 260 w 2094"/>
              <a:gd name="T111" fmla="*/ 688 h 2492"/>
              <a:gd name="T112" fmla="*/ 13 w 2094"/>
              <a:gd name="T113" fmla="*/ 368 h 2492"/>
              <a:gd name="T114" fmla="*/ 81 w 2094"/>
              <a:gd name="T115" fmla="*/ 133 h 2492"/>
              <a:gd name="T116" fmla="*/ 242 w 2094"/>
              <a:gd name="T117" fmla="*/ 21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4" h="2492">
                <a:moveTo>
                  <a:pt x="242" y="21"/>
                </a:moveTo>
                <a:lnTo>
                  <a:pt x="260" y="27"/>
                </a:lnTo>
                <a:lnTo>
                  <a:pt x="299" y="11"/>
                </a:lnTo>
                <a:lnTo>
                  <a:pt x="390" y="6"/>
                </a:lnTo>
                <a:lnTo>
                  <a:pt x="404" y="0"/>
                </a:lnTo>
                <a:lnTo>
                  <a:pt x="430" y="10"/>
                </a:lnTo>
                <a:lnTo>
                  <a:pt x="452" y="8"/>
                </a:lnTo>
                <a:lnTo>
                  <a:pt x="467" y="19"/>
                </a:lnTo>
                <a:lnTo>
                  <a:pt x="511" y="21"/>
                </a:lnTo>
                <a:lnTo>
                  <a:pt x="539" y="35"/>
                </a:lnTo>
                <a:lnTo>
                  <a:pt x="543" y="44"/>
                </a:lnTo>
                <a:lnTo>
                  <a:pt x="575" y="43"/>
                </a:lnTo>
                <a:lnTo>
                  <a:pt x="601" y="62"/>
                </a:lnTo>
                <a:lnTo>
                  <a:pt x="627" y="71"/>
                </a:lnTo>
                <a:lnTo>
                  <a:pt x="657" y="86"/>
                </a:lnTo>
                <a:lnTo>
                  <a:pt x="699" y="131"/>
                </a:lnTo>
                <a:lnTo>
                  <a:pt x="725" y="133"/>
                </a:lnTo>
                <a:lnTo>
                  <a:pt x="745" y="153"/>
                </a:lnTo>
                <a:lnTo>
                  <a:pt x="775" y="172"/>
                </a:lnTo>
                <a:lnTo>
                  <a:pt x="819" y="182"/>
                </a:lnTo>
                <a:lnTo>
                  <a:pt x="830" y="208"/>
                </a:lnTo>
                <a:lnTo>
                  <a:pt x="863" y="232"/>
                </a:lnTo>
                <a:lnTo>
                  <a:pt x="893" y="237"/>
                </a:lnTo>
                <a:lnTo>
                  <a:pt x="926" y="215"/>
                </a:lnTo>
                <a:lnTo>
                  <a:pt x="947" y="240"/>
                </a:lnTo>
                <a:lnTo>
                  <a:pt x="969" y="250"/>
                </a:lnTo>
                <a:lnTo>
                  <a:pt x="998" y="251"/>
                </a:lnTo>
                <a:lnTo>
                  <a:pt x="996" y="270"/>
                </a:lnTo>
                <a:lnTo>
                  <a:pt x="987" y="284"/>
                </a:lnTo>
                <a:lnTo>
                  <a:pt x="1020" y="289"/>
                </a:lnTo>
                <a:lnTo>
                  <a:pt x="1042" y="311"/>
                </a:lnTo>
                <a:lnTo>
                  <a:pt x="1051" y="357"/>
                </a:lnTo>
                <a:lnTo>
                  <a:pt x="1078" y="370"/>
                </a:lnTo>
                <a:lnTo>
                  <a:pt x="1092" y="368"/>
                </a:lnTo>
                <a:lnTo>
                  <a:pt x="1111" y="346"/>
                </a:lnTo>
                <a:lnTo>
                  <a:pt x="1112" y="363"/>
                </a:lnTo>
                <a:lnTo>
                  <a:pt x="1134" y="359"/>
                </a:lnTo>
                <a:lnTo>
                  <a:pt x="1127" y="393"/>
                </a:lnTo>
                <a:lnTo>
                  <a:pt x="1118" y="401"/>
                </a:lnTo>
                <a:lnTo>
                  <a:pt x="1127" y="425"/>
                </a:lnTo>
                <a:lnTo>
                  <a:pt x="1147" y="436"/>
                </a:lnTo>
                <a:lnTo>
                  <a:pt x="1156" y="472"/>
                </a:lnTo>
                <a:lnTo>
                  <a:pt x="1182" y="483"/>
                </a:lnTo>
                <a:lnTo>
                  <a:pt x="1209" y="524"/>
                </a:lnTo>
                <a:lnTo>
                  <a:pt x="1234" y="513"/>
                </a:lnTo>
                <a:lnTo>
                  <a:pt x="1245" y="532"/>
                </a:lnTo>
                <a:lnTo>
                  <a:pt x="1231" y="534"/>
                </a:lnTo>
                <a:lnTo>
                  <a:pt x="1228" y="545"/>
                </a:lnTo>
                <a:lnTo>
                  <a:pt x="1249" y="570"/>
                </a:lnTo>
                <a:lnTo>
                  <a:pt x="1269" y="573"/>
                </a:lnTo>
                <a:lnTo>
                  <a:pt x="1267" y="590"/>
                </a:lnTo>
                <a:lnTo>
                  <a:pt x="1300" y="612"/>
                </a:lnTo>
                <a:lnTo>
                  <a:pt x="1308" y="633"/>
                </a:lnTo>
                <a:lnTo>
                  <a:pt x="1304" y="652"/>
                </a:lnTo>
                <a:lnTo>
                  <a:pt x="1332" y="679"/>
                </a:lnTo>
                <a:lnTo>
                  <a:pt x="1326" y="696"/>
                </a:lnTo>
                <a:lnTo>
                  <a:pt x="1330" y="726"/>
                </a:lnTo>
                <a:lnTo>
                  <a:pt x="1359" y="734"/>
                </a:lnTo>
                <a:lnTo>
                  <a:pt x="1373" y="720"/>
                </a:lnTo>
                <a:lnTo>
                  <a:pt x="1376" y="677"/>
                </a:lnTo>
                <a:lnTo>
                  <a:pt x="1387" y="663"/>
                </a:lnTo>
                <a:lnTo>
                  <a:pt x="1417" y="641"/>
                </a:lnTo>
                <a:lnTo>
                  <a:pt x="1418" y="630"/>
                </a:lnTo>
                <a:lnTo>
                  <a:pt x="1431" y="632"/>
                </a:lnTo>
                <a:lnTo>
                  <a:pt x="1461" y="619"/>
                </a:lnTo>
                <a:lnTo>
                  <a:pt x="1466" y="608"/>
                </a:lnTo>
                <a:lnTo>
                  <a:pt x="1482" y="601"/>
                </a:lnTo>
                <a:lnTo>
                  <a:pt x="1516" y="600"/>
                </a:lnTo>
                <a:lnTo>
                  <a:pt x="1523" y="619"/>
                </a:lnTo>
                <a:lnTo>
                  <a:pt x="1533" y="623"/>
                </a:lnTo>
                <a:lnTo>
                  <a:pt x="1577" y="601"/>
                </a:lnTo>
                <a:lnTo>
                  <a:pt x="1570" y="587"/>
                </a:lnTo>
                <a:lnTo>
                  <a:pt x="1592" y="565"/>
                </a:lnTo>
                <a:lnTo>
                  <a:pt x="1608" y="584"/>
                </a:lnTo>
                <a:lnTo>
                  <a:pt x="1630" y="578"/>
                </a:lnTo>
                <a:lnTo>
                  <a:pt x="1636" y="565"/>
                </a:lnTo>
                <a:lnTo>
                  <a:pt x="1679" y="543"/>
                </a:lnTo>
                <a:lnTo>
                  <a:pt x="1706" y="510"/>
                </a:lnTo>
                <a:lnTo>
                  <a:pt x="1713" y="532"/>
                </a:lnTo>
                <a:lnTo>
                  <a:pt x="1745" y="534"/>
                </a:lnTo>
                <a:lnTo>
                  <a:pt x="1767" y="530"/>
                </a:lnTo>
                <a:lnTo>
                  <a:pt x="1761" y="548"/>
                </a:lnTo>
                <a:lnTo>
                  <a:pt x="1777" y="554"/>
                </a:lnTo>
                <a:lnTo>
                  <a:pt x="1774" y="556"/>
                </a:lnTo>
                <a:lnTo>
                  <a:pt x="1761" y="581"/>
                </a:lnTo>
                <a:lnTo>
                  <a:pt x="1777" y="619"/>
                </a:lnTo>
                <a:lnTo>
                  <a:pt x="1756" y="619"/>
                </a:lnTo>
                <a:lnTo>
                  <a:pt x="1750" y="641"/>
                </a:lnTo>
                <a:lnTo>
                  <a:pt x="1737" y="628"/>
                </a:lnTo>
                <a:lnTo>
                  <a:pt x="1726" y="597"/>
                </a:lnTo>
                <a:lnTo>
                  <a:pt x="1722" y="576"/>
                </a:lnTo>
                <a:lnTo>
                  <a:pt x="1708" y="584"/>
                </a:lnTo>
                <a:lnTo>
                  <a:pt x="1679" y="587"/>
                </a:lnTo>
                <a:lnTo>
                  <a:pt x="1671" y="603"/>
                </a:lnTo>
                <a:lnTo>
                  <a:pt x="1660" y="603"/>
                </a:lnTo>
                <a:lnTo>
                  <a:pt x="1657" y="619"/>
                </a:lnTo>
                <a:lnTo>
                  <a:pt x="1693" y="647"/>
                </a:lnTo>
                <a:lnTo>
                  <a:pt x="1693" y="666"/>
                </a:lnTo>
                <a:lnTo>
                  <a:pt x="1668" y="668"/>
                </a:lnTo>
                <a:lnTo>
                  <a:pt x="1668" y="685"/>
                </a:lnTo>
                <a:lnTo>
                  <a:pt x="1658" y="685"/>
                </a:lnTo>
                <a:lnTo>
                  <a:pt x="1647" y="696"/>
                </a:lnTo>
                <a:lnTo>
                  <a:pt x="1660" y="707"/>
                </a:lnTo>
                <a:lnTo>
                  <a:pt x="1684" y="709"/>
                </a:lnTo>
                <a:lnTo>
                  <a:pt x="1690" y="739"/>
                </a:lnTo>
                <a:lnTo>
                  <a:pt x="1665" y="732"/>
                </a:lnTo>
                <a:lnTo>
                  <a:pt x="1665" y="745"/>
                </a:lnTo>
                <a:lnTo>
                  <a:pt x="1641" y="750"/>
                </a:lnTo>
                <a:lnTo>
                  <a:pt x="1619" y="732"/>
                </a:lnTo>
                <a:lnTo>
                  <a:pt x="1599" y="745"/>
                </a:lnTo>
                <a:lnTo>
                  <a:pt x="1584" y="734"/>
                </a:lnTo>
                <a:lnTo>
                  <a:pt x="1577" y="699"/>
                </a:lnTo>
                <a:lnTo>
                  <a:pt x="1505" y="665"/>
                </a:lnTo>
                <a:lnTo>
                  <a:pt x="1482" y="668"/>
                </a:lnTo>
                <a:lnTo>
                  <a:pt x="1460" y="663"/>
                </a:lnTo>
                <a:lnTo>
                  <a:pt x="1435" y="704"/>
                </a:lnTo>
                <a:lnTo>
                  <a:pt x="1429" y="699"/>
                </a:lnTo>
                <a:lnTo>
                  <a:pt x="1420" y="729"/>
                </a:lnTo>
                <a:lnTo>
                  <a:pt x="1449" y="742"/>
                </a:lnTo>
                <a:lnTo>
                  <a:pt x="1457" y="761"/>
                </a:lnTo>
                <a:lnTo>
                  <a:pt x="1424" y="754"/>
                </a:lnTo>
                <a:lnTo>
                  <a:pt x="1413" y="772"/>
                </a:lnTo>
                <a:lnTo>
                  <a:pt x="1420" y="800"/>
                </a:lnTo>
                <a:lnTo>
                  <a:pt x="1444" y="814"/>
                </a:lnTo>
                <a:lnTo>
                  <a:pt x="1449" y="827"/>
                </a:lnTo>
                <a:lnTo>
                  <a:pt x="1471" y="840"/>
                </a:lnTo>
                <a:lnTo>
                  <a:pt x="1485" y="808"/>
                </a:lnTo>
                <a:lnTo>
                  <a:pt x="1505" y="805"/>
                </a:lnTo>
                <a:lnTo>
                  <a:pt x="1516" y="818"/>
                </a:lnTo>
                <a:lnTo>
                  <a:pt x="1494" y="830"/>
                </a:lnTo>
                <a:lnTo>
                  <a:pt x="1499" y="843"/>
                </a:lnTo>
                <a:lnTo>
                  <a:pt x="1472" y="865"/>
                </a:lnTo>
                <a:lnTo>
                  <a:pt x="1479" y="876"/>
                </a:lnTo>
                <a:lnTo>
                  <a:pt x="1538" y="868"/>
                </a:lnTo>
                <a:lnTo>
                  <a:pt x="1551" y="841"/>
                </a:lnTo>
                <a:lnTo>
                  <a:pt x="1571" y="841"/>
                </a:lnTo>
                <a:lnTo>
                  <a:pt x="1564" y="896"/>
                </a:lnTo>
                <a:lnTo>
                  <a:pt x="1591" y="925"/>
                </a:lnTo>
                <a:lnTo>
                  <a:pt x="1635" y="907"/>
                </a:lnTo>
                <a:lnTo>
                  <a:pt x="1632" y="947"/>
                </a:lnTo>
                <a:lnTo>
                  <a:pt x="1603" y="949"/>
                </a:lnTo>
                <a:lnTo>
                  <a:pt x="1597" y="971"/>
                </a:lnTo>
                <a:lnTo>
                  <a:pt x="1580" y="985"/>
                </a:lnTo>
                <a:lnTo>
                  <a:pt x="1575" y="969"/>
                </a:lnTo>
                <a:lnTo>
                  <a:pt x="1540" y="985"/>
                </a:lnTo>
                <a:lnTo>
                  <a:pt x="1515" y="982"/>
                </a:lnTo>
                <a:lnTo>
                  <a:pt x="1496" y="1010"/>
                </a:lnTo>
                <a:lnTo>
                  <a:pt x="1520" y="1034"/>
                </a:lnTo>
                <a:lnTo>
                  <a:pt x="1490" y="1036"/>
                </a:lnTo>
                <a:lnTo>
                  <a:pt x="1461" y="1012"/>
                </a:lnTo>
                <a:lnTo>
                  <a:pt x="1429" y="1067"/>
                </a:lnTo>
                <a:lnTo>
                  <a:pt x="1429" y="1083"/>
                </a:lnTo>
                <a:lnTo>
                  <a:pt x="1468" y="1111"/>
                </a:lnTo>
                <a:lnTo>
                  <a:pt x="1496" y="1157"/>
                </a:lnTo>
                <a:lnTo>
                  <a:pt x="1538" y="1146"/>
                </a:lnTo>
                <a:lnTo>
                  <a:pt x="1582" y="1098"/>
                </a:lnTo>
                <a:lnTo>
                  <a:pt x="1603" y="1111"/>
                </a:lnTo>
                <a:lnTo>
                  <a:pt x="1606" y="1092"/>
                </a:lnTo>
                <a:lnTo>
                  <a:pt x="1627" y="1111"/>
                </a:lnTo>
                <a:lnTo>
                  <a:pt x="1654" y="1102"/>
                </a:lnTo>
                <a:lnTo>
                  <a:pt x="1649" y="1122"/>
                </a:lnTo>
                <a:lnTo>
                  <a:pt x="1682" y="1127"/>
                </a:lnTo>
                <a:lnTo>
                  <a:pt x="1695" y="1094"/>
                </a:lnTo>
                <a:lnTo>
                  <a:pt x="1726" y="1102"/>
                </a:lnTo>
                <a:lnTo>
                  <a:pt x="1713" y="1165"/>
                </a:lnTo>
                <a:lnTo>
                  <a:pt x="1695" y="1154"/>
                </a:lnTo>
                <a:lnTo>
                  <a:pt x="1686" y="1180"/>
                </a:lnTo>
                <a:lnTo>
                  <a:pt x="1665" y="1171"/>
                </a:lnTo>
                <a:lnTo>
                  <a:pt x="1657" y="1189"/>
                </a:lnTo>
                <a:lnTo>
                  <a:pt x="1630" y="1171"/>
                </a:lnTo>
                <a:lnTo>
                  <a:pt x="1632" y="1182"/>
                </a:lnTo>
                <a:lnTo>
                  <a:pt x="1614" y="1189"/>
                </a:lnTo>
                <a:lnTo>
                  <a:pt x="1654" y="1211"/>
                </a:lnTo>
                <a:lnTo>
                  <a:pt x="1693" y="1212"/>
                </a:lnTo>
                <a:lnTo>
                  <a:pt x="1701" y="1222"/>
                </a:lnTo>
                <a:lnTo>
                  <a:pt x="1669" y="1242"/>
                </a:lnTo>
                <a:lnTo>
                  <a:pt x="1680" y="1280"/>
                </a:lnTo>
                <a:lnTo>
                  <a:pt x="1654" y="1299"/>
                </a:lnTo>
                <a:lnTo>
                  <a:pt x="1647" y="1331"/>
                </a:lnTo>
                <a:lnTo>
                  <a:pt x="1702" y="1327"/>
                </a:lnTo>
                <a:lnTo>
                  <a:pt x="1712" y="1354"/>
                </a:lnTo>
                <a:lnTo>
                  <a:pt x="1724" y="1335"/>
                </a:lnTo>
                <a:lnTo>
                  <a:pt x="1756" y="1329"/>
                </a:lnTo>
                <a:lnTo>
                  <a:pt x="1789" y="1346"/>
                </a:lnTo>
                <a:lnTo>
                  <a:pt x="1750" y="1367"/>
                </a:lnTo>
                <a:lnTo>
                  <a:pt x="1791" y="1409"/>
                </a:lnTo>
                <a:lnTo>
                  <a:pt x="1799" y="1433"/>
                </a:lnTo>
                <a:lnTo>
                  <a:pt x="1780" y="1436"/>
                </a:lnTo>
                <a:lnTo>
                  <a:pt x="1777" y="1449"/>
                </a:lnTo>
                <a:lnTo>
                  <a:pt x="1800" y="1484"/>
                </a:lnTo>
                <a:lnTo>
                  <a:pt x="1854" y="1488"/>
                </a:lnTo>
                <a:lnTo>
                  <a:pt x="1881" y="1466"/>
                </a:lnTo>
                <a:lnTo>
                  <a:pt x="1890" y="1515"/>
                </a:lnTo>
                <a:lnTo>
                  <a:pt x="1881" y="1540"/>
                </a:lnTo>
                <a:lnTo>
                  <a:pt x="1925" y="1548"/>
                </a:lnTo>
                <a:lnTo>
                  <a:pt x="1872" y="1561"/>
                </a:lnTo>
                <a:lnTo>
                  <a:pt x="1876" y="1595"/>
                </a:lnTo>
                <a:lnTo>
                  <a:pt x="1925" y="1583"/>
                </a:lnTo>
                <a:lnTo>
                  <a:pt x="1894" y="1613"/>
                </a:lnTo>
                <a:lnTo>
                  <a:pt x="1935" y="1608"/>
                </a:lnTo>
                <a:lnTo>
                  <a:pt x="1916" y="1640"/>
                </a:lnTo>
                <a:lnTo>
                  <a:pt x="1986" y="1597"/>
                </a:lnTo>
                <a:lnTo>
                  <a:pt x="2006" y="1600"/>
                </a:lnTo>
                <a:lnTo>
                  <a:pt x="1985" y="1648"/>
                </a:lnTo>
                <a:lnTo>
                  <a:pt x="1946" y="1693"/>
                </a:lnTo>
                <a:lnTo>
                  <a:pt x="1963" y="1715"/>
                </a:lnTo>
                <a:lnTo>
                  <a:pt x="2003" y="1746"/>
                </a:lnTo>
                <a:lnTo>
                  <a:pt x="2001" y="1777"/>
                </a:lnTo>
                <a:lnTo>
                  <a:pt x="1963" y="1755"/>
                </a:lnTo>
                <a:lnTo>
                  <a:pt x="1957" y="1780"/>
                </a:lnTo>
                <a:lnTo>
                  <a:pt x="2017" y="1788"/>
                </a:lnTo>
                <a:lnTo>
                  <a:pt x="2008" y="1845"/>
                </a:lnTo>
                <a:lnTo>
                  <a:pt x="1988" y="1832"/>
                </a:lnTo>
                <a:lnTo>
                  <a:pt x="1968" y="1837"/>
                </a:lnTo>
                <a:lnTo>
                  <a:pt x="1955" y="1888"/>
                </a:lnTo>
                <a:lnTo>
                  <a:pt x="1968" y="1900"/>
                </a:lnTo>
                <a:lnTo>
                  <a:pt x="2006" y="1875"/>
                </a:lnTo>
                <a:lnTo>
                  <a:pt x="2025" y="1910"/>
                </a:lnTo>
                <a:lnTo>
                  <a:pt x="2021" y="1955"/>
                </a:lnTo>
                <a:lnTo>
                  <a:pt x="2025" y="1977"/>
                </a:lnTo>
                <a:lnTo>
                  <a:pt x="2061" y="1993"/>
                </a:lnTo>
                <a:lnTo>
                  <a:pt x="2067" y="2026"/>
                </a:lnTo>
                <a:lnTo>
                  <a:pt x="2084" y="2053"/>
                </a:lnTo>
                <a:lnTo>
                  <a:pt x="2072" y="2085"/>
                </a:lnTo>
                <a:lnTo>
                  <a:pt x="2028" y="2096"/>
                </a:lnTo>
                <a:lnTo>
                  <a:pt x="2067" y="2154"/>
                </a:lnTo>
                <a:lnTo>
                  <a:pt x="2094" y="2157"/>
                </a:lnTo>
                <a:lnTo>
                  <a:pt x="2094" y="2183"/>
                </a:lnTo>
                <a:lnTo>
                  <a:pt x="2058" y="2170"/>
                </a:lnTo>
                <a:lnTo>
                  <a:pt x="2021" y="2201"/>
                </a:lnTo>
                <a:lnTo>
                  <a:pt x="2025" y="2230"/>
                </a:lnTo>
                <a:lnTo>
                  <a:pt x="2006" y="2285"/>
                </a:lnTo>
                <a:lnTo>
                  <a:pt x="1974" y="2299"/>
                </a:lnTo>
                <a:lnTo>
                  <a:pt x="1968" y="2343"/>
                </a:lnTo>
                <a:lnTo>
                  <a:pt x="1933" y="2347"/>
                </a:lnTo>
                <a:lnTo>
                  <a:pt x="1925" y="2332"/>
                </a:lnTo>
                <a:lnTo>
                  <a:pt x="1903" y="2326"/>
                </a:lnTo>
                <a:lnTo>
                  <a:pt x="1892" y="2350"/>
                </a:lnTo>
                <a:lnTo>
                  <a:pt x="1925" y="2361"/>
                </a:lnTo>
                <a:lnTo>
                  <a:pt x="1920" y="2386"/>
                </a:lnTo>
                <a:lnTo>
                  <a:pt x="1952" y="2392"/>
                </a:lnTo>
                <a:lnTo>
                  <a:pt x="1946" y="2410"/>
                </a:lnTo>
                <a:lnTo>
                  <a:pt x="1903" y="2403"/>
                </a:lnTo>
                <a:lnTo>
                  <a:pt x="1868" y="2445"/>
                </a:lnTo>
                <a:lnTo>
                  <a:pt x="1872" y="2467"/>
                </a:lnTo>
                <a:lnTo>
                  <a:pt x="1859" y="2485"/>
                </a:lnTo>
                <a:lnTo>
                  <a:pt x="1799" y="2492"/>
                </a:lnTo>
                <a:lnTo>
                  <a:pt x="1748" y="2478"/>
                </a:lnTo>
                <a:lnTo>
                  <a:pt x="1750" y="2454"/>
                </a:lnTo>
                <a:lnTo>
                  <a:pt x="1712" y="2441"/>
                </a:lnTo>
                <a:lnTo>
                  <a:pt x="1701" y="2410"/>
                </a:lnTo>
                <a:lnTo>
                  <a:pt x="1708" y="2397"/>
                </a:lnTo>
                <a:lnTo>
                  <a:pt x="1671" y="2361"/>
                </a:lnTo>
                <a:lnTo>
                  <a:pt x="1737" y="2271"/>
                </a:lnTo>
                <a:lnTo>
                  <a:pt x="1719" y="2223"/>
                </a:lnTo>
                <a:lnTo>
                  <a:pt x="1724" y="2197"/>
                </a:lnTo>
                <a:lnTo>
                  <a:pt x="1752" y="2225"/>
                </a:lnTo>
                <a:lnTo>
                  <a:pt x="1769" y="2217"/>
                </a:lnTo>
                <a:lnTo>
                  <a:pt x="1767" y="2197"/>
                </a:lnTo>
                <a:lnTo>
                  <a:pt x="1778" y="2168"/>
                </a:lnTo>
                <a:lnTo>
                  <a:pt x="1813" y="2183"/>
                </a:lnTo>
                <a:lnTo>
                  <a:pt x="1802" y="2159"/>
                </a:lnTo>
                <a:lnTo>
                  <a:pt x="1822" y="2143"/>
                </a:lnTo>
                <a:lnTo>
                  <a:pt x="1815" y="2129"/>
                </a:lnTo>
                <a:lnTo>
                  <a:pt x="1785" y="2143"/>
                </a:lnTo>
                <a:lnTo>
                  <a:pt x="1793" y="2116"/>
                </a:lnTo>
                <a:lnTo>
                  <a:pt x="1755" y="2132"/>
                </a:lnTo>
                <a:lnTo>
                  <a:pt x="1759" y="2102"/>
                </a:lnTo>
                <a:lnTo>
                  <a:pt x="1691" y="2165"/>
                </a:lnTo>
                <a:lnTo>
                  <a:pt x="1679" y="2195"/>
                </a:lnTo>
                <a:lnTo>
                  <a:pt x="1646" y="2223"/>
                </a:lnTo>
                <a:lnTo>
                  <a:pt x="1636" y="2216"/>
                </a:lnTo>
                <a:lnTo>
                  <a:pt x="1638" y="2203"/>
                </a:lnTo>
                <a:lnTo>
                  <a:pt x="1586" y="2159"/>
                </a:lnTo>
                <a:lnTo>
                  <a:pt x="1580" y="2113"/>
                </a:lnTo>
                <a:lnTo>
                  <a:pt x="1464" y="2148"/>
                </a:lnTo>
                <a:lnTo>
                  <a:pt x="1460" y="2140"/>
                </a:lnTo>
                <a:lnTo>
                  <a:pt x="1431" y="2141"/>
                </a:lnTo>
                <a:lnTo>
                  <a:pt x="1428" y="2129"/>
                </a:lnTo>
                <a:lnTo>
                  <a:pt x="1359" y="2132"/>
                </a:lnTo>
                <a:lnTo>
                  <a:pt x="1319" y="2096"/>
                </a:lnTo>
                <a:lnTo>
                  <a:pt x="1298" y="2096"/>
                </a:lnTo>
                <a:lnTo>
                  <a:pt x="1265" y="2118"/>
                </a:lnTo>
                <a:lnTo>
                  <a:pt x="1247" y="2102"/>
                </a:lnTo>
                <a:lnTo>
                  <a:pt x="1236" y="2050"/>
                </a:lnTo>
                <a:lnTo>
                  <a:pt x="1212" y="2096"/>
                </a:lnTo>
                <a:lnTo>
                  <a:pt x="1188" y="2066"/>
                </a:lnTo>
                <a:lnTo>
                  <a:pt x="1195" y="2118"/>
                </a:lnTo>
                <a:lnTo>
                  <a:pt x="1184" y="2129"/>
                </a:lnTo>
                <a:lnTo>
                  <a:pt x="1138" y="2107"/>
                </a:lnTo>
                <a:lnTo>
                  <a:pt x="1123" y="2061"/>
                </a:lnTo>
                <a:lnTo>
                  <a:pt x="1111" y="2099"/>
                </a:lnTo>
                <a:lnTo>
                  <a:pt x="1051" y="2053"/>
                </a:lnTo>
                <a:lnTo>
                  <a:pt x="974" y="2074"/>
                </a:lnTo>
                <a:lnTo>
                  <a:pt x="909" y="2121"/>
                </a:lnTo>
                <a:lnTo>
                  <a:pt x="909" y="2162"/>
                </a:lnTo>
                <a:lnTo>
                  <a:pt x="861" y="2192"/>
                </a:lnTo>
                <a:lnTo>
                  <a:pt x="806" y="2161"/>
                </a:lnTo>
                <a:lnTo>
                  <a:pt x="797" y="2121"/>
                </a:lnTo>
                <a:lnTo>
                  <a:pt x="784" y="2110"/>
                </a:lnTo>
                <a:lnTo>
                  <a:pt x="747" y="2116"/>
                </a:lnTo>
                <a:lnTo>
                  <a:pt x="732" y="2074"/>
                </a:lnTo>
                <a:lnTo>
                  <a:pt x="745" y="2063"/>
                </a:lnTo>
                <a:lnTo>
                  <a:pt x="740" y="2006"/>
                </a:lnTo>
                <a:lnTo>
                  <a:pt x="692" y="1990"/>
                </a:lnTo>
                <a:lnTo>
                  <a:pt x="692" y="1968"/>
                </a:lnTo>
                <a:lnTo>
                  <a:pt x="723" y="1950"/>
                </a:lnTo>
                <a:lnTo>
                  <a:pt x="703" y="1919"/>
                </a:lnTo>
                <a:lnTo>
                  <a:pt x="686" y="1911"/>
                </a:lnTo>
                <a:lnTo>
                  <a:pt x="641" y="1911"/>
                </a:lnTo>
                <a:lnTo>
                  <a:pt x="671" y="1824"/>
                </a:lnTo>
                <a:lnTo>
                  <a:pt x="703" y="1804"/>
                </a:lnTo>
                <a:lnTo>
                  <a:pt x="703" y="1779"/>
                </a:lnTo>
                <a:lnTo>
                  <a:pt x="762" y="1735"/>
                </a:lnTo>
                <a:lnTo>
                  <a:pt x="778" y="1742"/>
                </a:lnTo>
                <a:lnTo>
                  <a:pt x="816" y="1742"/>
                </a:lnTo>
                <a:lnTo>
                  <a:pt x="838" y="1692"/>
                </a:lnTo>
                <a:lnTo>
                  <a:pt x="878" y="1679"/>
                </a:lnTo>
                <a:lnTo>
                  <a:pt x="859" y="1670"/>
                </a:lnTo>
                <a:lnTo>
                  <a:pt x="863" y="1660"/>
                </a:lnTo>
                <a:lnTo>
                  <a:pt x="882" y="1633"/>
                </a:lnTo>
                <a:lnTo>
                  <a:pt x="900" y="1646"/>
                </a:lnTo>
                <a:lnTo>
                  <a:pt x="889" y="1687"/>
                </a:lnTo>
                <a:lnTo>
                  <a:pt x="926" y="1679"/>
                </a:lnTo>
                <a:lnTo>
                  <a:pt x="944" y="1659"/>
                </a:lnTo>
                <a:lnTo>
                  <a:pt x="955" y="1660"/>
                </a:lnTo>
                <a:lnTo>
                  <a:pt x="959" y="1690"/>
                </a:lnTo>
                <a:lnTo>
                  <a:pt x="926" y="1711"/>
                </a:lnTo>
                <a:lnTo>
                  <a:pt x="930" y="1739"/>
                </a:lnTo>
                <a:lnTo>
                  <a:pt x="972" y="1733"/>
                </a:lnTo>
                <a:lnTo>
                  <a:pt x="991" y="1739"/>
                </a:lnTo>
                <a:lnTo>
                  <a:pt x="985" y="1761"/>
                </a:lnTo>
                <a:lnTo>
                  <a:pt x="1009" y="1768"/>
                </a:lnTo>
                <a:lnTo>
                  <a:pt x="1029" y="1746"/>
                </a:lnTo>
                <a:lnTo>
                  <a:pt x="1048" y="1747"/>
                </a:lnTo>
                <a:lnTo>
                  <a:pt x="1059" y="1769"/>
                </a:lnTo>
                <a:lnTo>
                  <a:pt x="1070" y="1771"/>
                </a:lnTo>
                <a:lnTo>
                  <a:pt x="1092" y="1737"/>
                </a:lnTo>
                <a:lnTo>
                  <a:pt x="1129" y="1733"/>
                </a:lnTo>
                <a:lnTo>
                  <a:pt x="1169" y="1706"/>
                </a:lnTo>
                <a:lnTo>
                  <a:pt x="1144" y="1687"/>
                </a:lnTo>
                <a:lnTo>
                  <a:pt x="1182" y="1684"/>
                </a:lnTo>
                <a:lnTo>
                  <a:pt x="1158" y="1659"/>
                </a:lnTo>
                <a:lnTo>
                  <a:pt x="1134" y="1648"/>
                </a:lnTo>
                <a:lnTo>
                  <a:pt x="1089" y="1644"/>
                </a:lnTo>
                <a:lnTo>
                  <a:pt x="1070" y="1586"/>
                </a:lnTo>
                <a:lnTo>
                  <a:pt x="1086" y="1550"/>
                </a:lnTo>
                <a:lnTo>
                  <a:pt x="1070" y="1564"/>
                </a:lnTo>
                <a:lnTo>
                  <a:pt x="1057" y="1548"/>
                </a:lnTo>
                <a:lnTo>
                  <a:pt x="1070" y="1545"/>
                </a:lnTo>
                <a:lnTo>
                  <a:pt x="1046" y="1524"/>
                </a:lnTo>
                <a:lnTo>
                  <a:pt x="1020" y="1520"/>
                </a:lnTo>
                <a:lnTo>
                  <a:pt x="1020" y="1482"/>
                </a:lnTo>
                <a:lnTo>
                  <a:pt x="1053" y="1462"/>
                </a:lnTo>
                <a:lnTo>
                  <a:pt x="1048" y="1444"/>
                </a:lnTo>
                <a:lnTo>
                  <a:pt x="1016" y="1442"/>
                </a:lnTo>
                <a:lnTo>
                  <a:pt x="1038" y="1425"/>
                </a:lnTo>
                <a:lnTo>
                  <a:pt x="1027" y="1376"/>
                </a:lnTo>
                <a:lnTo>
                  <a:pt x="992" y="1403"/>
                </a:lnTo>
                <a:lnTo>
                  <a:pt x="948" y="1409"/>
                </a:lnTo>
                <a:lnTo>
                  <a:pt x="955" y="1474"/>
                </a:lnTo>
                <a:lnTo>
                  <a:pt x="937" y="1462"/>
                </a:lnTo>
                <a:lnTo>
                  <a:pt x="922" y="1462"/>
                </a:lnTo>
                <a:lnTo>
                  <a:pt x="900" y="1488"/>
                </a:lnTo>
                <a:lnTo>
                  <a:pt x="896" y="1455"/>
                </a:lnTo>
                <a:lnTo>
                  <a:pt x="872" y="1452"/>
                </a:lnTo>
                <a:lnTo>
                  <a:pt x="854" y="1474"/>
                </a:lnTo>
                <a:lnTo>
                  <a:pt x="838" y="1464"/>
                </a:lnTo>
                <a:lnTo>
                  <a:pt x="838" y="1438"/>
                </a:lnTo>
                <a:lnTo>
                  <a:pt x="808" y="1449"/>
                </a:lnTo>
                <a:lnTo>
                  <a:pt x="795" y="1431"/>
                </a:lnTo>
                <a:lnTo>
                  <a:pt x="780" y="1444"/>
                </a:lnTo>
                <a:lnTo>
                  <a:pt x="764" y="1427"/>
                </a:lnTo>
                <a:lnTo>
                  <a:pt x="686" y="1438"/>
                </a:lnTo>
                <a:lnTo>
                  <a:pt x="642" y="1365"/>
                </a:lnTo>
                <a:lnTo>
                  <a:pt x="590" y="1318"/>
                </a:lnTo>
                <a:lnTo>
                  <a:pt x="539" y="1283"/>
                </a:lnTo>
                <a:lnTo>
                  <a:pt x="529" y="1289"/>
                </a:lnTo>
                <a:lnTo>
                  <a:pt x="467" y="1269"/>
                </a:lnTo>
                <a:lnTo>
                  <a:pt x="445" y="1244"/>
                </a:lnTo>
                <a:lnTo>
                  <a:pt x="445" y="1215"/>
                </a:lnTo>
                <a:lnTo>
                  <a:pt x="382" y="1187"/>
                </a:lnTo>
                <a:lnTo>
                  <a:pt x="373" y="1152"/>
                </a:lnTo>
                <a:lnTo>
                  <a:pt x="357" y="1147"/>
                </a:lnTo>
                <a:lnTo>
                  <a:pt x="349" y="1113"/>
                </a:lnTo>
                <a:lnTo>
                  <a:pt x="306" y="1047"/>
                </a:lnTo>
                <a:lnTo>
                  <a:pt x="303" y="1045"/>
                </a:lnTo>
                <a:lnTo>
                  <a:pt x="242" y="952"/>
                </a:lnTo>
                <a:lnTo>
                  <a:pt x="215" y="873"/>
                </a:lnTo>
                <a:lnTo>
                  <a:pt x="249" y="753"/>
                </a:lnTo>
                <a:lnTo>
                  <a:pt x="260" y="743"/>
                </a:lnTo>
                <a:lnTo>
                  <a:pt x="260" y="688"/>
                </a:lnTo>
                <a:lnTo>
                  <a:pt x="188" y="603"/>
                </a:lnTo>
                <a:lnTo>
                  <a:pt x="155" y="579"/>
                </a:lnTo>
                <a:lnTo>
                  <a:pt x="113" y="513"/>
                </a:lnTo>
                <a:lnTo>
                  <a:pt x="70" y="499"/>
                </a:lnTo>
                <a:lnTo>
                  <a:pt x="33" y="417"/>
                </a:lnTo>
                <a:lnTo>
                  <a:pt x="11" y="393"/>
                </a:lnTo>
                <a:lnTo>
                  <a:pt x="13" y="368"/>
                </a:lnTo>
                <a:lnTo>
                  <a:pt x="0" y="330"/>
                </a:lnTo>
                <a:lnTo>
                  <a:pt x="4" y="273"/>
                </a:lnTo>
                <a:lnTo>
                  <a:pt x="13" y="246"/>
                </a:lnTo>
                <a:lnTo>
                  <a:pt x="48" y="193"/>
                </a:lnTo>
                <a:lnTo>
                  <a:pt x="52" y="164"/>
                </a:lnTo>
                <a:lnTo>
                  <a:pt x="81" y="161"/>
                </a:lnTo>
                <a:lnTo>
                  <a:pt x="81" y="133"/>
                </a:lnTo>
                <a:lnTo>
                  <a:pt x="111" y="87"/>
                </a:lnTo>
                <a:lnTo>
                  <a:pt x="157" y="79"/>
                </a:lnTo>
                <a:lnTo>
                  <a:pt x="175" y="62"/>
                </a:lnTo>
                <a:lnTo>
                  <a:pt x="201" y="57"/>
                </a:lnTo>
                <a:lnTo>
                  <a:pt x="210" y="44"/>
                </a:lnTo>
                <a:lnTo>
                  <a:pt x="234" y="44"/>
                </a:lnTo>
                <a:lnTo>
                  <a:pt x="242" y="21"/>
                </a:lnTo>
              </a:path>
            </a:pathLst>
          </a:custGeom>
          <a:solidFill>
            <a:schemeClr val="bg1">
              <a:lumMod val="95000"/>
            </a:schemeClr>
          </a:solidFill>
          <a:ln w="0">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5" name="Freeform 51">
            <a:extLst>
              <a:ext uri="{FF2B5EF4-FFF2-40B4-BE49-F238E27FC236}">
                <a16:creationId xmlns:a16="http://schemas.microsoft.com/office/drawing/2014/main" id="{F82CB076-03C1-4D6F-B176-9483E82180D4}"/>
              </a:ext>
            </a:extLst>
          </p:cNvPr>
          <p:cNvSpPr>
            <a:spLocks/>
          </p:cNvSpPr>
          <p:nvPr/>
        </p:nvSpPr>
        <p:spPr bwMode="auto">
          <a:xfrm>
            <a:off x="2476656" y="5555110"/>
            <a:ext cx="3953" cy="3953"/>
          </a:xfrm>
          <a:custGeom>
            <a:avLst/>
            <a:gdLst>
              <a:gd name="T0" fmla="*/ 22 w 22"/>
              <a:gd name="T1" fmla="*/ 22 h 22"/>
              <a:gd name="T2" fmla="*/ 22 w 22"/>
              <a:gd name="T3" fmla="*/ 9 h 22"/>
              <a:gd name="T4" fmla="*/ 17 w 22"/>
              <a:gd name="T5" fmla="*/ 4 h 22"/>
              <a:gd name="T6" fmla="*/ 9 w 22"/>
              <a:gd name="T7" fmla="*/ 0 h 22"/>
              <a:gd name="T8" fmla="*/ 4 w 22"/>
              <a:gd name="T9" fmla="*/ 4 h 22"/>
              <a:gd name="T10" fmla="*/ 3 w 22"/>
              <a:gd name="T11" fmla="*/ 9 h 22"/>
              <a:gd name="T12" fmla="*/ 0 w 22"/>
              <a:gd name="T13" fmla="*/ 11 h 22"/>
              <a:gd name="T14" fmla="*/ 0 w 22"/>
              <a:gd name="T15" fmla="*/ 15 h 22"/>
              <a:gd name="T16" fmla="*/ 0 w 22"/>
              <a:gd name="T17" fmla="*/ 17 h 22"/>
              <a:gd name="T18" fmla="*/ 3 w 22"/>
              <a:gd name="T19" fmla="*/ 20 h 22"/>
              <a:gd name="T20" fmla="*/ 4 w 22"/>
              <a:gd name="T21" fmla="*/ 20 h 22"/>
              <a:gd name="T22" fmla="*/ 7 w 22"/>
              <a:gd name="T23" fmla="*/ 21 h 22"/>
              <a:gd name="T24" fmla="*/ 17 w 22"/>
              <a:gd name="T25" fmla="*/ 22 h 22"/>
              <a:gd name="T26" fmla="*/ 22 w 22"/>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2">
                <a:moveTo>
                  <a:pt x="22" y="22"/>
                </a:moveTo>
                <a:lnTo>
                  <a:pt x="22" y="9"/>
                </a:lnTo>
                <a:lnTo>
                  <a:pt x="17" y="4"/>
                </a:lnTo>
                <a:lnTo>
                  <a:pt x="9" y="0"/>
                </a:lnTo>
                <a:lnTo>
                  <a:pt x="4" y="4"/>
                </a:lnTo>
                <a:lnTo>
                  <a:pt x="3" y="9"/>
                </a:lnTo>
                <a:lnTo>
                  <a:pt x="0" y="11"/>
                </a:lnTo>
                <a:lnTo>
                  <a:pt x="0" y="15"/>
                </a:lnTo>
                <a:lnTo>
                  <a:pt x="0" y="17"/>
                </a:lnTo>
                <a:lnTo>
                  <a:pt x="3" y="20"/>
                </a:lnTo>
                <a:lnTo>
                  <a:pt x="4" y="20"/>
                </a:lnTo>
                <a:lnTo>
                  <a:pt x="7" y="21"/>
                </a:lnTo>
                <a:lnTo>
                  <a:pt x="17" y="22"/>
                </a:lnTo>
                <a:lnTo>
                  <a:pt x="2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6" name="Freeform 52">
            <a:extLst>
              <a:ext uri="{FF2B5EF4-FFF2-40B4-BE49-F238E27FC236}">
                <a16:creationId xmlns:a16="http://schemas.microsoft.com/office/drawing/2014/main" id="{D219E515-D406-477E-F705-E946B2884906}"/>
              </a:ext>
            </a:extLst>
          </p:cNvPr>
          <p:cNvSpPr>
            <a:spLocks/>
          </p:cNvSpPr>
          <p:nvPr/>
        </p:nvSpPr>
        <p:spPr bwMode="auto">
          <a:xfrm>
            <a:off x="2472704" y="5551157"/>
            <a:ext cx="5270" cy="2635"/>
          </a:xfrm>
          <a:custGeom>
            <a:avLst/>
            <a:gdLst>
              <a:gd name="T0" fmla="*/ 24 w 24"/>
              <a:gd name="T1" fmla="*/ 8 h 19"/>
              <a:gd name="T2" fmla="*/ 23 w 24"/>
              <a:gd name="T3" fmla="*/ 6 h 19"/>
              <a:gd name="T4" fmla="*/ 22 w 24"/>
              <a:gd name="T5" fmla="*/ 4 h 19"/>
              <a:gd name="T6" fmla="*/ 19 w 24"/>
              <a:gd name="T7" fmla="*/ 2 h 19"/>
              <a:gd name="T8" fmla="*/ 11 w 24"/>
              <a:gd name="T9" fmla="*/ 0 h 19"/>
              <a:gd name="T10" fmla="*/ 3 w 24"/>
              <a:gd name="T11" fmla="*/ 2 h 19"/>
              <a:gd name="T12" fmla="*/ 0 w 24"/>
              <a:gd name="T13" fmla="*/ 8 h 19"/>
              <a:gd name="T14" fmla="*/ 0 w 24"/>
              <a:gd name="T15" fmla="*/ 12 h 19"/>
              <a:gd name="T16" fmla="*/ 3 w 24"/>
              <a:gd name="T17" fmla="*/ 16 h 19"/>
              <a:gd name="T18" fmla="*/ 4 w 24"/>
              <a:gd name="T19" fmla="*/ 18 h 19"/>
              <a:gd name="T20" fmla="*/ 7 w 24"/>
              <a:gd name="T21" fmla="*/ 18 h 19"/>
              <a:gd name="T22" fmla="*/ 11 w 24"/>
              <a:gd name="T23" fmla="*/ 19 h 19"/>
              <a:gd name="T24" fmla="*/ 15 w 24"/>
              <a:gd name="T25" fmla="*/ 18 h 19"/>
              <a:gd name="T26" fmla="*/ 15 w 24"/>
              <a:gd name="T27" fmla="*/ 16 h 19"/>
              <a:gd name="T28" fmla="*/ 16 w 24"/>
              <a:gd name="T29" fmla="*/ 16 h 19"/>
              <a:gd name="T30" fmla="*/ 19 w 24"/>
              <a:gd name="T31" fmla="*/ 16 h 19"/>
              <a:gd name="T32" fmla="*/ 20 w 24"/>
              <a:gd name="T33" fmla="*/ 14 h 19"/>
              <a:gd name="T34" fmla="*/ 22 w 24"/>
              <a:gd name="T35" fmla="*/ 13 h 19"/>
              <a:gd name="T36" fmla="*/ 22 w 24"/>
              <a:gd name="T37" fmla="*/ 11 h 19"/>
              <a:gd name="T38" fmla="*/ 22 w 24"/>
              <a:gd name="T39" fmla="*/ 10 h 19"/>
              <a:gd name="T40" fmla="*/ 23 w 24"/>
              <a:gd name="T41" fmla="*/ 10 h 19"/>
              <a:gd name="T42" fmla="*/ 24 w 24"/>
              <a:gd name="T4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9">
                <a:moveTo>
                  <a:pt x="24" y="8"/>
                </a:moveTo>
                <a:lnTo>
                  <a:pt x="23" y="6"/>
                </a:lnTo>
                <a:lnTo>
                  <a:pt x="22" y="4"/>
                </a:lnTo>
                <a:lnTo>
                  <a:pt x="19" y="2"/>
                </a:lnTo>
                <a:lnTo>
                  <a:pt x="11" y="0"/>
                </a:lnTo>
                <a:lnTo>
                  <a:pt x="3" y="2"/>
                </a:lnTo>
                <a:lnTo>
                  <a:pt x="0" y="8"/>
                </a:lnTo>
                <a:lnTo>
                  <a:pt x="0" y="12"/>
                </a:lnTo>
                <a:lnTo>
                  <a:pt x="3" y="16"/>
                </a:lnTo>
                <a:lnTo>
                  <a:pt x="4" y="18"/>
                </a:lnTo>
                <a:lnTo>
                  <a:pt x="7" y="18"/>
                </a:lnTo>
                <a:lnTo>
                  <a:pt x="11" y="19"/>
                </a:lnTo>
                <a:lnTo>
                  <a:pt x="15" y="18"/>
                </a:lnTo>
                <a:lnTo>
                  <a:pt x="15" y="16"/>
                </a:lnTo>
                <a:lnTo>
                  <a:pt x="16" y="16"/>
                </a:lnTo>
                <a:lnTo>
                  <a:pt x="19" y="16"/>
                </a:lnTo>
                <a:lnTo>
                  <a:pt x="20" y="14"/>
                </a:lnTo>
                <a:lnTo>
                  <a:pt x="22" y="13"/>
                </a:lnTo>
                <a:lnTo>
                  <a:pt x="22" y="11"/>
                </a:lnTo>
                <a:lnTo>
                  <a:pt x="22" y="10"/>
                </a:lnTo>
                <a:lnTo>
                  <a:pt x="23" y="10"/>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7" name="Freeform 53">
            <a:extLst>
              <a:ext uri="{FF2B5EF4-FFF2-40B4-BE49-F238E27FC236}">
                <a16:creationId xmlns:a16="http://schemas.microsoft.com/office/drawing/2014/main" id="{A20A525A-FB3C-E01F-C3FA-38E311880101}"/>
              </a:ext>
            </a:extLst>
          </p:cNvPr>
          <p:cNvSpPr>
            <a:spLocks/>
          </p:cNvSpPr>
          <p:nvPr/>
        </p:nvSpPr>
        <p:spPr bwMode="auto">
          <a:xfrm>
            <a:off x="2156495" y="5449707"/>
            <a:ext cx="391308" cy="445327"/>
          </a:xfrm>
          <a:custGeom>
            <a:avLst/>
            <a:gdLst>
              <a:gd name="T0" fmla="*/ 485 w 2082"/>
              <a:gd name="T1" fmla="*/ 14 h 2370"/>
              <a:gd name="T2" fmla="*/ 513 w 2082"/>
              <a:gd name="T3" fmla="*/ 52 h 2370"/>
              <a:gd name="T4" fmla="*/ 417 w 2082"/>
              <a:gd name="T5" fmla="*/ 28 h 2370"/>
              <a:gd name="T6" fmla="*/ 287 w 2082"/>
              <a:gd name="T7" fmla="*/ 263 h 2370"/>
              <a:gd name="T8" fmla="*/ 82 w 2082"/>
              <a:gd name="T9" fmla="*/ 481 h 2370"/>
              <a:gd name="T10" fmla="*/ 73 w 2082"/>
              <a:gd name="T11" fmla="*/ 664 h 2370"/>
              <a:gd name="T12" fmla="*/ 72 w 2082"/>
              <a:gd name="T13" fmla="*/ 865 h 2370"/>
              <a:gd name="T14" fmla="*/ 112 w 2082"/>
              <a:gd name="T15" fmla="*/ 1022 h 2370"/>
              <a:gd name="T16" fmla="*/ 128 w 2082"/>
              <a:gd name="T17" fmla="*/ 1079 h 2370"/>
              <a:gd name="T18" fmla="*/ 312 w 2082"/>
              <a:gd name="T19" fmla="*/ 1275 h 2370"/>
              <a:gd name="T20" fmla="*/ 386 w 2082"/>
              <a:gd name="T21" fmla="*/ 1441 h 2370"/>
              <a:gd name="T22" fmla="*/ 353 w 2082"/>
              <a:gd name="T23" fmla="*/ 1552 h 2370"/>
              <a:gd name="T24" fmla="*/ 229 w 2082"/>
              <a:gd name="T25" fmla="*/ 1643 h 2370"/>
              <a:gd name="T26" fmla="*/ 212 w 2082"/>
              <a:gd name="T27" fmla="*/ 1698 h 2370"/>
              <a:gd name="T28" fmla="*/ 251 w 2082"/>
              <a:gd name="T29" fmla="*/ 1802 h 2370"/>
              <a:gd name="T30" fmla="*/ 187 w 2082"/>
              <a:gd name="T31" fmla="*/ 1949 h 2370"/>
              <a:gd name="T32" fmla="*/ 134 w 2082"/>
              <a:gd name="T33" fmla="*/ 2046 h 2370"/>
              <a:gd name="T34" fmla="*/ 19 w 2082"/>
              <a:gd name="T35" fmla="*/ 2140 h 2370"/>
              <a:gd name="T36" fmla="*/ 15 w 2082"/>
              <a:gd name="T37" fmla="*/ 2270 h 2370"/>
              <a:gd name="T38" fmla="*/ 116 w 2082"/>
              <a:gd name="T39" fmla="*/ 2307 h 2370"/>
              <a:gd name="T40" fmla="*/ 234 w 2082"/>
              <a:gd name="T41" fmla="*/ 2334 h 2370"/>
              <a:gd name="T42" fmla="*/ 382 w 2082"/>
              <a:gd name="T43" fmla="*/ 2318 h 2370"/>
              <a:gd name="T44" fmla="*/ 506 w 2082"/>
              <a:gd name="T45" fmla="*/ 2231 h 2370"/>
              <a:gd name="T46" fmla="*/ 740 w 2082"/>
              <a:gd name="T47" fmla="*/ 2282 h 2370"/>
              <a:gd name="T48" fmla="*/ 800 w 2082"/>
              <a:gd name="T49" fmla="*/ 2252 h 2370"/>
              <a:gd name="T50" fmla="*/ 910 w 2082"/>
              <a:gd name="T51" fmla="*/ 2258 h 2370"/>
              <a:gd name="T52" fmla="*/ 917 w 2082"/>
              <a:gd name="T53" fmla="*/ 2328 h 2370"/>
              <a:gd name="T54" fmla="*/ 980 w 2082"/>
              <a:gd name="T55" fmla="*/ 2324 h 2370"/>
              <a:gd name="T56" fmla="*/ 1182 w 2082"/>
              <a:gd name="T57" fmla="*/ 2330 h 2370"/>
              <a:gd name="T58" fmla="*/ 1216 w 2082"/>
              <a:gd name="T59" fmla="*/ 2279 h 2370"/>
              <a:gd name="T60" fmla="*/ 1356 w 2082"/>
              <a:gd name="T61" fmla="*/ 2197 h 2370"/>
              <a:gd name="T62" fmla="*/ 1437 w 2082"/>
              <a:gd name="T63" fmla="*/ 2073 h 2370"/>
              <a:gd name="T64" fmla="*/ 1477 w 2082"/>
              <a:gd name="T65" fmla="*/ 1974 h 2370"/>
              <a:gd name="T66" fmla="*/ 1541 w 2082"/>
              <a:gd name="T67" fmla="*/ 1840 h 2370"/>
              <a:gd name="T68" fmla="*/ 1585 w 2082"/>
              <a:gd name="T69" fmla="*/ 1734 h 2370"/>
              <a:gd name="T70" fmla="*/ 1601 w 2082"/>
              <a:gd name="T71" fmla="*/ 1678 h 2370"/>
              <a:gd name="T72" fmla="*/ 1710 w 2082"/>
              <a:gd name="T73" fmla="*/ 1556 h 2370"/>
              <a:gd name="T74" fmla="*/ 1762 w 2082"/>
              <a:gd name="T75" fmla="*/ 1486 h 2370"/>
              <a:gd name="T76" fmla="*/ 1816 w 2082"/>
              <a:gd name="T77" fmla="*/ 1370 h 2370"/>
              <a:gd name="T78" fmla="*/ 1912 w 2082"/>
              <a:gd name="T79" fmla="*/ 1272 h 2370"/>
              <a:gd name="T80" fmla="*/ 1981 w 2082"/>
              <a:gd name="T81" fmla="*/ 1188 h 2370"/>
              <a:gd name="T82" fmla="*/ 2082 w 2082"/>
              <a:gd name="T83" fmla="*/ 1032 h 2370"/>
              <a:gd name="T84" fmla="*/ 2027 w 2082"/>
              <a:gd name="T85" fmla="*/ 903 h 2370"/>
              <a:gd name="T86" fmla="*/ 1871 w 2082"/>
              <a:gd name="T87" fmla="*/ 746 h 2370"/>
              <a:gd name="T88" fmla="*/ 1858 w 2082"/>
              <a:gd name="T89" fmla="*/ 911 h 2370"/>
              <a:gd name="T90" fmla="*/ 1811 w 2082"/>
              <a:gd name="T91" fmla="*/ 936 h 2370"/>
              <a:gd name="T92" fmla="*/ 1774 w 2082"/>
              <a:gd name="T93" fmla="*/ 944 h 2370"/>
              <a:gd name="T94" fmla="*/ 1857 w 2082"/>
              <a:gd name="T95" fmla="*/ 870 h 2370"/>
              <a:gd name="T96" fmla="*/ 1813 w 2082"/>
              <a:gd name="T97" fmla="*/ 735 h 2370"/>
              <a:gd name="T98" fmla="*/ 1663 w 2082"/>
              <a:gd name="T99" fmla="*/ 619 h 2370"/>
              <a:gd name="T100" fmla="*/ 1603 w 2082"/>
              <a:gd name="T101" fmla="*/ 644 h 2370"/>
              <a:gd name="T102" fmla="*/ 1612 w 2082"/>
              <a:gd name="T103" fmla="*/ 600 h 2370"/>
              <a:gd name="T104" fmla="*/ 1598 w 2082"/>
              <a:gd name="T105" fmla="*/ 546 h 2370"/>
              <a:gd name="T106" fmla="*/ 1513 w 2082"/>
              <a:gd name="T107" fmla="*/ 569 h 2370"/>
              <a:gd name="T108" fmla="*/ 1536 w 2082"/>
              <a:gd name="T109" fmla="*/ 522 h 2370"/>
              <a:gd name="T110" fmla="*/ 1434 w 2082"/>
              <a:gd name="T111" fmla="*/ 444 h 2370"/>
              <a:gd name="T112" fmla="*/ 1300 w 2082"/>
              <a:gd name="T113" fmla="*/ 347 h 2370"/>
              <a:gd name="T114" fmla="*/ 1212 w 2082"/>
              <a:gd name="T115" fmla="*/ 259 h 2370"/>
              <a:gd name="T116" fmla="*/ 1134 w 2082"/>
              <a:gd name="T117" fmla="*/ 230 h 2370"/>
              <a:gd name="T118" fmla="*/ 1066 w 2082"/>
              <a:gd name="T119" fmla="*/ 194 h 2370"/>
              <a:gd name="T120" fmla="*/ 841 w 2082"/>
              <a:gd name="T121" fmla="*/ 158 h 2370"/>
              <a:gd name="T122" fmla="*/ 642 w 2082"/>
              <a:gd name="T123" fmla="*/ 6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2" h="2370">
                <a:moveTo>
                  <a:pt x="546" y="30"/>
                </a:moveTo>
                <a:lnTo>
                  <a:pt x="535" y="19"/>
                </a:lnTo>
                <a:lnTo>
                  <a:pt x="522" y="19"/>
                </a:lnTo>
                <a:lnTo>
                  <a:pt x="509" y="16"/>
                </a:lnTo>
                <a:lnTo>
                  <a:pt x="503" y="14"/>
                </a:lnTo>
                <a:lnTo>
                  <a:pt x="500" y="8"/>
                </a:lnTo>
                <a:lnTo>
                  <a:pt x="497" y="5"/>
                </a:lnTo>
                <a:lnTo>
                  <a:pt x="495" y="4"/>
                </a:lnTo>
                <a:lnTo>
                  <a:pt x="489" y="3"/>
                </a:lnTo>
                <a:lnTo>
                  <a:pt x="485" y="3"/>
                </a:lnTo>
                <a:lnTo>
                  <a:pt x="477" y="0"/>
                </a:lnTo>
                <a:lnTo>
                  <a:pt x="474" y="3"/>
                </a:lnTo>
                <a:lnTo>
                  <a:pt x="474" y="8"/>
                </a:lnTo>
                <a:lnTo>
                  <a:pt x="476" y="11"/>
                </a:lnTo>
                <a:lnTo>
                  <a:pt x="482" y="11"/>
                </a:lnTo>
                <a:lnTo>
                  <a:pt x="485" y="14"/>
                </a:lnTo>
                <a:lnTo>
                  <a:pt x="485" y="16"/>
                </a:lnTo>
                <a:lnTo>
                  <a:pt x="491" y="16"/>
                </a:lnTo>
                <a:lnTo>
                  <a:pt x="500" y="19"/>
                </a:lnTo>
                <a:lnTo>
                  <a:pt x="502" y="19"/>
                </a:lnTo>
                <a:lnTo>
                  <a:pt x="507" y="22"/>
                </a:lnTo>
                <a:lnTo>
                  <a:pt x="513" y="27"/>
                </a:lnTo>
                <a:lnTo>
                  <a:pt x="522" y="38"/>
                </a:lnTo>
                <a:lnTo>
                  <a:pt x="538" y="47"/>
                </a:lnTo>
                <a:lnTo>
                  <a:pt x="546" y="54"/>
                </a:lnTo>
                <a:lnTo>
                  <a:pt x="546" y="63"/>
                </a:lnTo>
                <a:lnTo>
                  <a:pt x="542" y="65"/>
                </a:lnTo>
                <a:lnTo>
                  <a:pt x="539" y="65"/>
                </a:lnTo>
                <a:lnTo>
                  <a:pt x="524" y="54"/>
                </a:lnTo>
                <a:lnTo>
                  <a:pt x="521" y="52"/>
                </a:lnTo>
                <a:lnTo>
                  <a:pt x="518" y="52"/>
                </a:lnTo>
                <a:lnTo>
                  <a:pt x="513" y="52"/>
                </a:lnTo>
                <a:lnTo>
                  <a:pt x="513" y="51"/>
                </a:lnTo>
                <a:lnTo>
                  <a:pt x="507" y="51"/>
                </a:lnTo>
                <a:lnTo>
                  <a:pt x="497" y="44"/>
                </a:lnTo>
                <a:lnTo>
                  <a:pt x="491" y="41"/>
                </a:lnTo>
                <a:lnTo>
                  <a:pt x="485" y="38"/>
                </a:lnTo>
                <a:lnTo>
                  <a:pt x="483" y="35"/>
                </a:lnTo>
                <a:lnTo>
                  <a:pt x="482" y="34"/>
                </a:lnTo>
                <a:lnTo>
                  <a:pt x="476" y="32"/>
                </a:lnTo>
                <a:lnTo>
                  <a:pt x="462" y="27"/>
                </a:lnTo>
                <a:lnTo>
                  <a:pt x="456" y="27"/>
                </a:lnTo>
                <a:lnTo>
                  <a:pt x="449" y="25"/>
                </a:lnTo>
                <a:lnTo>
                  <a:pt x="445" y="27"/>
                </a:lnTo>
                <a:lnTo>
                  <a:pt x="436" y="26"/>
                </a:lnTo>
                <a:lnTo>
                  <a:pt x="431" y="25"/>
                </a:lnTo>
                <a:lnTo>
                  <a:pt x="429" y="25"/>
                </a:lnTo>
                <a:lnTo>
                  <a:pt x="417" y="28"/>
                </a:lnTo>
                <a:lnTo>
                  <a:pt x="408" y="34"/>
                </a:lnTo>
                <a:lnTo>
                  <a:pt x="401" y="40"/>
                </a:lnTo>
                <a:lnTo>
                  <a:pt x="396" y="49"/>
                </a:lnTo>
                <a:lnTo>
                  <a:pt x="391" y="52"/>
                </a:lnTo>
                <a:lnTo>
                  <a:pt x="391" y="71"/>
                </a:lnTo>
                <a:lnTo>
                  <a:pt x="385" y="79"/>
                </a:lnTo>
                <a:lnTo>
                  <a:pt x="385" y="139"/>
                </a:lnTo>
                <a:lnTo>
                  <a:pt x="338" y="216"/>
                </a:lnTo>
                <a:lnTo>
                  <a:pt x="336" y="218"/>
                </a:lnTo>
                <a:lnTo>
                  <a:pt x="335" y="222"/>
                </a:lnTo>
                <a:lnTo>
                  <a:pt x="332" y="235"/>
                </a:lnTo>
                <a:lnTo>
                  <a:pt x="329" y="240"/>
                </a:lnTo>
                <a:lnTo>
                  <a:pt x="326" y="244"/>
                </a:lnTo>
                <a:lnTo>
                  <a:pt x="323" y="249"/>
                </a:lnTo>
                <a:lnTo>
                  <a:pt x="303" y="254"/>
                </a:lnTo>
                <a:lnTo>
                  <a:pt x="287" y="263"/>
                </a:lnTo>
                <a:lnTo>
                  <a:pt x="271" y="272"/>
                </a:lnTo>
                <a:lnTo>
                  <a:pt x="258" y="284"/>
                </a:lnTo>
                <a:lnTo>
                  <a:pt x="238" y="303"/>
                </a:lnTo>
                <a:lnTo>
                  <a:pt x="227" y="320"/>
                </a:lnTo>
                <a:lnTo>
                  <a:pt x="214" y="327"/>
                </a:lnTo>
                <a:lnTo>
                  <a:pt x="201" y="335"/>
                </a:lnTo>
                <a:lnTo>
                  <a:pt x="188" y="340"/>
                </a:lnTo>
                <a:lnTo>
                  <a:pt x="175" y="344"/>
                </a:lnTo>
                <a:lnTo>
                  <a:pt x="170" y="347"/>
                </a:lnTo>
                <a:lnTo>
                  <a:pt x="168" y="351"/>
                </a:lnTo>
                <a:lnTo>
                  <a:pt x="167" y="358"/>
                </a:lnTo>
                <a:lnTo>
                  <a:pt x="161" y="360"/>
                </a:lnTo>
                <a:lnTo>
                  <a:pt x="158" y="363"/>
                </a:lnTo>
                <a:lnTo>
                  <a:pt x="153" y="368"/>
                </a:lnTo>
                <a:lnTo>
                  <a:pt x="92" y="467"/>
                </a:lnTo>
                <a:lnTo>
                  <a:pt x="82" y="481"/>
                </a:lnTo>
                <a:lnTo>
                  <a:pt x="74" y="497"/>
                </a:lnTo>
                <a:lnTo>
                  <a:pt x="74" y="510"/>
                </a:lnTo>
                <a:lnTo>
                  <a:pt x="61" y="544"/>
                </a:lnTo>
                <a:lnTo>
                  <a:pt x="60" y="548"/>
                </a:lnTo>
                <a:lnTo>
                  <a:pt x="60" y="553"/>
                </a:lnTo>
                <a:lnTo>
                  <a:pt x="60" y="564"/>
                </a:lnTo>
                <a:lnTo>
                  <a:pt x="58" y="584"/>
                </a:lnTo>
                <a:lnTo>
                  <a:pt x="55" y="593"/>
                </a:lnTo>
                <a:lnTo>
                  <a:pt x="54" y="597"/>
                </a:lnTo>
                <a:lnTo>
                  <a:pt x="54" y="603"/>
                </a:lnTo>
                <a:lnTo>
                  <a:pt x="50" y="620"/>
                </a:lnTo>
                <a:lnTo>
                  <a:pt x="51" y="632"/>
                </a:lnTo>
                <a:lnTo>
                  <a:pt x="55" y="644"/>
                </a:lnTo>
                <a:lnTo>
                  <a:pt x="61" y="653"/>
                </a:lnTo>
                <a:lnTo>
                  <a:pt x="70" y="660"/>
                </a:lnTo>
                <a:lnTo>
                  <a:pt x="73" y="664"/>
                </a:lnTo>
                <a:lnTo>
                  <a:pt x="80" y="669"/>
                </a:lnTo>
                <a:lnTo>
                  <a:pt x="80" y="670"/>
                </a:lnTo>
                <a:lnTo>
                  <a:pt x="81" y="672"/>
                </a:lnTo>
                <a:lnTo>
                  <a:pt x="83" y="676"/>
                </a:lnTo>
                <a:lnTo>
                  <a:pt x="84" y="678"/>
                </a:lnTo>
                <a:lnTo>
                  <a:pt x="85" y="680"/>
                </a:lnTo>
                <a:lnTo>
                  <a:pt x="86" y="684"/>
                </a:lnTo>
                <a:lnTo>
                  <a:pt x="87" y="691"/>
                </a:lnTo>
                <a:lnTo>
                  <a:pt x="90" y="706"/>
                </a:lnTo>
                <a:lnTo>
                  <a:pt x="87" y="772"/>
                </a:lnTo>
                <a:lnTo>
                  <a:pt x="73" y="789"/>
                </a:lnTo>
                <a:lnTo>
                  <a:pt x="70" y="798"/>
                </a:lnTo>
                <a:lnTo>
                  <a:pt x="69" y="808"/>
                </a:lnTo>
                <a:lnTo>
                  <a:pt x="64" y="828"/>
                </a:lnTo>
                <a:lnTo>
                  <a:pt x="66" y="847"/>
                </a:lnTo>
                <a:lnTo>
                  <a:pt x="72" y="865"/>
                </a:lnTo>
                <a:lnTo>
                  <a:pt x="83" y="882"/>
                </a:lnTo>
                <a:lnTo>
                  <a:pt x="90" y="893"/>
                </a:lnTo>
                <a:lnTo>
                  <a:pt x="96" y="909"/>
                </a:lnTo>
                <a:lnTo>
                  <a:pt x="98" y="928"/>
                </a:lnTo>
                <a:lnTo>
                  <a:pt x="98" y="959"/>
                </a:lnTo>
                <a:lnTo>
                  <a:pt x="101" y="965"/>
                </a:lnTo>
                <a:lnTo>
                  <a:pt x="104" y="973"/>
                </a:lnTo>
                <a:lnTo>
                  <a:pt x="104" y="979"/>
                </a:lnTo>
                <a:lnTo>
                  <a:pt x="102" y="988"/>
                </a:lnTo>
                <a:lnTo>
                  <a:pt x="102" y="994"/>
                </a:lnTo>
                <a:lnTo>
                  <a:pt x="102" y="998"/>
                </a:lnTo>
                <a:lnTo>
                  <a:pt x="102" y="1001"/>
                </a:lnTo>
                <a:lnTo>
                  <a:pt x="105" y="1002"/>
                </a:lnTo>
                <a:lnTo>
                  <a:pt x="105" y="1010"/>
                </a:lnTo>
                <a:lnTo>
                  <a:pt x="108" y="1016"/>
                </a:lnTo>
                <a:lnTo>
                  <a:pt x="112" y="1022"/>
                </a:lnTo>
                <a:lnTo>
                  <a:pt x="120" y="1026"/>
                </a:lnTo>
                <a:lnTo>
                  <a:pt x="145" y="1037"/>
                </a:lnTo>
                <a:lnTo>
                  <a:pt x="143" y="1039"/>
                </a:lnTo>
                <a:lnTo>
                  <a:pt x="143" y="1043"/>
                </a:lnTo>
                <a:lnTo>
                  <a:pt x="143" y="1045"/>
                </a:lnTo>
                <a:lnTo>
                  <a:pt x="145" y="1048"/>
                </a:lnTo>
                <a:lnTo>
                  <a:pt x="144" y="1053"/>
                </a:lnTo>
                <a:lnTo>
                  <a:pt x="144" y="1058"/>
                </a:lnTo>
                <a:lnTo>
                  <a:pt x="142" y="1062"/>
                </a:lnTo>
                <a:lnTo>
                  <a:pt x="141" y="1065"/>
                </a:lnTo>
                <a:lnTo>
                  <a:pt x="141" y="1068"/>
                </a:lnTo>
                <a:lnTo>
                  <a:pt x="138" y="1069"/>
                </a:lnTo>
                <a:lnTo>
                  <a:pt x="137" y="1071"/>
                </a:lnTo>
                <a:lnTo>
                  <a:pt x="134" y="1075"/>
                </a:lnTo>
                <a:lnTo>
                  <a:pt x="130" y="1078"/>
                </a:lnTo>
                <a:lnTo>
                  <a:pt x="128" y="1079"/>
                </a:lnTo>
                <a:lnTo>
                  <a:pt x="126" y="1081"/>
                </a:lnTo>
                <a:lnTo>
                  <a:pt x="124" y="1091"/>
                </a:lnTo>
                <a:lnTo>
                  <a:pt x="124" y="1101"/>
                </a:lnTo>
                <a:lnTo>
                  <a:pt x="125" y="1108"/>
                </a:lnTo>
                <a:lnTo>
                  <a:pt x="129" y="1114"/>
                </a:lnTo>
                <a:lnTo>
                  <a:pt x="159" y="1141"/>
                </a:lnTo>
                <a:lnTo>
                  <a:pt x="159" y="1142"/>
                </a:lnTo>
                <a:lnTo>
                  <a:pt x="160" y="1144"/>
                </a:lnTo>
                <a:lnTo>
                  <a:pt x="163" y="1149"/>
                </a:lnTo>
                <a:lnTo>
                  <a:pt x="167" y="1154"/>
                </a:lnTo>
                <a:lnTo>
                  <a:pt x="167" y="1163"/>
                </a:lnTo>
                <a:lnTo>
                  <a:pt x="260" y="1243"/>
                </a:lnTo>
                <a:lnTo>
                  <a:pt x="267" y="1246"/>
                </a:lnTo>
                <a:lnTo>
                  <a:pt x="273" y="1250"/>
                </a:lnTo>
                <a:lnTo>
                  <a:pt x="290" y="1252"/>
                </a:lnTo>
                <a:lnTo>
                  <a:pt x="312" y="1275"/>
                </a:lnTo>
                <a:lnTo>
                  <a:pt x="313" y="1286"/>
                </a:lnTo>
                <a:lnTo>
                  <a:pt x="320" y="1299"/>
                </a:lnTo>
                <a:lnTo>
                  <a:pt x="323" y="1304"/>
                </a:lnTo>
                <a:lnTo>
                  <a:pt x="327" y="1310"/>
                </a:lnTo>
                <a:lnTo>
                  <a:pt x="336" y="1327"/>
                </a:lnTo>
                <a:lnTo>
                  <a:pt x="342" y="1334"/>
                </a:lnTo>
                <a:lnTo>
                  <a:pt x="348" y="1341"/>
                </a:lnTo>
                <a:lnTo>
                  <a:pt x="355" y="1346"/>
                </a:lnTo>
                <a:lnTo>
                  <a:pt x="364" y="1351"/>
                </a:lnTo>
                <a:lnTo>
                  <a:pt x="380" y="1348"/>
                </a:lnTo>
                <a:lnTo>
                  <a:pt x="388" y="1348"/>
                </a:lnTo>
                <a:lnTo>
                  <a:pt x="393" y="1351"/>
                </a:lnTo>
                <a:lnTo>
                  <a:pt x="408" y="1387"/>
                </a:lnTo>
                <a:lnTo>
                  <a:pt x="408" y="1395"/>
                </a:lnTo>
                <a:lnTo>
                  <a:pt x="386" y="1428"/>
                </a:lnTo>
                <a:lnTo>
                  <a:pt x="386" y="1441"/>
                </a:lnTo>
                <a:lnTo>
                  <a:pt x="389" y="1450"/>
                </a:lnTo>
                <a:lnTo>
                  <a:pt x="386" y="1456"/>
                </a:lnTo>
                <a:lnTo>
                  <a:pt x="385" y="1462"/>
                </a:lnTo>
                <a:lnTo>
                  <a:pt x="383" y="1473"/>
                </a:lnTo>
                <a:lnTo>
                  <a:pt x="381" y="1476"/>
                </a:lnTo>
                <a:lnTo>
                  <a:pt x="380" y="1476"/>
                </a:lnTo>
                <a:lnTo>
                  <a:pt x="380" y="1477"/>
                </a:lnTo>
                <a:lnTo>
                  <a:pt x="380" y="1480"/>
                </a:lnTo>
                <a:lnTo>
                  <a:pt x="378" y="1485"/>
                </a:lnTo>
                <a:lnTo>
                  <a:pt x="376" y="1525"/>
                </a:lnTo>
                <a:lnTo>
                  <a:pt x="373" y="1526"/>
                </a:lnTo>
                <a:lnTo>
                  <a:pt x="372" y="1529"/>
                </a:lnTo>
                <a:lnTo>
                  <a:pt x="370" y="1533"/>
                </a:lnTo>
                <a:lnTo>
                  <a:pt x="365" y="1542"/>
                </a:lnTo>
                <a:lnTo>
                  <a:pt x="357" y="1548"/>
                </a:lnTo>
                <a:lnTo>
                  <a:pt x="353" y="1552"/>
                </a:lnTo>
                <a:lnTo>
                  <a:pt x="349" y="1556"/>
                </a:lnTo>
                <a:lnTo>
                  <a:pt x="348" y="1556"/>
                </a:lnTo>
                <a:lnTo>
                  <a:pt x="348" y="1557"/>
                </a:lnTo>
                <a:lnTo>
                  <a:pt x="348" y="1559"/>
                </a:lnTo>
                <a:lnTo>
                  <a:pt x="347" y="1564"/>
                </a:lnTo>
                <a:lnTo>
                  <a:pt x="345" y="1566"/>
                </a:lnTo>
                <a:lnTo>
                  <a:pt x="343" y="1569"/>
                </a:lnTo>
                <a:lnTo>
                  <a:pt x="342" y="1587"/>
                </a:lnTo>
                <a:lnTo>
                  <a:pt x="332" y="1585"/>
                </a:lnTo>
                <a:lnTo>
                  <a:pt x="325" y="1585"/>
                </a:lnTo>
                <a:lnTo>
                  <a:pt x="317" y="1583"/>
                </a:lnTo>
                <a:lnTo>
                  <a:pt x="303" y="1583"/>
                </a:lnTo>
                <a:lnTo>
                  <a:pt x="293" y="1589"/>
                </a:lnTo>
                <a:lnTo>
                  <a:pt x="266" y="1619"/>
                </a:lnTo>
                <a:lnTo>
                  <a:pt x="232" y="1641"/>
                </a:lnTo>
                <a:lnTo>
                  <a:pt x="229" y="1643"/>
                </a:lnTo>
                <a:lnTo>
                  <a:pt x="228" y="1647"/>
                </a:lnTo>
                <a:lnTo>
                  <a:pt x="227" y="1652"/>
                </a:lnTo>
                <a:lnTo>
                  <a:pt x="226" y="1652"/>
                </a:lnTo>
                <a:lnTo>
                  <a:pt x="226" y="1653"/>
                </a:lnTo>
                <a:lnTo>
                  <a:pt x="226" y="1655"/>
                </a:lnTo>
                <a:lnTo>
                  <a:pt x="225" y="1660"/>
                </a:lnTo>
                <a:lnTo>
                  <a:pt x="222" y="1662"/>
                </a:lnTo>
                <a:lnTo>
                  <a:pt x="219" y="1663"/>
                </a:lnTo>
                <a:lnTo>
                  <a:pt x="218" y="1665"/>
                </a:lnTo>
                <a:lnTo>
                  <a:pt x="210" y="1668"/>
                </a:lnTo>
                <a:lnTo>
                  <a:pt x="205" y="1676"/>
                </a:lnTo>
                <a:lnTo>
                  <a:pt x="203" y="1679"/>
                </a:lnTo>
                <a:lnTo>
                  <a:pt x="203" y="1684"/>
                </a:lnTo>
                <a:lnTo>
                  <a:pt x="205" y="1690"/>
                </a:lnTo>
                <a:lnTo>
                  <a:pt x="210" y="1692"/>
                </a:lnTo>
                <a:lnTo>
                  <a:pt x="212" y="1698"/>
                </a:lnTo>
                <a:lnTo>
                  <a:pt x="234" y="1698"/>
                </a:lnTo>
                <a:lnTo>
                  <a:pt x="243" y="1707"/>
                </a:lnTo>
                <a:lnTo>
                  <a:pt x="242" y="1713"/>
                </a:lnTo>
                <a:lnTo>
                  <a:pt x="241" y="1720"/>
                </a:lnTo>
                <a:lnTo>
                  <a:pt x="239" y="1724"/>
                </a:lnTo>
                <a:lnTo>
                  <a:pt x="238" y="1729"/>
                </a:lnTo>
                <a:lnTo>
                  <a:pt x="232" y="1753"/>
                </a:lnTo>
                <a:lnTo>
                  <a:pt x="236" y="1777"/>
                </a:lnTo>
                <a:lnTo>
                  <a:pt x="237" y="1779"/>
                </a:lnTo>
                <a:lnTo>
                  <a:pt x="239" y="1782"/>
                </a:lnTo>
                <a:lnTo>
                  <a:pt x="240" y="1789"/>
                </a:lnTo>
                <a:lnTo>
                  <a:pt x="244" y="1792"/>
                </a:lnTo>
                <a:lnTo>
                  <a:pt x="248" y="1796"/>
                </a:lnTo>
                <a:lnTo>
                  <a:pt x="250" y="1798"/>
                </a:lnTo>
                <a:lnTo>
                  <a:pt x="250" y="1800"/>
                </a:lnTo>
                <a:lnTo>
                  <a:pt x="251" y="1802"/>
                </a:lnTo>
                <a:lnTo>
                  <a:pt x="250" y="1804"/>
                </a:lnTo>
                <a:lnTo>
                  <a:pt x="249" y="1804"/>
                </a:lnTo>
                <a:lnTo>
                  <a:pt x="249" y="1805"/>
                </a:lnTo>
                <a:lnTo>
                  <a:pt x="249" y="1807"/>
                </a:lnTo>
                <a:lnTo>
                  <a:pt x="247" y="1809"/>
                </a:lnTo>
                <a:lnTo>
                  <a:pt x="244" y="1813"/>
                </a:lnTo>
                <a:lnTo>
                  <a:pt x="222" y="1832"/>
                </a:lnTo>
                <a:lnTo>
                  <a:pt x="224" y="1845"/>
                </a:lnTo>
                <a:lnTo>
                  <a:pt x="225" y="1859"/>
                </a:lnTo>
                <a:lnTo>
                  <a:pt x="224" y="1872"/>
                </a:lnTo>
                <a:lnTo>
                  <a:pt x="222" y="1887"/>
                </a:lnTo>
                <a:lnTo>
                  <a:pt x="219" y="1893"/>
                </a:lnTo>
                <a:lnTo>
                  <a:pt x="216" y="1900"/>
                </a:lnTo>
                <a:lnTo>
                  <a:pt x="216" y="1922"/>
                </a:lnTo>
                <a:lnTo>
                  <a:pt x="194" y="1942"/>
                </a:lnTo>
                <a:lnTo>
                  <a:pt x="187" y="1949"/>
                </a:lnTo>
                <a:lnTo>
                  <a:pt x="178" y="1958"/>
                </a:lnTo>
                <a:lnTo>
                  <a:pt x="178" y="1973"/>
                </a:lnTo>
                <a:lnTo>
                  <a:pt x="179" y="1980"/>
                </a:lnTo>
                <a:lnTo>
                  <a:pt x="181" y="1985"/>
                </a:lnTo>
                <a:lnTo>
                  <a:pt x="173" y="1992"/>
                </a:lnTo>
                <a:lnTo>
                  <a:pt x="167" y="1999"/>
                </a:lnTo>
                <a:lnTo>
                  <a:pt x="151" y="2012"/>
                </a:lnTo>
                <a:lnTo>
                  <a:pt x="146" y="2017"/>
                </a:lnTo>
                <a:lnTo>
                  <a:pt x="145" y="2020"/>
                </a:lnTo>
                <a:lnTo>
                  <a:pt x="141" y="2028"/>
                </a:lnTo>
                <a:lnTo>
                  <a:pt x="140" y="2037"/>
                </a:lnTo>
                <a:lnTo>
                  <a:pt x="137" y="2039"/>
                </a:lnTo>
                <a:lnTo>
                  <a:pt x="136" y="2039"/>
                </a:lnTo>
                <a:lnTo>
                  <a:pt x="136" y="2040"/>
                </a:lnTo>
                <a:lnTo>
                  <a:pt x="136" y="2042"/>
                </a:lnTo>
                <a:lnTo>
                  <a:pt x="134" y="2046"/>
                </a:lnTo>
                <a:lnTo>
                  <a:pt x="130" y="2050"/>
                </a:lnTo>
                <a:lnTo>
                  <a:pt x="128" y="2051"/>
                </a:lnTo>
                <a:lnTo>
                  <a:pt x="126" y="2053"/>
                </a:lnTo>
                <a:lnTo>
                  <a:pt x="122" y="2059"/>
                </a:lnTo>
                <a:lnTo>
                  <a:pt x="120" y="2062"/>
                </a:lnTo>
                <a:lnTo>
                  <a:pt x="112" y="2086"/>
                </a:lnTo>
                <a:lnTo>
                  <a:pt x="107" y="2102"/>
                </a:lnTo>
                <a:lnTo>
                  <a:pt x="72" y="2122"/>
                </a:lnTo>
                <a:lnTo>
                  <a:pt x="47" y="2140"/>
                </a:lnTo>
                <a:lnTo>
                  <a:pt x="39" y="2140"/>
                </a:lnTo>
                <a:lnTo>
                  <a:pt x="35" y="2141"/>
                </a:lnTo>
                <a:lnTo>
                  <a:pt x="31" y="2142"/>
                </a:lnTo>
                <a:lnTo>
                  <a:pt x="33" y="2146"/>
                </a:lnTo>
                <a:lnTo>
                  <a:pt x="28" y="2140"/>
                </a:lnTo>
                <a:lnTo>
                  <a:pt x="24" y="2139"/>
                </a:lnTo>
                <a:lnTo>
                  <a:pt x="19" y="2140"/>
                </a:lnTo>
                <a:lnTo>
                  <a:pt x="17" y="2144"/>
                </a:lnTo>
                <a:lnTo>
                  <a:pt x="16" y="2148"/>
                </a:lnTo>
                <a:lnTo>
                  <a:pt x="15" y="2154"/>
                </a:lnTo>
                <a:lnTo>
                  <a:pt x="11" y="2171"/>
                </a:lnTo>
                <a:lnTo>
                  <a:pt x="9" y="2172"/>
                </a:lnTo>
                <a:lnTo>
                  <a:pt x="7" y="2174"/>
                </a:lnTo>
                <a:lnTo>
                  <a:pt x="5" y="2177"/>
                </a:lnTo>
                <a:lnTo>
                  <a:pt x="2" y="2180"/>
                </a:lnTo>
                <a:lnTo>
                  <a:pt x="0" y="2182"/>
                </a:lnTo>
                <a:lnTo>
                  <a:pt x="1" y="2183"/>
                </a:lnTo>
                <a:lnTo>
                  <a:pt x="3" y="2186"/>
                </a:lnTo>
                <a:lnTo>
                  <a:pt x="3" y="2189"/>
                </a:lnTo>
                <a:lnTo>
                  <a:pt x="4" y="2195"/>
                </a:lnTo>
                <a:lnTo>
                  <a:pt x="4" y="2258"/>
                </a:lnTo>
                <a:lnTo>
                  <a:pt x="9" y="2264"/>
                </a:lnTo>
                <a:lnTo>
                  <a:pt x="15" y="2270"/>
                </a:lnTo>
                <a:lnTo>
                  <a:pt x="22" y="2275"/>
                </a:lnTo>
                <a:lnTo>
                  <a:pt x="30" y="2280"/>
                </a:lnTo>
                <a:lnTo>
                  <a:pt x="36" y="2282"/>
                </a:lnTo>
                <a:lnTo>
                  <a:pt x="50" y="2293"/>
                </a:lnTo>
                <a:lnTo>
                  <a:pt x="53" y="2293"/>
                </a:lnTo>
                <a:lnTo>
                  <a:pt x="58" y="2296"/>
                </a:lnTo>
                <a:lnTo>
                  <a:pt x="60" y="2295"/>
                </a:lnTo>
                <a:lnTo>
                  <a:pt x="63" y="2295"/>
                </a:lnTo>
                <a:lnTo>
                  <a:pt x="70" y="2295"/>
                </a:lnTo>
                <a:lnTo>
                  <a:pt x="81" y="2293"/>
                </a:lnTo>
                <a:lnTo>
                  <a:pt x="84" y="2291"/>
                </a:lnTo>
                <a:lnTo>
                  <a:pt x="90" y="2291"/>
                </a:lnTo>
                <a:lnTo>
                  <a:pt x="96" y="2290"/>
                </a:lnTo>
                <a:lnTo>
                  <a:pt x="109" y="2299"/>
                </a:lnTo>
                <a:lnTo>
                  <a:pt x="109" y="2301"/>
                </a:lnTo>
                <a:lnTo>
                  <a:pt x="116" y="2307"/>
                </a:lnTo>
                <a:lnTo>
                  <a:pt x="123" y="2318"/>
                </a:lnTo>
                <a:lnTo>
                  <a:pt x="142" y="2337"/>
                </a:lnTo>
                <a:lnTo>
                  <a:pt x="144" y="2337"/>
                </a:lnTo>
                <a:lnTo>
                  <a:pt x="145" y="2340"/>
                </a:lnTo>
                <a:lnTo>
                  <a:pt x="164" y="2340"/>
                </a:lnTo>
                <a:lnTo>
                  <a:pt x="164" y="2339"/>
                </a:lnTo>
                <a:lnTo>
                  <a:pt x="165" y="2339"/>
                </a:lnTo>
                <a:lnTo>
                  <a:pt x="167" y="2339"/>
                </a:lnTo>
                <a:lnTo>
                  <a:pt x="170" y="2339"/>
                </a:lnTo>
                <a:lnTo>
                  <a:pt x="175" y="2337"/>
                </a:lnTo>
                <a:lnTo>
                  <a:pt x="181" y="2337"/>
                </a:lnTo>
                <a:lnTo>
                  <a:pt x="203" y="2334"/>
                </a:lnTo>
                <a:lnTo>
                  <a:pt x="211" y="2331"/>
                </a:lnTo>
                <a:lnTo>
                  <a:pt x="222" y="2331"/>
                </a:lnTo>
                <a:lnTo>
                  <a:pt x="226" y="2330"/>
                </a:lnTo>
                <a:lnTo>
                  <a:pt x="234" y="2334"/>
                </a:lnTo>
                <a:lnTo>
                  <a:pt x="237" y="2336"/>
                </a:lnTo>
                <a:lnTo>
                  <a:pt x="243" y="2340"/>
                </a:lnTo>
                <a:lnTo>
                  <a:pt x="243" y="2345"/>
                </a:lnTo>
                <a:lnTo>
                  <a:pt x="251" y="2362"/>
                </a:lnTo>
                <a:lnTo>
                  <a:pt x="265" y="2370"/>
                </a:lnTo>
                <a:lnTo>
                  <a:pt x="268" y="2370"/>
                </a:lnTo>
                <a:lnTo>
                  <a:pt x="301" y="2366"/>
                </a:lnTo>
                <a:lnTo>
                  <a:pt x="314" y="2353"/>
                </a:lnTo>
                <a:lnTo>
                  <a:pt x="321" y="2337"/>
                </a:lnTo>
                <a:lnTo>
                  <a:pt x="325" y="2313"/>
                </a:lnTo>
                <a:lnTo>
                  <a:pt x="331" y="2312"/>
                </a:lnTo>
                <a:lnTo>
                  <a:pt x="334" y="2312"/>
                </a:lnTo>
                <a:lnTo>
                  <a:pt x="358" y="2323"/>
                </a:lnTo>
                <a:lnTo>
                  <a:pt x="376" y="2323"/>
                </a:lnTo>
                <a:lnTo>
                  <a:pt x="378" y="2320"/>
                </a:lnTo>
                <a:lnTo>
                  <a:pt x="382" y="2318"/>
                </a:lnTo>
                <a:lnTo>
                  <a:pt x="386" y="2315"/>
                </a:lnTo>
                <a:lnTo>
                  <a:pt x="393" y="2312"/>
                </a:lnTo>
                <a:lnTo>
                  <a:pt x="402" y="2300"/>
                </a:lnTo>
                <a:lnTo>
                  <a:pt x="409" y="2290"/>
                </a:lnTo>
                <a:lnTo>
                  <a:pt x="415" y="2282"/>
                </a:lnTo>
                <a:lnTo>
                  <a:pt x="418" y="2279"/>
                </a:lnTo>
                <a:lnTo>
                  <a:pt x="419" y="2275"/>
                </a:lnTo>
                <a:lnTo>
                  <a:pt x="454" y="2255"/>
                </a:lnTo>
                <a:lnTo>
                  <a:pt x="462" y="2253"/>
                </a:lnTo>
                <a:lnTo>
                  <a:pt x="469" y="2248"/>
                </a:lnTo>
                <a:lnTo>
                  <a:pt x="478" y="2246"/>
                </a:lnTo>
                <a:lnTo>
                  <a:pt x="496" y="2244"/>
                </a:lnTo>
                <a:lnTo>
                  <a:pt x="498" y="2242"/>
                </a:lnTo>
                <a:lnTo>
                  <a:pt x="498" y="2240"/>
                </a:lnTo>
                <a:lnTo>
                  <a:pt x="500" y="2237"/>
                </a:lnTo>
                <a:lnTo>
                  <a:pt x="506" y="2231"/>
                </a:lnTo>
                <a:lnTo>
                  <a:pt x="506" y="2211"/>
                </a:lnTo>
                <a:lnTo>
                  <a:pt x="516" y="2200"/>
                </a:lnTo>
                <a:lnTo>
                  <a:pt x="560" y="2200"/>
                </a:lnTo>
                <a:lnTo>
                  <a:pt x="563" y="2206"/>
                </a:lnTo>
                <a:lnTo>
                  <a:pt x="563" y="2233"/>
                </a:lnTo>
                <a:lnTo>
                  <a:pt x="571" y="2239"/>
                </a:lnTo>
                <a:lnTo>
                  <a:pt x="572" y="2244"/>
                </a:lnTo>
                <a:lnTo>
                  <a:pt x="573" y="2244"/>
                </a:lnTo>
                <a:lnTo>
                  <a:pt x="574" y="2246"/>
                </a:lnTo>
                <a:lnTo>
                  <a:pt x="579" y="2249"/>
                </a:lnTo>
                <a:lnTo>
                  <a:pt x="644" y="2258"/>
                </a:lnTo>
                <a:lnTo>
                  <a:pt x="650" y="2259"/>
                </a:lnTo>
                <a:lnTo>
                  <a:pt x="660" y="2260"/>
                </a:lnTo>
                <a:lnTo>
                  <a:pt x="721" y="2275"/>
                </a:lnTo>
                <a:lnTo>
                  <a:pt x="725" y="2277"/>
                </a:lnTo>
                <a:lnTo>
                  <a:pt x="740" y="2282"/>
                </a:lnTo>
                <a:lnTo>
                  <a:pt x="740" y="2281"/>
                </a:lnTo>
                <a:lnTo>
                  <a:pt x="741" y="2281"/>
                </a:lnTo>
                <a:lnTo>
                  <a:pt x="744" y="2281"/>
                </a:lnTo>
                <a:lnTo>
                  <a:pt x="748" y="2281"/>
                </a:lnTo>
                <a:lnTo>
                  <a:pt x="750" y="2280"/>
                </a:lnTo>
                <a:lnTo>
                  <a:pt x="753" y="2280"/>
                </a:lnTo>
                <a:lnTo>
                  <a:pt x="756" y="2279"/>
                </a:lnTo>
                <a:lnTo>
                  <a:pt x="760" y="2277"/>
                </a:lnTo>
                <a:lnTo>
                  <a:pt x="760" y="2276"/>
                </a:lnTo>
                <a:lnTo>
                  <a:pt x="761" y="2276"/>
                </a:lnTo>
                <a:lnTo>
                  <a:pt x="761" y="2275"/>
                </a:lnTo>
                <a:lnTo>
                  <a:pt x="762" y="2275"/>
                </a:lnTo>
                <a:lnTo>
                  <a:pt x="779" y="2266"/>
                </a:lnTo>
                <a:lnTo>
                  <a:pt x="787" y="2260"/>
                </a:lnTo>
                <a:lnTo>
                  <a:pt x="795" y="2256"/>
                </a:lnTo>
                <a:lnTo>
                  <a:pt x="800" y="2252"/>
                </a:lnTo>
                <a:lnTo>
                  <a:pt x="806" y="2247"/>
                </a:lnTo>
                <a:lnTo>
                  <a:pt x="817" y="2242"/>
                </a:lnTo>
                <a:lnTo>
                  <a:pt x="819" y="2236"/>
                </a:lnTo>
                <a:lnTo>
                  <a:pt x="844" y="2217"/>
                </a:lnTo>
                <a:lnTo>
                  <a:pt x="852" y="2217"/>
                </a:lnTo>
                <a:lnTo>
                  <a:pt x="852" y="2219"/>
                </a:lnTo>
                <a:lnTo>
                  <a:pt x="855" y="2220"/>
                </a:lnTo>
                <a:lnTo>
                  <a:pt x="856" y="2224"/>
                </a:lnTo>
                <a:lnTo>
                  <a:pt x="856" y="2228"/>
                </a:lnTo>
                <a:lnTo>
                  <a:pt x="859" y="2234"/>
                </a:lnTo>
                <a:lnTo>
                  <a:pt x="866" y="2244"/>
                </a:lnTo>
                <a:lnTo>
                  <a:pt x="869" y="2251"/>
                </a:lnTo>
                <a:lnTo>
                  <a:pt x="874" y="2253"/>
                </a:lnTo>
                <a:lnTo>
                  <a:pt x="878" y="2255"/>
                </a:lnTo>
                <a:lnTo>
                  <a:pt x="906" y="2258"/>
                </a:lnTo>
                <a:lnTo>
                  <a:pt x="910" y="2258"/>
                </a:lnTo>
                <a:lnTo>
                  <a:pt x="913" y="2260"/>
                </a:lnTo>
                <a:lnTo>
                  <a:pt x="917" y="2264"/>
                </a:lnTo>
                <a:lnTo>
                  <a:pt x="917" y="2271"/>
                </a:lnTo>
                <a:lnTo>
                  <a:pt x="902" y="2302"/>
                </a:lnTo>
                <a:lnTo>
                  <a:pt x="902" y="2307"/>
                </a:lnTo>
                <a:lnTo>
                  <a:pt x="893" y="2315"/>
                </a:lnTo>
                <a:lnTo>
                  <a:pt x="890" y="2320"/>
                </a:lnTo>
                <a:lnTo>
                  <a:pt x="889" y="2326"/>
                </a:lnTo>
                <a:lnTo>
                  <a:pt x="889" y="2328"/>
                </a:lnTo>
                <a:lnTo>
                  <a:pt x="891" y="2331"/>
                </a:lnTo>
                <a:lnTo>
                  <a:pt x="893" y="2332"/>
                </a:lnTo>
                <a:lnTo>
                  <a:pt x="899" y="2334"/>
                </a:lnTo>
                <a:lnTo>
                  <a:pt x="901" y="2332"/>
                </a:lnTo>
                <a:lnTo>
                  <a:pt x="905" y="2332"/>
                </a:lnTo>
                <a:lnTo>
                  <a:pt x="915" y="2329"/>
                </a:lnTo>
                <a:lnTo>
                  <a:pt x="917" y="2328"/>
                </a:lnTo>
                <a:lnTo>
                  <a:pt x="921" y="2326"/>
                </a:lnTo>
                <a:lnTo>
                  <a:pt x="925" y="2323"/>
                </a:lnTo>
                <a:lnTo>
                  <a:pt x="928" y="2320"/>
                </a:lnTo>
                <a:lnTo>
                  <a:pt x="930" y="2318"/>
                </a:lnTo>
                <a:lnTo>
                  <a:pt x="932" y="2318"/>
                </a:lnTo>
                <a:lnTo>
                  <a:pt x="937" y="2315"/>
                </a:lnTo>
                <a:lnTo>
                  <a:pt x="946" y="2315"/>
                </a:lnTo>
                <a:lnTo>
                  <a:pt x="953" y="2320"/>
                </a:lnTo>
                <a:lnTo>
                  <a:pt x="956" y="2322"/>
                </a:lnTo>
                <a:lnTo>
                  <a:pt x="960" y="2324"/>
                </a:lnTo>
                <a:lnTo>
                  <a:pt x="970" y="2326"/>
                </a:lnTo>
                <a:lnTo>
                  <a:pt x="970" y="2325"/>
                </a:lnTo>
                <a:lnTo>
                  <a:pt x="971" y="2325"/>
                </a:lnTo>
                <a:lnTo>
                  <a:pt x="973" y="2325"/>
                </a:lnTo>
                <a:lnTo>
                  <a:pt x="977" y="2325"/>
                </a:lnTo>
                <a:lnTo>
                  <a:pt x="980" y="2324"/>
                </a:lnTo>
                <a:lnTo>
                  <a:pt x="983" y="2324"/>
                </a:lnTo>
                <a:lnTo>
                  <a:pt x="994" y="2323"/>
                </a:lnTo>
                <a:lnTo>
                  <a:pt x="1005" y="2320"/>
                </a:lnTo>
                <a:lnTo>
                  <a:pt x="1011" y="2318"/>
                </a:lnTo>
                <a:lnTo>
                  <a:pt x="1027" y="2313"/>
                </a:lnTo>
                <a:lnTo>
                  <a:pt x="1044" y="2313"/>
                </a:lnTo>
                <a:lnTo>
                  <a:pt x="1044" y="2315"/>
                </a:lnTo>
                <a:lnTo>
                  <a:pt x="1059" y="2324"/>
                </a:lnTo>
                <a:lnTo>
                  <a:pt x="1063" y="2329"/>
                </a:lnTo>
                <a:lnTo>
                  <a:pt x="1096" y="2355"/>
                </a:lnTo>
                <a:lnTo>
                  <a:pt x="1121" y="2355"/>
                </a:lnTo>
                <a:lnTo>
                  <a:pt x="1121" y="2351"/>
                </a:lnTo>
                <a:lnTo>
                  <a:pt x="1125" y="2351"/>
                </a:lnTo>
                <a:lnTo>
                  <a:pt x="1145" y="2334"/>
                </a:lnTo>
                <a:lnTo>
                  <a:pt x="1177" y="2334"/>
                </a:lnTo>
                <a:lnTo>
                  <a:pt x="1182" y="2330"/>
                </a:lnTo>
                <a:lnTo>
                  <a:pt x="1186" y="2326"/>
                </a:lnTo>
                <a:lnTo>
                  <a:pt x="1189" y="2319"/>
                </a:lnTo>
                <a:lnTo>
                  <a:pt x="1190" y="2315"/>
                </a:lnTo>
                <a:lnTo>
                  <a:pt x="1190" y="2313"/>
                </a:lnTo>
                <a:lnTo>
                  <a:pt x="1190" y="2312"/>
                </a:lnTo>
                <a:lnTo>
                  <a:pt x="1192" y="2312"/>
                </a:lnTo>
                <a:lnTo>
                  <a:pt x="1194" y="2310"/>
                </a:lnTo>
                <a:lnTo>
                  <a:pt x="1194" y="2305"/>
                </a:lnTo>
                <a:lnTo>
                  <a:pt x="1194" y="2303"/>
                </a:lnTo>
                <a:lnTo>
                  <a:pt x="1194" y="2302"/>
                </a:lnTo>
                <a:lnTo>
                  <a:pt x="1195" y="2302"/>
                </a:lnTo>
                <a:lnTo>
                  <a:pt x="1199" y="2294"/>
                </a:lnTo>
                <a:lnTo>
                  <a:pt x="1206" y="2291"/>
                </a:lnTo>
                <a:lnTo>
                  <a:pt x="1210" y="2291"/>
                </a:lnTo>
                <a:lnTo>
                  <a:pt x="1213" y="2283"/>
                </a:lnTo>
                <a:lnTo>
                  <a:pt x="1216" y="2279"/>
                </a:lnTo>
                <a:lnTo>
                  <a:pt x="1219" y="2268"/>
                </a:lnTo>
                <a:lnTo>
                  <a:pt x="1219" y="2267"/>
                </a:lnTo>
                <a:lnTo>
                  <a:pt x="1221" y="2267"/>
                </a:lnTo>
                <a:lnTo>
                  <a:pt x="1226" y="2264"/>
                </a:lnTo>
                <a:lnTo>
                  <a:pt x="1248" y="2258"/>
                </a:lnTo>
                <a:lnTo>
                  <a:pt x="1292" y="2239"/>
                </a:lnTo>
                <a:lnTo>
                  <a:pt x="1297" y="2239"/>
                </a:lnTo>
                <a:lnTo>
                  <a:pt x="1303" y="2242"/>
                </a:lnTo>
                <a:lnTo>
                  <a:pt x="1322" y="2242"/>
                </a:lnTo>
                <a:lnTo>
                  <a:pt x="1324" y="2240"/>
                </a:lnTo>
                <a:lnTo>
                  <a:pt x="1328" y="2235"/>
                </a:lnTo>
                <a:lnTo>
                  <a:pt x="1328" y="2228"/>
                </a:lnTo>
                <a:lnTo>
                  <a:pt x="1348" y="2211"/>
                </a:lnTo>
                <a:lnTo>
                  <a:pt x="1352" y="2204"/>
                </a:lnTo>
                <a:lnTo>
                  <a:pt x="1354" y="2200"/>
                </a:lnTo>
                <a:lnTo>
                  <a:pt x="1356" y="2197"/>
                </a:lnTo>
                <a:lnTo>
                  <a:pt x="1358" y="2195"/>
                </a:lnTo>
                <a:lnTo>
                  <a:pt x="1359" y="2189"/>
                </a:lnTo>
                <a:lnTo>
                  <a:pt x="1361" y="2187"/>
                </a:lnTo>
                <a:lnTo>
                  <a:pt x="1385" y="2173"/>
                </a:lnTo>
                <a:lnTo>
                  <a:pt x="1385" y="2162"/>
                </a:lnTo>
                <a:lnTo>
                  <a:pt x="1390" y="2157"/>
                </a:lnTo>
                <a:lnTo>
                  <a:pt x="1418" y="2137"/>
                </a:lnTo>
                <a:lnTo>
                  <a:pt x="1431" y="2122"/>
                </a:lnTo>
                <a:lnTo>
                  <a:pt x="1431" y="2097"/>
                </a:lnTo>
                <a:lnTo>
                  <a:pt x="1435" y="2089"/>
                </a:lnTo>
                <a:lnTo>
                  <a:pt x="1437" y="2082"/>
                </a:lnTo>
                <a:lnTo>
                  <a:pt x="1437" y="2080"/>
                </a:lnTo>
                <a:lnTo>
                  <a:pt x="1437" y="2079"/>
                </a:lnTo>
                <a:lnTo>
                  <a:pt x="1438" y="2079"/>
                </a:lnTo>
                <a:lnTo>
                  <a:pt x="1439" y="2077"/>
                </a:lnTo>
                <a:lnTo>
                  <a:pt x="1437" y="2073"/>
                </a:lnTo>
                <a:lnTo>
                  <a:pt x="1429" y="2058"/>
                </a:lnTo>
                <a:lnTo>
                  <a:pt x="1429" y="2051"/>
                </a:lnTo>
                <a:lnTo>
                  <a:pt x="1431" y="2039"/>
                </a:lnTo>
                <a:lnTo>
                  <a:pt x="1435" y="2039"/>
                </a:lnTo>
                <a:lnTo>
                  <a:pt x="1435" y="2037"/>
                </a:lnTo>
                <a:lnTo>
                  <a:pt x="1437" y="2034"/>
                </a:lnTo>
                <a:lnTo>
                  <a:pt x="1442" y="2034"/>
                </a:lnTo>
                <a:lnTo>
                  <a:pt x="1445" y="2033"/>
                </a:lnTo>
                <a:lnTo>
                  <a:pt x="1450" y="2032"/>
                </a:lnTo>
                <a:lnTo>
                  <a:pt x="1457" y="2030"/>
                </a:lnTo>
                <a:lnTo>
                  <a:pt x="1467" y="2029"/>
                </a:lnTo>
                <a:lnTo>
                  <a:pt x="1474" y="1987"/>
                </a:lnTo>
                <a:lnTo>
                  <a:pt x="1477" y="1982"/>
                </a:lnTo>
                <a:lnTo>
                  <a:pt x="1477" y="1978"/>
                </a:lnTo>
                <a:lnTo>
                  <a:pt x="1477" y="1975"/>
                </a:lnTo>
                <a:lnTo>
                  <a:pt x="1477" y="1974"/>
                </a:lnTo>
                <a:lnTo>
                  <a:pt x="1478" y="1974"/>
                </a:lnTo>
                <a:lnTo>
                  <a:pt x="1481" y="1958"/>
                </a:lnTo>
                <a:lnTo>
                  <a:pt x="1489" y="1942"/>
                </a:lnTo>
                <a:lnTo>
                  <a:pt x="1490" y="1938"/>
                </a:lnTo>
                <a:lnTo>
                  <a:pt x="1493" y="1931"/>
                </a:lnTo>
                <a:lnTo>
                  <a:pt x="1500" y="1927"/>
                </a:lnTo>
                <a:lnTo>
                  <a:pt x="1505" y="1914"/>
                </a:lnTo>
                <a:lnTo>
                  <a:pt x="1505" y="1903"/>
                </a:lnTo>
                <a:lnTo>
                  <a:pt x="1523" y="1886"/>
                </a:lnTo>
                <a:lnTo>
                  <a:pt x="1523" y="1884"/>
                </a:lnTo>
                <a:lnTo>
                  <a:pt x="1557" y="1864"/>
                </a:lnTo>
                <a:lnTo>
                  <a:pt x="1563" y="1860"/>
                </a:lnTo>
                <a:lnTo>
                  <a:pt x="1563" y="1854"/>
                </a:lnTo>
                <a:lnTo>
                  <a:pt x="1559" y="1852"/>
                </a:lnTo>
                <a:lnTo>
                  <a:pt x="1557" y="1851"/>
                </a:lnTo>
                <a:lnTo>
                  <a:pt x="1541" y="1840"/>
                </a:lnTo>
                <a:lnTo>
                  <a:pt x="1547" y="1827"/>
                </a:lnTo>
                <a:lnTo>
                  <a:pt x="1550" y="1822"/>
                </a:lnTo>
                <a:lnTo>
                  <a:pt x="1555" y="1820"/>
                </a:lnTo>
                <a:lnTo>
                  <a:pt x="1562" y="1809"/>
                </a:lnTo>
                <a:lnTo>
                  <a:pt x="1574" y="1800"/>
                </a:lnTo>
                <a:lnTo>
                  <a:pt x="1585" y="1789"/>
                </a:lnTo>
                <a:lnTo>
                  <a:pt x="1601" y="1761"/>
                </a:lnTo>
                <a:lnTo>
                  <a:pt x="1603" y="1761"/>
                </a:lnTo>
                <a:lnTo>
                  <a:pt x="1603" y="1756"/>
                </a:lnTo>
                <a:lnTo>
                  <a:pt x="1601" y="1745"/>
                </a:lnTo>
                <a:lnTo>
                  <a:pt x="1598" y="1742"/>
                </a:lnTo>
                <a:lnTo>
                  <a:pt x="1598" y="1739"/>
                </a:lnTo>
                <a:lnTo>
                  <a:pt x="1594" y="1736"/>
                </a:lnTo>
                <a:lnTo>
                  <a:pt x="1588" y="1736"/>
                </a:lnTo>
                <a:lnTo>
                  <a:pt x="1587" y="1734"/>
                </a:lnTo>
                <a:lnTo>
                  <a:pt x="1585" y="1734"/>
                </a:lnTo>
                <a:lnTo>
                  <a:pt x="1582" y="1736"/>
                </a:lnTo>
                <a:lnTo>
                  <a:pt x="1577" y="1742"/>
                </a:lnTo>
                <a:lnTo>
                  <a:pt x="1575" y="1744"/>
                </a:lnTo>
                <a:lnTo>
                  <a:pt x="1574" y="1744"/>
                </a:lnTo>
                <a:lnTo>
                  <a:pt x="1574" y="1745"/>
                </a:lnTo>
                <a:lnTo>
                  <a:pt x="1574" y="1747"/>
                </a:lnTo>
                <a:lnTo>
                  <a:pt x="1571" y="1747"/>
                </a:lnTo>
                <a:lnTo>
                  <a:pt x="1568" y="1749"/>
                </a:lnTo>
                <a:lnTo>
                  <a:pt x="1566" y="1750"/>
                </a:lnTo>
                <a:lnTo>
                  <a:pt x="1563" y="1745"/>
                </a:lnTo>
                <a:lnTo>
                  <a:pt x="1563" y="1732"/>
                </a:lnTo>
                <a:lnTo>
                  <a:pt x="1565" y="1721"/>
                </a:lnTo>
                <a:lnTo>
                  <a:pt x="1568" y="1710"/>
                </a:lnTo>
                <a:lnTo>
                  <a:pt x="1574" y="1701"/>
                </a:lnTo>
                <a:lnTo>
                  <a:pt x="1598" y="1682"/>
                </a:lnTo>
                <a:lnTo>
                  <a:pt x="1601" y="1678"/>
                </a:lnTo>
                <a:lnTo>
                  <a:pt x="1601" y="1663"/>
                </a:lnTo>
                <a:lnTo>
                  <a:pt x="1602" y="1654"/>
                </a:lnTo>
                <a:lnTo>
                  <a:pt x="1609" y="1647"/>
                </a:lnTo>
                <a:lnTo>
                  <a:pt x="1625" y="1638"/>
                </a:lnTo>
                <a:lnTo>
                  <a:pt x="1626" y="1636"/>
                </a:lnTo>
                <a:lnTo>
                  <a:pt x="1631" y="1636"/>
                </a:lnTo>
                <a:lnTo>
                  <a:pt x="1634" y="1632"/>
                </a:lnTo>
                <a:lnTo>
                  <a:pt x="1639" y="1632"/>
                </a:lnTo>
                <a:lnTo>
                  <a:pt x="1644" y="1630"/>
                </a:lnTo>
                <a:lnTo>
                  <a:pt x="1650" y="1627"/>
                </a:lnTo>
                <a:lnTo>
                  <a:pt x="1661" y="1619"/>
                </a:lnTo>
                <a:lnTo>
                  <a:pt x="1699" y="1578"/>
                </a:lnTo>
                <a:lnTo>
                  <a:pt x="1699" y="1573"/>
                </a:lnTo>
                <a:lnTo>
                  <a:pt x="1702" y="1569"/>
                </a:lnTo>
                <a:lnTo>
                  <a:pt x="1705" y="1563"/>
                </a:lnTo>
                <a:lnTo>
                  <a:pt x="1710" y="1556"/>
                </a:lnTo>
                <a:lnTo>
                  <a:pt x="1710" y="1554"/>
                </a:lnTo>
                <a:lnTo>
                  <a:pt x="1710" y="1553"/>
                </a:lnTo>
                <a:lnTo>
                  <a:pt x="1711" y="1553"/>
                </a:lnTo>
                <a:lnTo>
                  <a:pt x="1713" y="1551"/>
                </a:lnTo>
                <a:lnTo>
                  <a:pt x="1715" y="1547"/>
                </a:lnTo>
                <a:lnTo>
                  <a:pt x="1718" y="1545"/>
                </a:lnTo>
                <a:lnTo>
                  <a:pt x="1720" y="1542"/>
                </a:lnTo>
                <a:lnTo>
                  <a:pt x="1724" y="1540"/>
                </a:lnTo>
                <a:lnTo>
                  <a:pt x="1732" y="1526"/>
                </a:lnTo>
                <a:lnTo>
                  <a:pt x="1733" y="1518"/>
                </a:lnTo>
                <a:lnTo>
                  <a:pt x="1734" y="1513"/>
                </a:lnTo>
                <a:lnTo>
                  <a:pt x="1738" y="1510"/>
                </a:lnTo>
                <a:lnTo>
                  <a:pt x="1741" y="1505"/>
                </a:lnTo>
                <a:lnTo>
                  <a:pt x="1752" y="1493"/>
                </a:lnTo>
                <a:lnTo>
                  <a:pt x="1756" y="1490"/>
                </a:lnTo>
                <a:lnTo>
                  <a:pt x="1762" y="1486"/>
                </a:lnTo>
                <a:lnTo>
                  <a:pt x="1766" y="1482"/>
                </a:lnTo>
                <a:lnTo>
                  <a:pt x="1769" y="1477"/>
                </a:lnTo>
                <a:lnTo>
                  <a:pt x="1770" y="1474"/>
                </a:lnTo>
                <a:lnTo>
                  <a:pt x="1773" y="1469"/>
                </a:lnTo>
                <a:lnTo>
                  <a:pt x="1789" y="1441"/>
                </a:lnTo>
                <a:lnTo>
                  <a:pt x="1795" y="1438"/>
                </a:lnTo>
                <a:lnTo>
                  <a:pt x="1798" y="1429"/>
                </a:lnTo>
                <a:lnTo>
                  <a:pt x="1805" y="1423"/>
                </a:lnTo>
                <a:lnTo>
                  <a:pt x="1816" y="1406"/>
                </a:lnTo>
                <a:lnTo>
                  <a:pt x="1816" y="1404"/>
                </a:lnTo>
                <a:lnTo>
                  <a:pt x="1817" y="1402"/>
                </a:lnTo>
                <a:lnTo>
                  <a:pt x="1816" y="1400"/>
                </a:lnTo>
                <a:lnTo>
                  <a:pt x="1816" y="1399"/>
                </a:lnTo>
                <a:lnTo>
                  <a:pt x="1816" y="1395"/>
                </a:lnTo>
                <a:lnTo>
                  <a:pt x="1815" y="1379"/>
                </a:lnTo>
                <a:lnTo>
                  <a:pt x="1816" y="1370"/>
                </a:lnTo>
                <a:lnTo>
                  <a:pt x="1820" y="1362"/>
                </a:lnTo>
                <a:lnTo>
                  <a:pt x="1822" y="1355"/>
                </a:lnTo>
                <a:lnTo>
                  <a:pt x="1825" y="1352"/>
                </a:lnTo>
                <a:lnTo>
                  <a:pt x="1831" y="1348"/>
                </a:lnTo>
                <a:lnTo>
                  <a:pt x="1835" y="1344"/>
                </a:lnTo>
                <a:lnTo>
                  <a:pt x="1838" y="1343"/>
                </a:lnTo>
                <a:lnTo>
                  <a:pt x="1876" y="1329"/>
                </a:lnTo>
                <a:lnTo>
                  <a:pt x="1880" y="1296"/>
                </a:lnTo>
                <a:lnTo>
                  <a:pt x="1880" y="1292"/>
                </a:lnTo>
                <a:lnTo>
                  <a:pt x="1888" y="1283"/>
                </a:lnTo>
                <a:lnTo>
                  <a:pt x="1902" y="1277"/>
                </a:lnTo>
                <a:lnTo>
                  <a:pt x="1902" y="1276"/>
                </a:lnTo>
                <a:lnTo>
                  <a:pt x="1903" y="1276"/>
                </a:lnTo>
                <a:lnTo>
                  <a:pt x="1905" y="1275"/>
                </a:lnTo>
                <a:lnTo>
                  <a:pt x="1908" y="1273"/>
                </a:lnTo>
                <a:lnTo>
                  <a:pt x="1912" y="1272"/>
                </a:lnTo>
                <a:lnTo>
                  <a:pt x="1914" y="1270"/>
                </a:lnTo>
                <a:lnTo>
                  <a:pt x="1916" y="1269"/>
                </a:lnTo>
                <a:lnTo>
                  <a:pt x="1920" y="1267"/>
                </a:lnTo>
                <a:lnTo>
                  <a:pt x="1923" y="1262"/>
                </a:lnTo>
                <a:lnTo>
                  <a:pt x="1927" y="1258"/>
                </a:lnTo>
                <a:lnTo>
                  <a:pt x="1931" y="1252"/>
                </a:lnTo>
                <a:lnTo>
                  <a:pt x="1947" y="1243"/>
                </a:lnTo>
                <a:lnTo>
                  <a:pt x="1954" y="1236"/>
                </a:lnTo>
                <a:lnTo>
                  <a:pt x="1959" y="1232"/>
                </a:lnTo>
                <a:lnTo>
                  <a:pt x="1967" y="1221"/>
                </a:lnTo>
                <a:lnTo>
                  <a:pt x="1970" y="1212"/>
                </a:lnTo>
                <a:lnTo>
                  <a:pt x="1975" y="1201"/>
                </a:lnTo>
                <a:lnTo>
                  <a:pt x="1976" y="1198"/>
                </a:lnTo>
                <a:lnTo>
                  <a:pt x="1978" y="1198"/>
                </a:lnTo>
                <a:lnTo>
                  <a:pt x="1978" y="1193"/>
                </a:lnTo>
                <a:lnTo>
                  <a:pt x="1981" y="1188"/>
                </a:lnTo>
                <a:lnTo>
                  <a:pt x="1989" y="1182"/>
                </a:lnTo>
                <a:lnTo>
                  <a:pt x="1991" y="1177"/>
                </a:lnTo>
                <a:lnTo>
                  <a:pt x="2000" y="1166"/>
                </a:lnTo>
                <a:lnTo>
                  <a:pt x="2002" y="1162"/>
                </a:lnTo>
                <a:lnTo>
                  <a:pt x="2003" y="1157"/>
                </a:lnTo>
                <a:lnTo>
                  <a:pt x="2057" y="1132"/>
                </a:lnTo>
                <a:lnTo>
                  <a:pt x="2061" y="1127"/>
                </a:lnTo>
                <a:lnTo>
                  <a:pt x="2065" y="1122"/>
                </a:lnTo>
                <a:lnTo>
                  <a:pt x="2065" y="1119"/>
                </a:lnTo>
                <a:lnTo>
                  <a:pt x="2067" y="1117"/>
                </a:lnTo>
                <a:lnTo>
                  <a:pt x="2067" y="1114"/>
                </a:lnTo>
                <a:lnTo>
                  <a:pt x="2068" y="1111"/>
                </a:lnTo>
                <a:lnTo>
                  <a:pt x="2068" y="1110"/>
                </a:lnTo>
                <a:lnTo>
                  <a:pt x="2071" y="1103"/>
                </a:lnTo>
                <a:lnTo>
                  <a:pt x="2082" y="1034"/>
                </a:lnTo>
                <a:lnTo>
                  <a:pt x="2082" y="1032"/>
                </a:lnTo>
                <a:lnTo>
                  <a:pt x="2071" y="1012"/>
                </a:lnTo>
                <a:lnTo>
                  <a:pt x="2044" y="975"/>
                </a:lnTo>
                <a:lnTo>
                  <a:pt x="2037" y="967"/>
                </a:lnTo>
                <a:lnTo>
                  <a:pt x="2035" y="961"/>
                </a:lnTo>
                <a:lnTo>
                  <a:pt x="2033" y="955"/>
                </a:lnTo>
                <a:lnTo>
                  <a:pt x="2033" y="948"/>
                </a:lnTo>
                <a:lnTo>
                  <a:pt x="2033" y="936"/>
                </a:lnTo>
                <a:lnTo>
                  <a:pt x="2038" y="926"/>
                </a:lnTo>
                <a:lnTo>
                  <a:pt x="2038" y="923"/>
                </a:lnTo>
                <a:lnTo>
                  <a:pt x="2039" y="920"/>
                </a:lnTo>
                <a:lnTo>
                  <a:pt x="2039" y="916"/>
                </a:lnTo>
                <a:lnTo>
                  <a:pt x="2040" y="912"/>
                </a:lnTo>
                <a:lnTo>
                  <a:pt x="2038" y="907"/>
                </a:lnTo>
                <a:lnTo>
                  <a:pt x="2036" y="905"/>
                </a:lnTo>
                <a:lnTo>
                  <a:pt x="2032" y="903"/>
                </a:lnTo>
                <a:lnTo>
                  <a:pt x="2027" y="903"/>
                </a:lnTo>
                <a:lnTo>
                  <a:pt x="2025" y="901"/>
                </a:lnTo>
                <a:lnTo>
                  <a:pt x="2013" y="892"/>
                </a:lnTo>
                <a:lnTo>
                  <a:pt x="2013" y="890"/>
                </a:lnTo>
                <a:lnTo>
                  <a:pt x="2008" y="881"/>
                </a:lnTo>
                <a:lnTo>
                  <a:pt x="2004" y="876"/>
                </a:lnTo>
                <a:lnTo>
                  <a:pt x="2003" y="870"/>
                </a:lnTo>
                <a:lnTo>
                  <a:pt x="2002" y="846"/>
                </a:lnTo>
                <a:lnTo>
                  <a:pt x="2000" y="835"/>
                </a:lnTo>
                <a:lnTo>
                  <a:pt x="1996" y="831"/>
                </a:lnTo>
                <a:lnTo>
                  <a:pt x="1994" y="828"/>
                </a:lnTo>
                <a:lnTo>
                  <a:pt x="1991" y="805"/>
                </a:lnTo>
                <a:lnTo>
                  <a:pt x="1975" y="781"/>
                </a:lnTo>
                <a:lnTo>
                  <a:pt x="1947" y="767"/>
                </a:lnTo>
                <a:lnTo>
                  <a:pt x="1896" y="728"/>
                </a:lnTo>
                <a:lnTo>
                  <a:pt x="1883" y="726"/>
                </a:lnTo>
                <a:lnTo>
                  <a:pt x="1871" y="746"/>
                </a:lnTo>
                <a:lnTo>
                  <a:pt x="1871" y="805"/>
                </a:lnTo>
                <a:lnTo>
                  <a:pt x="1866" y="805"/>
                </a:lnTo>
                <a:lnTo>
                  <a:pt x="1866" y="812"/>
                </a:lnTo>
                <a:lnTo>
                  <a:pt x="1866" y="819"/>
                </a:lnTo>
                <a:lnTo>
                  <a:pt x="1869" y="828"/>
                </a:lnTo>
                <a:lnTo>
                  <a:pt x="1869" y="833"/>
                </a:lnTo>
                <a:lnTo>
                  <a:pt x="1871" y="838"/>
                </a:lnTo>
                <a:lnTo>
                  <a:pt x="1871" y="848"/>
                </a:lnTo>
                <a:lnTo>
                  <a:pt x="1872" y="849"/>
                </a:lnTo>
                <a:lnTo>
                  <a:pt x="1873" y="864"/>
                </a:lnTo>
                <a:lnTo>
                  <a:pt x="1872" y="879"/>
                </a:lnTo>
                <a:lnTo>
                  <a:pt x="1866" y="901"/>
                </a:lnTo>
                <a:lnTo>
                  <a:pt x="1862" y="901"/>
                </a:lnTo>
                <a:lnTo>
                  <a:pt x="1861" y="904"/>
                </a:lnTo>
                <a:lnTo>
                  <a:pt x="1859" y="908"/>
                </a:lnTo>
                <a:lnTo>
                  <a:pt x="1858" y="911"/>
                </a:lnTo>
                <a:lnTo>
                  <a:pt x="1858" y="914"/>
                </a:lnTo>
                <a:lnTo>
                  <a:pt x="1855" y="918"/>
                </a:lnTo>
                <a:lnTo>
                  <a:pt x="1852" y="923"/>
                </a:lnTo>
                <a:lnTo>
                  <a:pt x="1848" y="927"/>
                </a:lnTo>
                <a:lnTo>
                  <a:pt x="1846" y="928"/>
                </a:lnTo>
                <a:lnTo>
                  <a:pt x="1845" y="930"/>
                </a:lnTo>
                <a:lnTo>
                  <a:pt x="1840" y="932"/>
                </a:lnTo>
                <a:lnTo>
                  <a:pt x="1836" y="933"/>
                </a:lnTo>
                <a:lnTo>
                  <a:pt x="1831" y="933"/>
                </a:lnTo>
                <a:lnTo>
                  <a:pt x="1827" y="933"/>
                </a:lnTo>
                <a:lnTo>
                  <a:pt x="1825" y="935"/>
                </a:lnTo>
                <a:lnTo>
                  <a:pt x="1819" y="935"/>
                </a:lnTo>
                <a:lnTo>
                  <a:pt x="1814" y="935"/>
                </a:lnTo>
                <a:lnTo>
                  <a:pt x="1812" y="935"/>
                </a:lnTo>
                <a:lnTo>
                  <a:pt x="1811" y="935"/>
                </a:lnTo>
                <a:lnTo>
                  <a:pt x="1811" y="936"/>
                </a:lnTo>
                <a:lnTo>
                  <a:pt x="1803" y="937"/>
                </a:lnTo>
                <a:lnTo>
                  <a:pt x="1798" y="941"/>
                </a:lnTo>
                <a:lnTo>
                  <a:pt x="1793" y="947"/>
                </a:lnTo>
                <a:lnTo>
                  <a:pt x="1792" y="955"/>
                </a:lnTo>
                <a:lnTo>
                  <a:pt x="1785" y="959"/>
                </a:lnTo>
                <a:lnTo>
                  <a:pt x="1763" y="959"/>
                </a:lnTo>
                <a:lnTo>
                  <a:pt x="1762" y="957"/>
                </a:lnTo>
                <a:lnTo>
                  <a:pt x="1753" y="953"/>
                </a:lnTo>
                <a:lnTo>
                  <a:pt x="1750" y="950"/>
                </a:lnTo>
                <a:lnTo>
                  <a:pt x="1749" y="948"/>
                </a:lnTo>
                <a:lnTo>
                  <a:pt x="1751" y="948"/>
                </a:lnTo>
                <a:lnTo>
                  <a:pt x="1756" y="948"/>
                </a:lnTo>
                <a:lnTo>
                  <a:pt x="1763" y="948"/>
                </a:lnTo>
                <a:lnTo>
                  <a:pt x="1765" y="947"/>
                </a:lnTo>
                <a:lnTo>
                  <a:pt x="1768" y="947"/>
                </a:lnTo>
                <a:lnTo>
                  <a:pt x="1774" y="944"/>
                </a:lnTo>
                <a:lnTo>
                  <a:pt x="1778" y="942"/>
                </a:lnTo>
                <a:lnTo>
                  <a:pt x="1784" y="938"/>
                </a:lnTo>
                <a:lnTo>
                  <a:pt x="1795" y="933"/>
                </a:lnTo>
                <a:lnTo>
                  <a:pt x="1809" y="923"/>
                </a:lnTo>
                <a:lnTo>
                  <a:pt x="1809" y="921"/>
                </a:lnTo>
                <a:lnTo>
                  <a:pt x="1810" y="921"/>
                </a:lnTo>
                <a:lnTo>
                  <a:pt x="1812" y="920"/>
                </a:lnTo>
                <a:lnTo>
                  <a:pt x="1813" y="918"/>
                </a:lnTo>
                <a:lnTo>
                  <a:pt x="1813" y="917"/>
                </a:lnTo>
                <a:lnTo>
                  <a:pt x="1814" y="917"/>
                </a:lnTo>
                <a:lnTo>
                  <a:pt x="1825" y="917"/>
                </a:lnTo>
                <a:lnTo>
                  <a:pt x="1841" y="904"/>
                </a:lnTo>
                <a:lnTo>
                  <a:pt x="1843" y="901"/>
                </a:lnTo>
                <a:lnTo>
                  <a:pt x="1849" y="901"/>
                </a:lnTo>
                <a:lnTo>
                  <a:pt x="1858" y="879"/>
                </a:lnTo>
                <a:lnTo>
                  <a:pt x="1857" y="870"/>
                </a:lnTo>
                <a:lnTo>
                  <a:pt x="1857" y="865"/>
                </a:lnTo>
                <a:lnTo>
                  <a:pt x="1855" y="857"/>
                </a:lnTo>
                <a:lnTo>
                  <a:pt x="1847" y="824"/>
                </a:lnTo>
                <a:lnTo>
                  <a:pt x="1843" y="818"/>
                </a:lnTo>
                <a:lnTo>
                  <a:pt x="1841" y="813"/>
                </a:lnTo>
                <a:lnTo>
                  <a:pt x="1831" y="794"/>
                </a:lnTo>
                <a:lnTo>
                  <a:pt x="1831" y="791"/>
                </a:lnTo>
                <a:lnTo>
                  <a:pt x="1825" y="778"/>
                </a:lnTo>
                <a:lnTo>
                  <a:pt x="1825" y="775"/>
                </a:lnTo>
                <a:lnTo>
                  <a:pt x="1822" y="772"/>
                </a:lnTo>
                <a:lnTo>
                  <a:pt x="1821" y="770"/>
                </a:lnTo>
                <a:lnTo>
                  <a:pt x="1820" y="764"/>
                </a:lnTo>
                <a:lnTo>
                  <a:pt x="1820" y="748"/>
                </a:lnTo>
                <a:lnTo>
                  <a:pt x="1817" y="740"/>
                </a:lnTo>
                <a:lnTo>
                  <a:pt x="1814" y="737"/>
                </a:lnTo>
                <a:lnTo>
                  <a:pt x="1813" y="735"/>
                </a:lnTo>
                <a:lnTo>
                  <a:pt x="1813" y="734"/>
                </a:lnTo>
                <a:lnTo>
                  <a:pt x="1811" y="731"/>
                </a:lnTo>
                <a:lnTo>
                  <a:pt x="1811" y="729"/>
                </a:lnTo>
                <a:lnTo>
                  <a:pt x="1795" y="704"/>
                </a:lnTo>
                <a:lnTo>
                  <a:pt x="1776" y="686"/>
                </a:lnTo>
                <a:lnTo>
                  <a:pt x="1767" y="682"/>
                </a:lnTo>
                <a:lnTo>
                  <a:pt x="1760" y="675"/>
                </a:lnTo>
                <a:lnTo>
                  <a:pt x="1749" y="667"/>
                </a:lnTo>
                <a:lnTo>
                  <a:pt x="1740" y="663"/>
                </a:lnTo>
                <a:lnTo>
                  <a:pt x="1730" y="653"/>
                </a:lnTo>
                <a:lnTo>
                  <a:pt x="1689" y="631"/>
                </a:lnTo>
                <a:lnTo>
                  <a:pt x="1686" y="630"/>
                </a:lnTo>
                <a:lnTo>
                  <a:pt x="1685" y="630"/>
                </a:lnTo>
                <a:lnTo>
                  <a:pt x="1683" y="628"/>
                </a:lnTo>
                <a:lnTo>
                  <a:pt x="1672" y="622"/>
                </a:lnTo>
                <a:lnTo>
                  <a:pt x="1663" y="619"/>
                </a:lnTo>
                <a:lnTo>
                  <a:pt x="1660" y="617"/>
                </a:lnTo>
                <a:lnTo>
                  <a:pt x="1656" y="617"/>
                </a:lnTo>
                <a:lnTo>
                  <a:pt x="1650" y="615"/>
                </a:lnTo>
                <a:lnTo>
                  <a:pt x="1645" y="615"/>
                </a:lnTo>
                <a:lnTo>
                  <a:pt x="1638" y="617"/>
                </a:lnTo>
                <a:lnTo>
                  <a:pt x="1631" y="619"/>
                </a:lnTo>
                <a:lnTo>
                  <a:pt x="1623" y="619"/>
                </a:lnTo>
                <a:lnTo>
                  <a:pt x="1621" y="619"/>
                </a:lnTo>
                <a:lnTo>
                  <a:pt x="1620" y="621"/>
                </a:lnTo>
                <a:lnTo>
                  <a:pt x="1618" y="628"/>
                </a:lnTo>
                <a:lnTo>
                  <a:pt x="1614" y="628"/>
                </a:lnTo>
                <a:lnTo>
                  <a:pt x="1610" y="631"/>
                </a:lnTo>
                <a:lnTo>
                  <a:pt x="1609" y="636"/>
                </a:lnTo>
                <a:lnTo>
                  <a:pt x="1607" y="639"/>
                </a:lnTo>
                <a:lnTo>
                  <a:pt x="1603" y="640"/>
                </a:lnTo>
                <a:lnTo>
                  <a:pt x="1603" y="644"/>
                </a:lnTo>
                <a:lnTo>
                  <a:pt x="1599" y="652"/>
                </a:lnTo>
                <a:lnTo>
                  <a:pt x="1599" y="653"/>
                </a:lnTo>
                <a:lnTo>
                  <a:pt x="1597" y="656"/>
                </a:lnTo>
                <a:lnTo>
                  <a:pt x="1594" y="660"/>
                </a:lnTo>
                <a:lnTo>
                  <a:pt x="1589" y="665"/>
                </a:lnTo>
                <a:lnTo>
                  <a:pt x="1585" y="671"/>
                </a:lnTo>
                <a:lnTo>
                  <a:pt x="1577" y="677"/>
                </a:lnTo>
                <a:lnTo>
                  <a:pt x="1579" y="664"/>
                </a:lnTo>
                <a:lnTo>
                  <a:pt x="1580" y="655"/>
                </a:lnTo>
                <a:lnTo>
                  <a:pt x="1585" y="650"/>
                </a:lnTo>
                <a:lnTo>
                  <a:pt x="1586" y="641"/>
                </a:lnTo>
                <a:lnTo>
                  <a:pt x="1588" y="635"/>
                </a:lnTo>
                <a:lnTo>
                  <a:pt x="1592" y="628"/>
                </a:lnTo>
                <a:lnTo>
                  <a:pt x="1595" y="620"/>
                </a:lnTo>
                <a:lnTo>
                  <a:pt x="1603" y="615"/>
                </a:lnTo>
                <a:lnTo>
                  <a:pt x="1612" y="600"/>
                </a:lnTo>
                <a:lnTo>
                  <a:pt x="1628" y="600"/>
                </a:lnTo>
                <a:lnTo>
                  <a:pt x="1631" y="598"/>
                </a:lnTo>
                <a:lnTo>
                  <a:pt x="1636" y="595"/>
                </a:lnTo>
                <a:lnTo>
                  <a:pt x="1632" y="568"/>
                </a:lnTo>
                <a:lnTo>
                  <a:pt x="1631" y="565"/>
                </a:lnTo>
                <a:lnTo>
                  <a:pt x="1631" y="557"/>
                </a:lnTo>
                <a:lnTo>
                  <a:pt x="1630" y="554"/>
                </a:lnTo>
                <a:lnTo>
                  <a:pt x="1628" y="554"/>
                </a:lnTo>
                <a:lnTo>
                  <a:pt x="1621" y="546"/>
                </a:lnTo>
                <a:lnTo>
                  <a:pt x="1612" y="542"/>
                </a:lnTo>
                <a:lnTo>
                  <a:pt x="1611" y="540"/>
                </a:lnTo>
                <a:lnTo>
                  <a:pt x="1610" y="540"/>
                </a:lnTo>
                <a:lnTo>
                  <a:pt x="1607" y="542"/>
                </a:lnTo>
                <a:lnTo>
                  <a:pt x="1603" y="544"/>
                </a:lnTo>
                <a:lnTo>
                  <a:pt x="1599" y="544"/>
                </a:lnTo>
                <a:lnTo>
                  <a:pt x="1598" y="546"/>
                </a:lnTo>
                <a:lnTo>
                  <a:pt x="1595" y="548"/>
                </a:lnTo>
                <a:lnTo>
                  <a:pt x="1592" y="551"/>
                </a:lnTo>
                <a:lnTo>
                  <a:pt x="1590" y="551"/>
                </a:lnTo>
                <a:lnTo>
                  <a:pt x="1587" y="557"/>
                </a:lnTo>
                <a:lnTo>
                  <a:pt x="1582" y="558"/>
                </a:lnTo>
                <a:lnTo>
                  <a:pt x="1579" y="562"/>
                </a:lnTo>
                <a:lnTo>
                  <a:pt x="1574" y="564"/>
                </a:lnTo>
                <a:lnTo>
                  <a:pt x="1571" y="564"/>
                </a:lnTo>
                <a:lnTo>
                  <a:pt x="1571" y="568"/>
                </a:lnTo>
                <a:lnTo>
                  <a:pt x="1568" y="568"/>
                </a:lnTo>
                <a:lnTo>
                  <a:pt x="1565" y="573"/>
                </a:lnTo>
                <a:lnTo>
                  <a:pt x="1563" y="576"/>
                </a:lnTo>
                <a:lnTo>
                  <a:pt x="1492" y="586"/>
                </a:lnTo>
                <a:lnTo>
                  <a:pt x="1503" y="576"/>
                </a:lnTo>
                <a:lnTo>
                  <a:pt x="1511" y="573"/>
                </a:lnTo>
                <a:lnTo>
                  <a:pt x="1513" y="569"/>
                </a:lnTo>
                <a:lnTo>
                  <a:pt x="1516" y="568"/>
                </a:lnTo>
                <a:lnTo>
                  <a:pt x="1521" y="565"/>
                </a:lnTo>
                <a:lnTo>
                  <a:pt x="1533" y="564"/>
                </a:lnTo>
                <a:lnTo>
                  <a:pt x="1536" y="562"/>
                </a:lnTo>
                <a:lnTo>
                  <a:pt x="1536" y="561"/>
                </a:lnTo>
                <a:lnTo>
                  <a:pt x="1537" y="561"/>
                </a:lnTo>
                <a:lnTo>
                  <a:pt x="1539" y="561"/>
                </a:lnTo>
                <a:lnTo>
                  <a:pt x="1543" y="559"/>
                </a:lnTo>
                <a:lnTo>
                  <a:pt x="1545" y="556"/>
                </a:lnTo>
                <a:lnTo>
                  <a:pt x="1547" y="553"/>
                </a:lnTo>
                <a:lnTo>
                  <a:pt x="1547" y="540"/>
                </a:lnTo>
                <a:lnTo>
                  <a:pt x="1545" y="537"/>
                </a:lnTo>
                <a:lnTo>
                  <a:pt x="1545" y="536"/>
                </a:lnTo>
                <a:lnTo>
                  <a:pt x="1544" y="535"/>
                </a:lnTo>
                <a:lnTo>
                  <a:pt x="1539" y="528"/>
                </a:lnTo>
                <a:lnTo>
                  <a:pt x="1536" y="522"/>
                </a:lnTo>
                <a:lnTo>
                  <a:pt x="1530" y="511"/>
                </a:lnTo>
                <a:lnTo>
                  <a:pt x="1521" y="505"/>
                </a:lnTo>
                <a:lnTo>
                  <a:pt x="1492" y="478"/>
                </a:lnTo>
                <a:lnTo>
                  <a:pt x="1486" y="478"/>
                </a:lnTo>
                <a:lnTo>
                  <a:pt x="1485" y="477"/>
                </a:lnTo>
                <a:lnTo>
                  <a:pt x="1483" y="477"/>
                </a:lnTo>
                <a:lnTo>
                  <a:pt x="1467" y="469"/>
                </a:lnTo>
                <a:lnTo>
                  <a:pt x="1461" y="466"/>
                </a:lnTo>
                <a:lnTo>
                  <a:pt x="1458" y="464"/>
                </a:lnTo>
                <a:lnTo>
                  <a:pt x="1456" y="462"/>
                </a:lnTo>
                <a:lnTo>
                  <a:pt x="1455" y="461"/>
                </a:lnTo>
                <a:lnTo>
                  <a:pt x="1450" y="456"/>
                </a:lnTo>
                <a:lnTo>
                  <a:pt x="1446" y="451"/>
                </a:lnTo>
                <a:lnTo>
                  <a:pt x="1442" y="445"/>
                </a:lnTo>
                <a:lnTo>
                  <a:pt x="1438" y="444"/>
                </a:lnTo>
                <a:lnTo>
                  <a:pt x="1434" y="444"/>
                </a:lnTo>
                <a:lnTo>
                  <a:pt x="1426" y="437"/>
                </a:lnTo>
                <a:lnTo>
                  <a:pt x="1420" y="437"/>
                </a:lnTo>
                <a:lnTo>
                  <a:pt x="1394" y="420"/>
                </a:lnTo>
                <a:lnTo>
                  <a:pt x="1343" y="411"/>
                </a:lnTo>
                <a:lnTo>
                  <a:pt x="1336" y="411"/>
                </a:lnTo>
                <a:lnTo>
                  <a:pt x="1337" y="404"/>
                </a:lnTo>
                <a:lnTo>
                  <a:pt x="1337" y="401"/>
                </a:lnTo>
                <a:lnTo>
                  <a:pt x="1337" y="394"/>
                </a:lnTo>
                <a:lnTo>
                  <a:pt x="1336" y="390"/>
                </a:lnTo>
                <a:lnTo>
                  <a:pt x="1334" y="383"/>
                </a:lnTo>
                <a:lnTo>
                  <a:pt x="1330" y="379"/>
                </a:lnTo>
                <a:lnTo>
                  <a:pt x="1325" y="368"/>
                </a:lnTo>
                <a:lnTo>
                  <a:pt x="1322" y="368"/>
                </a:lnTo>
                <a:lnTo>
                  <a:pt x="1311" y="363"/>
                </a:lnTo>
                <a:lnTo>
                  <a:pt x="1300" y="349"/>
                </a:lnTo>
                <a:lnTo>
                  <a:pt x="1300" y="347"/>
                </a:lnTo>
                <a:lnTo>
                  <a:pt x="1297" y="346"/>
                </a:lnTo>
                <a:lnTo>
                  <a:pt x="1273" y="320"/>
                </a:lnTo>
                <a:lnTo>
                  <a:pt x="1265" y="313"/>
                </a:lnTo>
                <a:lnTo>
                  <a:pt x="1263" y="311"/>
                </a:lnTo>
                <a:lnTo>
                  <a:pt x="1259" y="311"/>
                </a:lnTo>
                <a:lnTo>
                  <a:pt x="1258" y="309"/>
                </a:lnTo>
                <a:lnTo>
                  <a:pt x="1258" y="308"/>
                </a:lnTo>
                <a:lnTo>
                  <a:pt x="1256" y="305"/>
                </a:lnTo>
                <a:lnTo>
                  <a:pt x="1254" y="303"/>
                </a:lnTo>
                <a:lnTo>
                  <a:pt x="1254" y="300"/>
                </a:lnTo>
                <a:lnTo>
                  <a:pt x="1253" y="297"/>
                </a:lnTo>
                <a:lnTo>
                  <a:pt x="1256" y="292"/>
                </a:lnTo>
                <a:lnTo>
                  <a:pt x="1254" y="287"/>
                </a:lnTo>
                <a:lnTo>
                  <a:pt x="1252" y="281"/>
                </a:lnTo>
                <a:lnTo>
                  <a:pt x="1241" y="276"/>
                </a:lnTo>
                <a:lnTo>
                  <a:pt x="1212" y="259"/>
                </a:lnTo>
                <a:lnTo>
                  <a:pt x="1194" y="240"/>
                </a:lnTo>
                <a:lnTo>
                  <a:pt x="1187" y="231"/>
                </a:lnTo>
                <a:lnTo>
                  <a:pt x="1183" y="227"/>
                </a:lnTo>
                <a:lnTo>
                  <a:pt x="1175" y="224"/>
                </a:lnTo>
                <a:lnTo>
                  <a:pt x="1173" y="222"/>
                </a:lnTo>
                <a:lnTo>
                  <a:pt x="1173" y="221"/>
                </a:lnTo>
                <a:lnTo>
                  <a:pt x="1155" y="205"/>
                </a:lnTo>
                <a:lnTo>
                  <a:pt x="1134" y="202"/>
                </a:lnTo>
                <a:lnTo>
                  <a:pt x="1125" y="194"/>
                </a:lnTo>
                <a:lnTo>
                  <a:pt x="1112" y="194"/>
                </a:lnTo>
                <a:lnTo>
                  <a:pt x="1112" y="202"/>
                </a:lnTo>
                <a:lnTo>
                  <a:pt x="1116" y="209"/>
                </a:lnTo>
                <a:lnTo>
                  <a:pt x="1128" y="221"/>
                </a:lnTo>
                <a:lnTo>
                  <a:pt x="1131" y="222"/>
                </a:lnTo>
                <a:lnTo>
                  <a:pt x="1134" y="226"/>
                </a:lnTo>
                <a:lnTo>
                  <a:pt x="1134" y="230"/>
                </a:lnTo>
                <a:lnTo>
                  <a:pt x="1134" y="237"/>
                </a:lnTo>
                <a:lnTo>
                  <a:pt x="1136" y="240"/>
                </a:lnTo>
                <a:lnTo>
                  <a:pt x="1131" y="236"/>
                </a:lnTo>
                <a:lnTo>
                  <a:pt x="1128" y="233"/>
                </a:lnTo>
                <a:lnTo>
                  <a:pt x="1126" y="232"/>
                </a:lnTo>
                <a:lnTo>
                  <a:pt x="1125" y="232"/>
                </a:lnTo>
                <a:lnTo>
                  <a:pt x="1123" y="232"/>
                </a:lnTo>
                <a:lnTo>
                  <a:pt x="1118" y="227"/>
                </a:lnTo>
                <a:lnTo>
                  <a:pt x="1107" y="227"/>
                </a:lnTo>
                <a:lnTo>
                  <a:pt x="1095" y="210"/>
                </a:lnTo>
                <a:lnTo>
                  <a:pt x="1086" y="202"/>
                </a:lnTo>
                <a:lnTo>
                  <a:pt x="1077" y="202"/>
                </a:lnTo>
                <a:lnTo>
                  <a:pt x="1074" y="200"/>
                </a:lnTo>
                <a:lnTo>
                  <a:pt x="1074" y="196"/>
                </a:lnTo>
                <a:lnTo>
                  <a:pt x="1068" y="195"/>
                </a:lnTo>
                <a:lnTo>
                  <a:pt x="1066" y="194"/>
                </a:lnTo>
                <a:lnTo>
                  <a:pt x="1063" y="194"/>
                </a:lnTo>
                <a:lnTo>
                  <a:pt x="1042" y="189"/>
                </a:lnTo>
                <a:lnTo>
                  <a:pt x="965" y="189"/>
                </a:lnTo>
                <a:lnTo>
                  <a:pt x="954" y="182"/>
                </a:lnTo>
                <a:lnTo>
                  <a:pt x="922" y="180"/>
                </a:lnTo>
                <a:lnTo>
                  <a:pt x="900" y="169"/>
                </a:lnTo>
                <a:lnTo>
                  <a:pt x="893" y="167"/>
                </a:lnTo>
                <a:lnTo>
                  <a:pt x="888" y="164"/>
                </a:lnTo>
                <a:lnTo>
                  <a:pt x="882" y="164"/>
                </a:lnTo>
                <a:lnTo>
                  <a:pt x="877" y="161"/>
                </a:lnTo>
                <a:lnTo>
                  <a:pt x="869" y="161"/>
                </a:lnTo>
                <a:lnTo>
                  <a:pt x="863" y="161"/>
                </a:lnTo>
                <a:lnTo>
                  <a:pt x="853" y="159"/>
                </a:lnTo>
                <a:lnTo>
                  <a:pt x="847" y="158"/>
                </a:lnTo>
                <a:lnTo>
                  <a:pt x="842" y="158"/>
                </a:lnTo>
                <a:lnTo>
                  <a:pt x="841" y="158"/>
                </a:lnTo>
                <a:lnTo>
                  <a:pt x="816" y="147"/>
                </a:lnTo>
                <a:lnTo>
                  <a:pt x="806" y="143"/>
                </a:lnTo>
                <a:lnTo>
                  <a:pt x="800" y="138"/>
                </a:lnTo>
                <a:lnTo>
                  <a:pt x="795" y="135"/>
                </a:lnTo>
                <a:lnTo>
                  <a:pt x="792" y="133"/>
                </a:lnTo>
                <a:lnTo>
                  <a:pt x="786" y="127"/>
                </a:lnTo>
                <a:lnTo>
                  <a:pt x="780" y="127"/>
                </a:lnTo>
                <a:lnTo>
                  <a:pt x="773" y="123"/>
                </a:lnTo>
                <a:lnTo>
                  <a:pt x="764" y="123"/>
                </a:lnTo>
                <a:lnTo>
                  <a:pt x="703" y="103"/>
                </a:lnTo>
                <a:lnTo>
                  <a:pt x="684" y="93"/>
                </a:lnTo>
                <a:lnTo>
                  <a:pt x="678" y="90"/>
                </a:lnTo>
                <a:lnTo>
                  <a:pt x="677" y="87"/>
                </a:lnTo>
                <a:lnTo>
                  <a:pt x="655" y="71"/>
                </a:lnTo>
                <a:lnTo>
                  <a:pt x="651" y="63"/>
                </a:lnTo>
                <a:lnTo>
                  <a:pt x="642" y="60"/>
                </a:lnTo>
                <a:lnTo>
                  <a:pt x="622" y="51"/>
                </a:lnTo>
                <a:lnTo>
                  <a:pt x="557" y="32"/>
                </a:lnTo>
                <a:lnTo>
                  <a:pt x="546" y="3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8" name="Freeform 54">
            <a:extLst>
              <a:ext uri="{FF2B5EF4-FFF2-40B4-BE49-F238E27FC236}">
                <a16:creationId xmlns:a16="http://schemas.microsoft.com/office/drawing/2014/main" id="{DA04DEF2-E38F-9530-FDAD-8DC6D3DD42D8}"/>
              </a:ext>
            </a:extLst>
          </p:cNvPr>
          <p:cNvSpPr>
            <a:spLocks/>
          </p:cNvSpPr>
          <p:nvPr/>
        </p:nvSpPr>
        <p:spPr bwMode="auto">
          <a:xfrm>
            <a:off x="2421320" y="5502408"/>
            <a:ext cx="1318" cy="5270"/>
          </a:xfrm>
          <a:custGeom>
            <a:avLst/>
            <a:gdLst>
              <a:gd name="T0" fmla="*/ 8 w 8"/>
              <a:gd name="T1" fmla="*/ 27 h 27"/>
              <a:gd name="T2" fmla="*/ 8 w 8"/>
              <a:gd name="T3" fmla="*/ 0 h 27"/>
              <a:gd name="T4" fmla="*/ 2 w 8"/>
              <a:gd name="T5" fmla="*/ 0 h 27"/>
              <a:gd name="T6" fmla="*/ 0 w 8"/>
              <a:gd name="T7" fmla="*/ 8 h 27"/>
              <a:gd name="T8" fmla="*/ 0 w 8"/>
              <a:gd name="T9" fmla="*/ 21 h 27"/>
              <a:gd name="T10" fmla="*/ 2 w 8"/>
              <a:gd name="T11" fmla="*/ 27 h 27"/>
              <a:gd name="T12" fmla="*/ 8 w 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7"/>
                </a:moveTo>
                <a:lnTo>
                  <a:pt x="8" y="0"/>
                </a:lnTo>
                <a:lnTo>
                  <a:pt x="2" y="0"/>
                </a:lnTo>
                <a:lnTo>
                  <a:pt x="0" y="8"/>
                </a:lnTo>
                <a:lnTo>
                  <a:pt x="0" y="21"/>
                </a:lnTo>
                <a:lnTo>
                  <a:pt x="2" y="27"/>
                </a:lnTo>
                <a:lnTo>
                  <a:pt x="8"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89" name="Freeform 55">
            <a:extLst>
              <a:ext uri="{FF2B5EF4-FFF2-40B4-BE49-F238E27FC236}">
                <a16:creationId xmlns:a16="http://schemas.microsoft.com/office/drawing/2014/main" id="{9E28BC1D-F298-14F2-FAA3-5C52E5BA0BEA}"/>
              </a:ext>
            </a:extLst>
          </p:cNvPr>
          <p:cNvSpPr>
            <a:spLocks/>
          </p:cNvSpPr>
          <p:nvPr/>
        </p:nvSpPr>
        <p:spPr bwMode="auto">
          <a:xfrm>
            <a:off x="2417367" y="5506361"/>
            <a:ext cx="2635" cy="3953"/>
          </a:xfrm>
          <a:custGeom>
            <a:avLst/>
            <a:gdLst>
              <a:gd name="T0" fmla="*/ 9 w 12"/>
              <a:gd name="T1" fmla="*/ 11 h 25"/>
              <a:gd name="T2" fmla="*/ 9 w 12"/>
              <a:gd name="T3" fmla="*/ 5 h 25"/>
              <a:gd name="T4" fmla="*/ 8 w 12"/>
              <a:gd name="T5" fmla="*/ 3 h 25"/>
              <a:gd name="T6" fmla="*/ 6 w 12"/>
              <a:gd name="T7" fmla="*/ 1 h 25"/>
              <a:gd name="T8" fmla="*/ 5 w 12"/>
              <a:gd name="T9" fmla="*/ 0 h 25"/>
              <a:gd name="T10" fmla="*/ 1 w 12"/>
              <a:gd name="T11" fmla="*/ 5 h 25"/>
              <a:gd name="T12" fmla="*/ 1 w 12"/>
              <a:gd name="T13" fmla="*/ 13 h 25"/>
              <a:gd name="T14" fmla="*/ 0 w 12"/>
              <a:gd name="T15" fmla="*/ 18 h 25"/>
              <a:gd name="T16" fmla="*/ 2 w 12"/>
              <a:gd name="T17" fmla="*/ 25 h 25"/>
              <a:gd name="T18" fmla="*/ 7 w 12"/>
              <a:gd name="T19" fmla="*/ 24 h 25"/>
              <a:gd name="T20" fmla="*/ 9 w 12"/>
              <a:gd name="T21" fmla="*/ 22 h 25"/>
              <a:gd name="T22" fmla="*/ 12 w 12"/>
              <a:gd name="T23" fmla="*/ 16 h 25"/>
              <a:gd name="T24" fmla="*/ 12 w 12"/>
              <a:gd name="T25" fmla="*/ 11 h 25"/>
              <a:gd name="T26" fmla="*/ 9 w 12"/>
              <a:gd name="T27"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5">
                <a:moveTo>
                  <a:pt x="9" y="11"/>
                </a:moveTo>
                <a:lnTo>
                  <a:pt x="9" y="5"/>
                </a:lnTo>
                <a:lnTo>
                  <a:pt x="8" y="3"/>
                </a:lnTo>
                <a:lnTo>
                  <a:pt x="6" y="1"/>
                </a:lnTo>
                <a:lnTo>
                  <a:pt x="5" y="0"/>
                </a:lnTo>
                <a:lnTo>
                  <a:pt x="1" y="5"/>
                </a:lnTo>
                <a:lnTo>
                  <a:pt x="1" y="13"/>
                </a:lnTo>
                <a:lnTo>
                  <a:pt x="0" y="18"/>
                </a:lnTo>
                <a:lnTo>
                  <a:pt x="2" y="25"/>
                </a:lnTo>
                <a:lnTo>
                  <a:pt x="7" y="24"/>
                </a:lnTo>
                <a:lnTo>
                  <a:pt x="9" y="22"/>
                </a:lnTo>
                <a:lnTo>
                  <a:pt x="12" y="16"/>
                </a:lnTo>
                <a:lnTo>
                  <a:pt x="12" y="11"/>
                </a:lnTo>
                <a:lnTo>
                  <a:pt x="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0" name="Freeform 56">
            <a:extLst>
              <a:ext uri="{FF2B5EF4-FFF2-40B4-BE49-F238E27FC236}">
                <a16:creationId xmlns:a16="http://schemas.microsoft.com/office/drawing/2014/main" id="{2965E957-8B98-715E-4DF4-D26AAF8438BB}"/>
              </a:ext>
            </a:extLst>
          </p:cNvPr>
          <p:cNvSpPr>
            <a:spLocks/>
          </p:cNvSpPr>
          <p:nvPr/>
        </p:nvSpPr>
        <p:spPr bwMode="auto">
          <a:xfrm>
            <a:off x="2420002" y="5510313"/>
            <a:ext cx="3953" cy="2635"/>
          </a:xfrm>
          <a:custGeom>
            <a:avLst/>
            <a:gdLst>
              <a:gd name="T0" fmla="*/ 15 w 20"/>
              <a:gd name="T1" fmla="*/ 0 h 11"/>
              <a:gd name="T2" fmla="*/ 3 w 20"/>
              <a:gd name="T3" fmla="*/ 0 h 11"/>
              <a:gd name="T4" fmla="*/ 0 w 20"/>
              <a:gd name="T5" fmla="*/ 3 h 11"/>
              <a:gd name="T6" fmla="*/ 0 w 20"/>
              <a:gd name="T7" fmla="*/ 6 h 11"/>
              <a:gd name="T8" fmla="*/ 0 w 20"/>
              <a:gd name="T9" fmla="*/ 8 h 11"/>
              <a:gd name="T10" fmla="*/ 3 w 20"/>
              <a:gd name="T11" fmla="*/ 9 h 11"/>
              <a:gd name="T12" fmla="*/ 9 w 20"/>
              <a:gd name="T13" fmla="*/ 11 h 11"/>
              <a:gd name="T14" fmla="*/ 15 w 20"/>
              <a:gd name="T15" fmla="*/ 9 h 11"/>
              <a:gd name="T16" fmla="*/ 15 w 20"/>
              <a:gd name="T17" fmla="*/ 8 h 11"/>
              <a:gd name="T18" fmla="*/ 16 w 20"/>
              <a:gd name="T19" fmla="*/ 8 h 11"/>
              <a:gd name="T20" fmla="*/ 19 w 20"/>
              <a:gd name="T21" fmla="*/ 8 h 11"/>
              <a:gd name="T22" fmla="*/ 20 w 20"/>
              <a:gd name="T23" fmla="*/ 6 h 11"/>
              <a:gd name="T24" fmla="*/ 15 w 2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15" y="0"/>
                </a:moveTo>
                <a:lnTo>
                  <a:pt x="3" y="0"/>
                </a:lnTo>
                <a:lnTo>
                  <a:pt x="0" y="3"/>
                </a:lnTo>
                <a:lnTo>
                  <a:pt x="0" y="6"/>
                </a:lnTo>
                <a:lnTo>
                  <a:pt x="0" y="8"/>
                </a:lnTo>
                <a:lnTo>
                  <a:pt x="3" y="9"/>
                </a:lnTo>
                <a:lnTo>
                  <a:pt x="9" y="11"/>
                </a:lnTo>
                <a:lnTo>
                  <a:pt x="15" y="9"/>
                </a:lnTo>
                <a:lnTo>
                  <a:pt x="15" y="8"/>
                </a:lnTo>
                <a:lnTo>
                  <a:pt x="16" y="8"/>
                </a:lnTo>
                <a:lnTo>
                  <a:pt x="19" y="8"/>
                </a:lnTo>
                <a:lnTo>
                  <a:pt x="20" y="6"/>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1" name="Freeform 57">
            <a:extLst>
              <a:ext uri="{FF2B5EF4-FFF2-40B4-BE49-F238E27FC236}">
                <a16:creationId xmlns:a16="http://schemas.microsoft.com/office/drawing/2014/main" id="{DB1DF4E3-FB9D-5EAB-B831-1C979C4F26BD}"/>
              </a:ext>
            </a:extLst>
          </p:cNvPr>
          <p:cNvSpPr>
            <a:spLocks/>
          </p:cNvSpPr>
          <p:nvPr/>
        </p:nvSpPr>
        <p:spPr bwMode="auto">
          <a:xfrm>
            <a:off x="2394969" y="5501091"/>
            <a:ext cx="3953" cy="3953"/>
          </a:xfrm>
          <a:custGeom>
            <a:avLst/>
            <a:gdLst>
              <a:gd name="T0" fmla="*/ 11 w 17"/>
              <a:gd name="T1" fmla="*/ 0 h 25"/>
              <a:gd name="T2" fmla="*/ 6 w 17"/>
              <a:gd name="T3" fmla="*/ 5 h 25"/>
              <a:gd name="T4" fmla="*/ 0 w 17"/>
              <a:gd name="T5" fmla="*/ 8 h 25"/>
              <a:gd name="T6" fmla="*/ 0 w 17"/>
              <a:gd name="T7" fmla="*/ 18 h 25"/>
              <a:gd name="T8" fmla="*/ 3 w 17"/>
              <a:gd name="T9" fmla="*/ 25 h 25"/>
              <a:gd name="T10" fmla="*/ 14 w 17"/>
              <a:gd name="T11" fmla="*/ 25 h 25"/>
              <a:gd name="T12" fmla="*/ 17 w 17"/>
              <a:gd name="T13" fmla="*/ 19 h 25"/>
              <a:gd name="T14" fmla="*/ 17 w 17"/>
              <a:gd name="T15" fmla="*/ 18 h 25"/>
              <a:gd name="T16" fmla="*/ 17 w 17"/>
              <a:gd name="T17" fmla="*/ 11 h 25"/>
              <a:gd name="T18" fmla="*/ 14 w 17"/>
              <a:gd name="T19" fmla="*/ 5 h 25"/>
              <a:gd name="T20" fmla="*/ 14 w 17"/>
              <a:gd name="T21" fmla="*/ 0 h 25"/>
              <a:gd name="T22" fmla="*/ 11 w 17"/>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5">
                <a:moveTo>
                  <a:pt x="11" y="0"/>
                </a:moveTo>
                <a:lnTo>
                  <a:pt x="6" y="5"/>
                </a:lnTo>
                <a:lnTo>
                  <a:pt x="0" y="8"/>
                </a:lnTo>
                <a:lnTo>
                  <a:pt x="0" y="18"/>
                </a:lnTo>
                <a:lnTo>
                  <a:pt x="3" y="25"/>
                </a:lnTo>
                <a:lnTo>
                  <a:pt x="14" y="25"/>
                </a:lnTo>
                <a:lnTo>
                  <a:pt x="17" y="19"/>
                </a:lnTo>
                <a:lnTo>
                  <a:pt x="17" y="18"/>
                </a:lnTo>
                <a:lnTo>
                  <a:pt x="17" y="11"/>
                </a:lnTo>
                <a:lnTo>
                  <a:pt x="14" y="5"/>
                </a:lnTo>
                <a:lnTo>
                  <a:pt x="14"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2" name="Freeform 58">
            <a:extLst>
              <a:ext uri="{FF2B5EF4-FFF2-40B4-BE49-F238E27FC236}">
                <a16:creationId xmlns:a16="http://schemas.microsoft.com/office/drawing/2014/main" id="{1572C2C2-E829-6CE1-D8ED-FC616E514766}"/>
              </a:ext>
            </a:extLst>
          </p:cNvPr>
          <p:cNvSpPr>
            <a:spLocks/>
          </p:cNvSpPr>
          <p:nvPr/>
        </p:nvSpPr>
        <p:spPr bwMode="auto">
          <a:xfrm>
            <a:off x="2223690" y="5466835"/>
            <a:ext cx="2635" cy="7905"/>
          </a:xfrm>
          <a:custGeom>
            <a:avLst/>
            <a:gdLst>
              <a:gd name="T0" fmla="*/ 6 w 11"/>
              <a:gd name="T1" fmla="*/ 0 h 40"/>
              <a:gd name="T2" fmla="*/ 6 w 11"/>
              <a:gd name="T3" fmla="*/ 13 h 40"/>
              <a:gd name="T4" fmla="*/ 0 w 11"/>
              <a:gd name="T5" fmla="*/ 16 h 40"/>
              <a:gd name="T6" fmla="*/ 0 w 11"/>
              <a:gd name="T7" fmla="*/ 21 h 40"/>
              <a:gd name="T8" fmla="*/ 2 w 11"/>
              <a:gd name="T9" fmla="*/ 29 h 40"/>
              <a:gd name="T10" fmla="*/ 9 w 11"/>
              <a:gd name="T11" fmla="*/ 40 h 40"/>
              <a:gd name="T12" fmla="*/ 11 w 11"/>
              <a:gd name="T13" fmla="*/ 40 h 40"/>
              <a:gd name="T14" fmla="*/ 11 w 11"/>
              <a:gd name="T15" fmla="*/ 29 h 40"/>
              <a:gd name="T16" fmla="*/ 6 w 1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6" y="0"/>
                </a:moveTo>
                <a:lnTo>
                  <a:pt x="6" y="13"/>
                </a:lnTo>
                <a:lnTo>
                  <a:pt x="0" y="16"/>
                </a:lnTo>
                <a:lnTo>
                  <a:pt x="0" y="21"/>
                </a:lnTo>
                <a:lnTo>
                  <a:pt x="2" y="29"/>
                </a:lnTo>
                <a:lnTo>
                  <a:pt x="9" y="40"/>
                </a:lnTo>
                <a:lnTo>
                  <a:pt x="11" y="40"/>
                </a:lnTo>
                <a:lnTo>
                  <a:pt x="11" y="29"/>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3" name="Freeform 59">
            <a:extLst>
              <a:ext uri="{FF2B5EF4-FFF2-40B4-BE49-F238E27FC236}">
                <a16:creationId xmlns:a16="http://schemas.microsoft.com/office/drawing/2014/main" id="{ECA680DC-6036-80B4-167A-F9301EE98537}"/>
              </a:ext>
            </a:extLst>
          </p:cNvPr>
          <p:cNvSpPr>
            <a:spLocks/>
          </p:cNvSpPr>
          <p:nvPr/>
        </p:nvSpPr>
        <p:spPr bwMode="auto">
          <a:xfrm>
            <a:off x="2213149" y="5487915"/>
            <a:ext cx="5270" cy="7905"/>
          </a:xfrm>
          <a:custGeom>
            <a:avLst/>
            <a:gdLst>
              <a:gd name="T0" fmla="*/ 0 w 33"/>
              <a:gd name="T1" fmla="*/ 39 h 41"/>
              <a:gd name="T2" fmla="*/ 2 w 33"/>
              <a:gd name="T3" fmla="*/ 41 h 41"/>
              <a:gd name="T4" fmla="*/ 4 w 33"/>
              <a:gd name="T5" fmla="*/ 40 h 41"/>
              <a:gd name="T6" fmla="*/ 8 w 33"/>
              <a:gd name="T7" fmla="*/ 40 h 41"/>
              <a:gd name="T8" fmla="*/ 8 w 33"/>
              <a:gd name="T9" fmla="*/ 39 h 41"/>
              <a:gd name="T10" fmla="*/ 9 w 33"/>
              <a:gd name="T11" fmla="*/ 39 h 41"/>
              <a:gd name="T12" fmla="*/ 11 w 33"/>
              <a:gd name="T13" fmla="*/ 39 h 41"/>
              <a:gd name="T14" fmla="*/ 14 w 33"/>
              <a:gd name="T15" fmla="*/ 35 h 41"/>
              <a:gd name="T16" fmla="*/ 21 w 33"/>
              <a:gd name="T17" fmla="*/ 33 h 41"/>
              <a:gd name="T18" fmla="*/ 25 w 33"/>
              <a:gd name="T19" fmla="*/ 24 h 41"/>
              <a:gd name="T20" fmla="*/ 30 w 33"/>
              <a:gd name="T21" fmla="*/ 16 h 41"/>
              <a:gd name="T22" fmla="*/ 32 w 33"/>
              <a:gd name="T23" fmla="*/ 8 h 41"/>
              <a:gd name="T24" fmla="*/ 33 w 33"/>
              <a:gd name="T25" fmla="*/ 1 h 41"/>
              <a:gd name="T26" fmla="*/ 26 w 33"/>
              <a:gd name="T27" fmla="*/ 0 h 41"/>
              <a:gd name="T28" fmla="*/ 22 w 33"/>
              <a:gd name="T29" fmla="*/ 1 h 41"/>
              <a:gd name="T30" fmla="*/ 15 w 33"/>
              <a:gd name="T31" fmla="*/ 12 h 41"/>
              <a:gd name="T32" fmla="*/ 13 w 33"/>
              <a:gd name="T33" fmla="*/ 14 h 41"/>
              <a:gd name="T34" fmla="*/ 13 w 33"/>
              <a:gd name="T35" fmla="*/ 20 h 41"/>
              <a:gd name="T36" fmla="*/ 6 w 33"/>
              <a:gd name="T37" fmla="*/ 23 h 41"/>
              <a:gd name="T38" fmla="*/ 0 w 33"/>
              <a:gd name="T39" fmla="*/ 28 h 41"/>
              <a:gd name="T40" fmla="*/ 0 w 33"/>
              <a:gd name="T4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1">
                <a:moveTo>
                  <a:pt x="0" y="39"/>
                </a:moveTo>
                <a:lnTo>
                  <a:pt x="2" y="41"/>
                </a:lnTo>
                <a:lnTo>
                  <a:pt x="4" y="40"/>
                </a:lnTo>
                <a:lnTo>
                  <a:pt x="8" y="40"/>
                </a:lnTo>
                <a:lnTo>
                  <a:pt x="8" y="39"/>
                </a:lnTo>
                <a:lnTo>
                  <a:pt x="9" y="39"/>
                </a:lnTo>
                <a:lnTo>
                  <a:pt x="11" y="39"/>
                </a:lnTo>
                <a:lnTo>
                  <a:pt x="14" y="35"/>
                </a:lnTo>
                <a:lnTo>
                  <a:pt x="21" y="33"/>
                </a:lnTo>
                <a:lnTo>
                  <a:pt x="25" y="24"/>
                </a:lnTo>
                <a:lnTo>
                  <a:pt x="30" y="16"/>
                </a:lnTo>
                <a:lnTo>
                  <a:pt x="32" y="8"/>
                </a:lnTo>
                <a:lnTo>
                  <a:pt x="33" y="1"/>
                </a:lnTo>
                <a:lnTo>
                  <a:pt x="26" y="0"/>
                </a:lnTo>
                <a:lnTo>
                  <a:pt x="22" y="1"/>
                </a:lnTo>
                <a:lnTo>
                  <a:pt x="15" y="12"/>
                </a:lnTo>
                <a:lnTo>
                  <a:pt x="13" y="14"/>
                </a:lnTo>
                <a:lnTo>
                  <a:pt x="13" y="20"/>
                </a:lnTo>
                <a:lnTo>
                  <a:pt x="6" y="23"/>
                </a:lnTo>
                <a:lnTo>
                  <a:pt x="0" y="28"/>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4" name="Freeform 60">
            <a:extLst>
              <a:ext uri="{FF2B5EF4-FFF2-40B4-BE49-F238E27FC236}">
                <a16:creationId xmlns:a16="http://schemas.microsoft.com/office/drawing/2014/main" id="{4A583B94-A089-7FDE-A31B-B1E79EE77981}"/>
              </a:ext>
            </a:extLst>
          </p:cNvPr>
          <p:cNvSpPr>
            <a:spLocks/>
          </p:cNvSpPr>
          <p:nvPr/>
        </p:nvSpPr>
        <p:spPr bwMode="auto">
          <a:xfrm>
            <a:off x="2168353" y="5577508"/>
            <a:ext cx="1318" cy="3953"/>
          </a:xfrm>
          <a:custGeom>
            <a:avLst/>
            <a:gdLst>
              <a:gd name="T0" fmla="*/ 2 w 9"/>
              <a:gd name="T1" fmla="*/ 0 h 22"/>
              <a:gd name="T2" fmla="*/ 2 w 9"/>
              <a:gd name="T3" fmla="*/ 4 h 22"/>
              <a:gd name="T4" fmla="*/ 0 w 9"/>
              <a:gd name="T5" fmla="*/ 7 h 22"/>
              <a:gd name="T6" fmla="*/ 0 w 9"/>
              <a:gd name="T7" fmla="*/ 14 h 22"/>
              <a:gd name="T8" fmla="*/ 2 w 9"/>
              <a:gd name="T9" fmla="*/ 22 h 22"/>
              <a:gd name="T10" fmla="*/ 7 w 9"/>
              <a:gd name="T11" fmla="*/ 22 h 22"/>
              <a:gd name="T12" fmla="*/ 9 w 9"/>
              <a:gd name="T13" fmla="*/ 20 h 22"/>
              <a:gd name="T14" fmla="*/ 8 w 9"/>
              <a:gd name="T15" fmla="*/ 19 h 22"/>
              <a:gd name="T16" fmla="*/ 9 w 9"/>
              <a:gd name="T17" fmla="*/ 17 h 22"/>
              <a:gd name="T18" fmla="*/ 9 w 9"/>
              <a:gd name="T19" fmla="*/ 4 h 22"/>
              <a:gd name="T20" fmla="*/ 8 w 9"/>
              <a:gd name="T21" fmla="*/ 0 h 22"/>
              <a:gd name="T22" fmla="*/ 7 w 9"/>
              <a:gd name="T23" fmla="*/ 0 h 22"/>
              <a:gd name="T24" fmla="*/ 2 w 9"/>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2">
                <a:moveTo>
                  <a:pt x="2" y="0"/>
                </a:moveTo>
                <a:lnTo>
                  <a:pt x="2" y="4"/>
                </a:lnTo>
                <a:lnTo>
                  <a:pt x="0" y="7"/>
                </a:lnTo>
                <a:lnTo>
                  <a:pt x="0" y="14"/>
                </a:lnTo>
                <a:lnTo>
                  <a:pt x="2" y="22"/>
                </a:lnTo>
                <a:lnTo>
                  <a:pt x="7" y="22"/>
                </a:lnTo>
                <a:lnTo>
                  <a:pt x="9" y="20"/>
                </a:lnTo>
                <a:lnTo>
                  <a:pt x="8" y="19"/>
                </a:lnTo>
                <a:lnTo>
                  <a:pt x="9" y="17"/>
                </a:lnTo>
                <a:lnTo>
                  <a:pt x="9" y="4"/>
                </a:lnTo>
                <a:lnTo>
                  <a:pt x="8" y="0"/>
                </a:lnTo>
                <a:lnTo>
                  <a:pt x="7"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5" name="Freeform 61">
            <a:extLst>
              <a:ext uri="{FF2B5EF4-FFF2-40B4-BE49-F238E27FC236}">
                <a16:creationId xmlns:a16="http://schemas.microsoft.com/office/drawing/2014/main" id="{162F26D0-3D8D-E150-0D7E-A3ED5BB864F5}"/>
              </a:ext>
            </a:extLst>
          </p:cNvPr>
          <p:cNvSpPr>
            <a:spLocks/>
          </p:cNvSpPr>
          <p:nvPr/>
        </p:nvSpPr>
        <p:spPr bwMode="auto">
          <a:xfrm>
            <a:off x="2169671" y="5592001"/>
            <a:ext cx="1318" cy="3953"/>
          </a:xfrm>
          <a:custGeom>
            <a:avLst/>
            <a:gdLst>
              <a:gd name="T0" fmla="*/ 7 w 8"/>
              <a:gd name="T1" fmla="*/ 0 h 20"/>
              <a:gd name="T2" fmla="*/ 3 w 8"/>
              <a:gd name="T3" fmla="*/ 0 h 20"/>
              <a:gd name="T4" fmla="*/ 3 w 8"/>
              <a:gd name="T5" fmla="*/ 1 h 20"/>
              <a:gd name="T6" fmla="*/ 0 w 8"/>
              <a:gd name="T7" fmla="*/ 9 h 20"/>
              <a:gd name="T8" fmla="*/ 0 w 8"/>
              <a:gd name="T9" fmla="*/ 17 h 20"/>
              <a:gd name="T10" fmla="*/ 4 w 8"/>
              <a:gd name="T11" fmla="*/ 20 h 20"/>
              <a:gd name="T12" fmla="*/ 4 w 8"/>
              <a:gd name="T13" fmla="*/ 18 h 20"/>
              <a:gd name="T14" fmla="*/ 5 w 8"/>
              <a:gd name="T15" fmla="*/ 18 h 20"/>
              <a:gd name="T16" fmla="*/ 7 w 8"/>
              <a:gd name="T17" fmla="*/ 17 h 20"/>
              <a:gd name="T18" fmla="*/ 7 w 8"/>
              <a:gd name="T19" fmla="*/ 14 h 20"/>
              <a:gd name="T20" fmla="*/ 7 w 8"/>
              <a:gd name="T21" fmla="*/ 12 h 20"/>
              <a:gd name="T22" fmla="*/ 7 w 8"/>
              <a:gd name="T23" fmla="*/ 11 h 20"/>
              <a:gd name="T24" fmla="*/ 8 w 8"/>
              <a:gd name="T25" fmla="*/ 11 h 20"/>
              <a:gd name="T26" fmla="*/ 7 w 8"/>
              <a:gd name="T27" fmla="*/ 9 h 20"/>
              <a:gd name="T28" fmla="*/ 7 w 8"/>
              <a:gd name="T29" fmla="*/ 8 h 20"/>
              <a:gd name="T30" fmla="*/ 7 w 8"/>
              <a:gd name="T31" fmla="*/ 5 h 20"/>
              <a:gd name="T32" fmla="*/ 7 w 8"/>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0">
                <a:moveTo>
                  <a:pt x="7" y="0"/>
                </a:moveTo>
                <a:lnTo>
                  <a:pt x="3" y="0"/>
                </a:lnTo>
                <a:lnTo>
                  <a:pt x="3" y="1"/>
                </a:lnTo>
                <a:lnTo>
                  <a:pt x="0" y="9"/>
                </a:lnTo>
                <a:lnTo>
                  <a:pt x="0" y="17"/>
                </a:lnTo>
                <a:lnTo>
                  <a:pt x="4" y="20"/>
                </a:lnTo>
                <a:lnTo>
                  <a:pt x="4" y="18"/>
                </a:lnTo>
                <a:lnTo>
                  <a:pt x="5" y="18"/>
                </a:lnTo>
                <a:lnTo>
                  <a:pt x="7" y="17"/>
                </a:lnTo>
                <a:lnTo>
                  <a:pt x="7" y="14"/>
                </a:lnTo>
                <a:lnTo>
                  <a:pt x="7" y="12"/>
                </a:lnTo>
                <a:lnTo>
                  <a:pt x="7" y="11"/>
                </a:lnTo>
                <a:lnTo>
                  <a:pt x="8" y="11"/>
                </a:lnTo>
                <a:lnTo>
                  <a:pt x="7" y="9"/>
                </a:lnTo>
                <a:lnTo>
                  <a:pt x="7" y="8"/>
                </a:lnTo>
                <a:lnTo>
                  <a:pt x="7" y="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6" name="Freeform 62">
            <a:extLst>
              <a:ext uri="{FF2B5EF4-FFF2-40B4-BE49-F238E27FC236}">
                <a16:creationId xmlns:a16="http://schemas.microsoft.com/office/drawing/2014/main" id="{6B52382F-FF81-99A8-8DDD-FAF04134EC0E}"/>
              </a:ext>
            </a:extLst>
          </p:cNvPr>
          <p:cNvSpPr>
            <a:spLocks/>
          </p:cNvSpPr>
          <p:nvPr/>
        </p:nvSpPr>
        <p:spPr bwMode="auto">
          <a:xfrm>
            <a:off x="2168353" y="5617034"/>
            <a:ext cx="3953" cy="7905"/>
          </a:xfrm>
          <a:custGeom>
            <a:avLst/>
            <a:gdLst>
              <a:gd name="T0" fmla="*/ 11 w 22"/>
              <a:gd name="T1" fmla="*/ 22 h 43"/>
              <a:gd name="T2" fmla="*/ 11 w 22"/>
              <a:gd name="T3" fmla="*/ 11 h 43"/>
              <a:gd name="T4" fmla="*/ 9 w 22"/>
              <a:gd name="T5" fmla="*/ 3 h 43"/>
              <a:gd name="T6" fmla="*/ 7 w 22"/>
              <a:gd name="T7" fmla="*/ 0 h 43"/>
              <a:gd name="T8" fmla="*/ 0 w 22"/>
              <a:gd name="T9" fmla="*/ 0 h 43"/>
              <a:gd name="T10" fmla="*/ 0 w 22"/>
              <a:gd name="T11" fmla="*/ 3 h 43"/>
              <a:gd name="T12" fmla="*/ 0 w 22"/>
              <a:gd name="T13" fmla="*/ 9 h 43"/>
              <a:gd name="T14" fmla="*/ 2 w 22"/>
              <a:gd name="T15" fmla="*/ 14 h 43"/>
              <a:gd name="T16" fmla="*/ 13 w 22"/>
              <a:gd name="T17" fmla="*/ 41 h 43"/>
              <a:gd name="T18" fmla="*/ 20 w 22"/>
              <a:gd name="T19" fmla="*/ 43 h 43"/>
              <a:gd name="T20" fmla="*/ 20 w 22"/>
              <a:gd name="T21" fmla="*/ 42 h 43"/>
              <a:gd name="T22" fmla="*/ 21 w 22"/>
              <a:gd name="T23" fmla="*/ 42 h 43"/>
              <a:gd name="T24" fmla="*/ 21 w 22"/>
              <a:gd name="T25" fmla="*/ 41 h 43"/>
              <a:gd name="T26" fmla="*/ 22 w 22"/>
              <a:gd name="T27" fmla="*/ 41 h 43"/>
              <a:gd name="T28" fmla="*/ 22 w 22"/>
              <a:gd name="T29" fmla="*/ 33 h 43"/>
              <a:gd name="T30" fmla="*/ 20 w 22"/>
              <a:gd name="T31" fmla="*/ 27 h 43"/>
              <a:gd name="T32" fmla="*/ 13 w 22"/>
              <a:gd name="T33" fmla="*/ 22 h 43"/>
              <a:gd name="T34" fmla="*/ 11 w 22"/>
              <a:gd name="T3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3">
                <a:moveTo>
                  <a:pt x="11" y="22"/>
                </a:moveTo>
                <a:lnTo>
                  <a:pt x="11" y="11"/>
                </a:lnTo>
                <a:lnTo>
                  <a:pt x="9" y="3"/>
                </a:lnTo>
                <a:lnTo>
                  <a:pt x="7" y="0"/>
                </a:lnTo>
                <a:lnTo>
                  <a:pt x="0" y="0"/>
                </a:lnTo>
                <a:lnTo>
                  <a:pt x="0" y="3"/>
                </a:lnTo>
                <a:lnTo>
                  <a:pt x="0" y="9"/>
                </a:lnTo>
                <a:lnTo>
                  <a:pt x="2" y="14"/>
                </a:lnTo>
                <a:lnTo>
                  <a:pt x="13" y="41"/>
                </a:lnTo>
                <a:lnTo>
                  <a:pt x="20" y="43"/>
                </a:lnTo>
                <a:lnTo>
                  <a:pt x="20" y="42"/>
                </a:lnTo>
                <a:lnTo>
                  <a:pt x="21" y="42"/>
                </a:lnTo>
                <a:lnTo>
                  <a:pt x="21" y="41"/>
                </a:lnTo>
                <a:lnTo>
                  <a:pt x="22" y="41"/>
                </a:lnTo>
                <a:lnTo>
                  <a:pt x="22" y="33"/>
                </a:lnTo>
                <a:lnTo>
                  <a:pt x="20" y="27"/>
                </a:lnTo>
                <a:lnTo>
                  <a:pt x="13" y="22"/>
                </a:lnTo>
                <a:lnTo>
                  <a:pt x="1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7" name="Freeform 63">
            <a:extLst>
              <a:ext uri="{FF2B5EF4-FFF2-40B4-BE49-F238E27FC236}">
                <a16:creationId xmlns:a16="http://schemas.microsoft.com/office/drawing/2014/main" id="{645CBC5A-8053-C138-8262-0734F48EBD1B}"/>
              </a:ext>
            </a:extLst>
          </p:cNvPr>
          <p:cNvSpPr>
            <a:spLocks/>
          </p:cNvSpPr>
          <p:nvPr/>
        </p:nvSpPr>
        <p:spPr bwMode="auto">
          <a:xfrm>
            <a:off x="2476656" y="5555110"/>
            <a:ext cx="3953" cy="3953"/>
          </a:xfrm>
          <a:custGeom>
            <a:avLst/>
            <a:gdLst>
              <a:gd name="T0" fmla="*/ 9 w 22"/>
              <a:gd name="T1" fmla="*/ 0 h 22"/>
              <a:gd name="T2" fmla="*/ 4 w 22"/>
              <a:gd name="T3" fmla="*/ 4 h 22"/>
              <a:gd name="T4" fmla="*/ 3 w 22"/>
              <a:gd name="T5" fmla="*/ 9 h 22"/>
              <a:gd name="T6" fmla="*/ 0 w 22"/>
              <a:gd name="T7" fmla="*/ 11 h 22"/>
              <a:gd name="T8" fmla="*/ 0 w 22"/>
              <a:gd name="T9" fmla="*/ 15 h 22"/>
              <a:gd name="T10" fmla="*/ 0 w 22"/>
              <a:gd name="T11" fmla="*/ 17 h 22"/>
              <a:gd name="T12" fmla="*/ 3 w 22"/>
              <a:gd name="T13" fmla="*/ 20 h 22"/>
              <a:gd name="T14" fmla="*/ 4 w 22"/>
              <a:gd name="T15" fmla="*/ 20 h 22"/>
              <a:gd name="T16" fmla="*/ 7 w 22"/>
              <a:gd name="T17" fmla="*/ 21 h 22"/>
              <a:gd name="T18" fmla="*/ 17 w 22"/>
              <a:gd name="T19" fmla="*/ 22 h 22"/>
              <a:gd name="T20" fmla="*/ 22 w 22"/>
              <a:gd name="T21" fmla="*/ 22 h 22"/>
              <a:gd name="T22" fmla="*/ 22 w 22"/>
              <a:gd name="T23" fmla="*/ 9 h 22"/>
              <a:gd name="T24" fmla="*/ 17 w 22"/>
              <a:gd name="T25" fmla="*/ 4 h 22"/>
              <a:gd name="T26" fmla="*/ 9 w 22"/>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2">
                <a:moveTo>
                  <a:pt x="9" y="0"/>
                </a:moveTo>
                <a:lnTo>
                  <a:pt x="4" y="4"/>
                </a:lnTo>
                <a:lnTo>
                  <a:pt x="3" y="9"/>
                </a:lnTo>
                <a:lnTo>
                  <a:pt x="0" y="11"/>
                </a:lnTo>
                <a:lnTo>
                  <a:pt x="0" y="15"/>
                </a:lnTo>
                <a:lnTo>
                  <a:pt x="0" y="17"/>
                </a:lnTo>
                <a:lnTo>
                  <a:pt x="3" y="20"/>
                </a:lnTo>
                <a:lnTo>
                  <a:pt x="4" y="20"/>
                </a:lnTo>
                <a:lnTo>
                  <a:pt x="7" y="21"/>
                </a:lnTo>
                <a:lnTo>
                  <a:pt x="17" y="22"/>
                </a:lnTo>
                <a:lnTo>
                  <a:pt x="22" y="22"/>
                </a:lnTo>
                <a:lnTo>
                  <a:pt x="22" y="9"/>
                </a:lnTo>
                <a:lnTo>
                  <a:pt x="17" y="4"/>
                </a:lnTo>
                <a:lnTo>
                  <a:pt x="9"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8" name="Freeform 64">
            <a:extLst>
              <a:ext uri="{FF2B5EF4-FFF2-40B4-BE49-F238E27FC236}">
                <a16:creationId xmlns:a16="http://schemas.microsoft.com/office/drawing/2014/main" id="{00781DD6-C698-C7A6-9412-B921AFC4FC3F}"/>
              </a:ext>
            </a:extLst>
          </p:cNvPr>
          <p:cNvSpPr>
            <a:spLocks/>
          </p:cNvSpPr>
          <p:nvPr/>
        </p:nvSpPr>
        <p:spPr bwMode="auto">
          <a:xfrm>
            <a:off x="2472704" y="5551157"/>
            <a:ext cx="5270" cy="2635"/>
          </a:xfrm>
          <a:custGeom>
            <a:avLst/>
            <a:gdLst>
              <a:gd name="T0" fmla="*/ 11 w 24"/>
              <a:gd name="T1" fmla="*/ 0 h 19"/>
              <a:gd name="T2" fmla="*/ 3 w 24"/>
              <a:gd name="T3" fmla="*/ 2 h 19"/>
              <a:gd name="T4" fmla="*/ 0 w 24"/>
              <a:gd name="T5" fmla="*/ 8 h 19"/>
              <a:gd name="T6" fmla="*/ 0 w 24"/>
              <a:gd name="T7" fmla="*/ 12 h 19"/>
              <a:gd name="T8" fmla="*/ 3 w 24"/>
              <a:gd name="T9" fmla="*/ 16 h 19"/>
              <a:gd name="T10" fmla="*/ 4 w 24"/>
              <a:gd name="T11" fmla="*/ 18 h 19"/>
              <a:gd name="T12" fmla="*/ 7 w 24"/>
              <a:gd name="T13" fmla="*/ 18 h 19"/>
              <a:gd name="T14" fmla="*/ 11 w 24"/>
              <a:gd name="T15" fmla="*/ 19 h 19"/>
              <a:gd name="T16" fmla="*/ 15 w 24"/>
              <a:gd name="T17" fmla="*/ 18 h 19"/>
              <a:gd name="T18" fmla="*/ 15 w 24"/>
              <a:gd name="T19" fmla="*/ 16 h 19"/>
              <a:gd name="T20" fmla="*/ 16 w 24"/>
              <a:gd name="T21" fmla="*/ 16 h 19"/>
              <a:gd name="T22" fmla="*/ 19 w 24"/>
              <a:gd name="T23" fmla="*/ 16 h 19"/>
              <a:gd name="T24" fmla="*/ 20 w 24"/>
              <a:gd name="T25" fmla="*/ 14 h 19"/>
              <a:gd name="T26" fmla="*/ 22 w 24"/>
              <a:gd name="T27" fmla="*/ 13 h 19"/>
              <a:gd name="T28" fmla="*/ 22 w 24"/>
              <a:gd name="T29" fmla="*/ 11 h 19"/>
              <a:gd name="T30" fmla="*/ 22 w 24"/>
              <a:gd name="T31" fmla="*/ 10 h 19"/>
              <a:gd name="T32" fmla="*/ 23 w 24"/>
              <a:gd name="T33" fmla="*/ 10 h 19"/>
              <a:gd name="T34" fmla="*/ 24 w 24"/>
              <a:gd name="T35" fmla="*/ 8 h 19"/>
              <a:gd name="T36" fmla="*/ 23 w 24"/>
              <a:gd name="T37" fmla="*/ 6 h 19"/>
              <a:gd name="T38" fmla="*/ 22 w 24"/>
              <a:gd name="T39" fmla="*/ 4 h 19"/>
              <a:gd name="T40" fmla="*/ 19 w 24"/>
              <a:gd name="T41" fmla="*/ 2 h 19"/>
              <a:gd name="T42" fmla="*/ 11 w 24"/>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9">
                <a:moveTo>
                  <a:pt x="11" y="0"/>
                </a:moveTo>
                <a:lnTo>
                  <a:pt x="3" y="2"/>
                </a:lnTo>
                <a:lnTo>
                  <a:pt x="0" y="8"/>
                </a:lnTo>
                <a:lnTo>
                  <a:pt x="0" y="12"/>
                </a:lnTo>
                <a:lnTo>
                  <a:pt x="3" y="16"/>
                </a:lnTo>
                <a:lnTo>
                  <a:pt x="4" y="18"/>
                </a:lnTo>
                <a:lnTo>
                  <a:pt x="7" y="18"/>
                </a:lnTo>
                <a:lnTo>
                  <a:pt x="11" y="19"/>
                </a:lnTo>
                <a:lnTo>
                  <a:pt x="15" y="18"/>
                </a:lnTo>
                <a:lnTo>
                  <a:pt x="15" y="16"/>
                </a:lnTo>
                <a:lnTo>
                  <a:pt x="16" y="16"/>
                </a:lnTo>
                <a:lnTo>
                  <a:pt x="19" y="16"/>
                </a:lnTo>
                <a:lnTo>
                  <a:pt x="20" y="14"/>
                </a:lnTo>
                <a:lnTo>
                  <a:pt x="22" y="13"/>
                </a:lnTo>
                <a:lnTo>
                  <a:pt x="22" y="11"/>
                </a:lnTo>
                <a:lnTo>
                  <a:pt x="22" y="10"/>
                </a:lnTo>
                <a:lnTo>
                  <a:pt x="23" y="10"/>
                </a:lnTo>
                <a:lnTo>
                  <a:pt x="24" y="8"/>
                </a:lnTo>
                <a:lnTo>
                  <a:pt x="23" y="6"/>
                </a:lnTo>
                <a:lnTo>
                  <a:pt x="22" y="4"/>
                </a:lnTo>
                <a:lnTo>
                  <a:pt x="19" y="2"/>
                </a:lnTo>
                <a:lnTo>
                  <a:pt x="11"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599" name="Freeform 65">
            <a:extLst>
              <a:ext uri="{FF2B5EF4-FFF2-40B4-BE49-F238E27FC236}">
                <a16:creationId xmlns:a16="http://schemas.microsoft.com/office/drawing/2014/main" id="{DA3E4663-22D5-B612-5C0B-95FB64A33D48}"/>
              </a:ext>
            </a:extLst>
          </p:cNvPr>
          <p:cNvSpPr>
            <a:spLocks/>
          </p:cNvSpPr>
          <p:nvPr/>
        </p:nvSpPr>
        <p:spPr bwMode="auto">
          <a:xfrm>
            <a:off x="2368618" y="5606493"/>
            <a:ext cx="179185" cy="285905"/>
          </a:xfrm>
          <a:custGeom>
            <a:avLst/>
            <a:gdLst>
              <a:gd name="T0" fmla="*/ 57 w 957"/>
              <a:gd name="T1" fmla="*/ 1495 h 1516"/>
              <a:gd name="T2" fmla="*/ 65 w 957"/>
              <a:gd name="T3" fmla="*/ 1478 h 1516"/>
              <a:gd name="T4" fmla="*/ 69 w 957"/>
              <a:gd name="T5" fmla="*/ 1470 h 1516"/>
              <a:gd name="T6" fmla="*/ 74 w 957"/>
              <a:gd name="T7" fmla="*/ 1459 h 1516"/>
              <a:gd name="T8" fmla="*/ 91 w 957"/>
              <a:gd name="T9" fmla="*/ 1444 h 1516"/>
              <a:gd name="T10" fmla="*/ 101 w 957"/>
              <a:gd name="T11" fmla="*/ 1429 h 1516"/>
              <a:gd name="T12" fmla="*/ 178 w 957"/>
              <a:gd name="T13" fmla="*/ 1407 h 1516"/>
              <a:gd name="T14" fmla="*/ 203 w 957"/>
              <a:gd name="T15" fmla="*/ 1393 h 1516"/>
              <a:gd name="T16" fmla="*/ 231 w 957"/>
              <a:gd name="T17" fmla="*/ 1362 h 1516"/>
              <a:gd name="T18" fmla="*/ 260 w 957"/>
              <a:gd name="T19" fmla="*/ 1338 h 1516"/>
              <a:gd name="T20" fmla="*/ 306 w 957"/>
              <a:gd name="T21" fmla="*/ 1287 h 1516"/>
              <a:gd name="T22" fmla="*/ 312 w 957"/>
              <a:gd name="T23" fmla="*/ 1245 h 1516"/>
              <a:gd name="T24" fmla="*/ 312 w 957"/>
              <a:gd name="T25" fmla="*/ 1238 h 1516"/>
              <a:gd name="T26" fmla="*/ 310 w 957"/>
              <a:gd name="T27" fmla="*/ 1204 h 1516"/>
              <a:gd name="T28" fmla="*/ 320 w 957"/>
              <a:gd name="T29" fmla="*/ 1198 h 1516"/>
              <a:gd name="T30" fmla="*/ 349 w 957"/>
              <a:gd name="T31" fmla="*/ 1152 h 1516"/>
              <a:gd name="T32" fmla="*/ 352 w 957"/>
              <a:gd name="T33" fmla="*/ 1139 h 1516"/>
              <a:gd name="T34" fmla="*/ 365 w 957"/>
              <a:gd name="T35" fmla="*/ 1103 h 1516"/>
              <a:gd name="T36" fmla="*/ 380 w 957"/>
              <a:gd name="T37" fmla="*/ 1068 h 1516"/>
              <a:gd name="T38" fmla="*/ 438 w 957"/>
              <a:gd name="T39" fmla="*/ 1025 h 1516"/>
              <a:gd name="T40" fmla="*/ 416 w 957"/>
              <a:gd name="T41" fmla="*/ 1005 h 1516"/>
              <a:gd name="T42" fmla="*/ 437 w 957"/>
              <a:gd name="T43" fmla="*/ 974 h 1516"/>
              <a:gd name="T44" fmla="*/ 478 w 957"/>
              <a:gd name="T45" fmla="*/ 926 h 1516"/>
              <a:gd name="T46" fmla="*/ 473 w 957"/>
              <a:gd name="T47" fmla="*/ 904 h 1516"/>
              <a:gd name="T48" fmla="*/ 460 w 957"/>
              <a:gd name="T49" fmla="*/ 899 h 1516"/>
              <a:gd name="T50" fmla="*/ 449 w 957"/>
              <a:gd name="T51" fmla="*/ 909 h 1516"/>
              <a:gd name="T52" fmla="*/ 443 w 957"/>
              <a:gd name="T53" fmla="*/ 914 h 1516"/>
              <a:gd name="T54" fmla="*/ 440 w 957"/>
              <a:gd name="T55" fmla="*/ 886 h 1516"/>
              <a:gd name="T56" fmla="*/ 476 w 957"/>
              <a:gd name="T57" fmla="*/ 843 h 1516"/>
              <a:gd name="T58" fmla="*/ 500 w 957"/>
              <a:gd name="T59" fmla="*/ 803 h 1516"/>
              <a:gd name="T60" fmla="*/ 514 w 957"/>
              <a:gd name="T61" fmla="*/ 797 h 1516"/>
              <a:gd name="T62" fmla="*/ 574 w 957"/>
              <a:gd name="T63" fmla="*/ 743 h 1516"/>
              <a:gd name="T64" fmla="*/ 585 w 957"/>
              <a:gd name="T65" fmla="*/ 721 h 1516"/>
              <a:gd name="T66" fmla="*/ 588 w 957"/>
              <a:gd name="T67" fmla="*/ 716 h 1516"/>
              <a:gd name="T68" fmla="*/ 599 w 957"/>
              <a:gd name="T69" fmla="*/ 705 h 1516"/>
              <a:gd name="T70" fmla="*/ 613 w 957"/>
              <a:gd name="T71" fmla="*/ 675 h 1516"/>
              <a:gd name="T72" fmla="*/ 637 w 957"/>
              <a:gd name="T73" fmla="*/ 651 h 1516"/>
              <a:gd name="T74" fmla="*/ 648 w 957"/>
              <a:gd name="T75" fmla="*/ 634 h 1516"/>
              <a:gd name="T76" fmla="*/ 680 w 957"/>
              <a:gd name="T77" fmla="*/ 588 h 1516"/>
              <a:gd name="T78" fmla="*/ 691 w 957"/>
              <a:gd name="T79" fmla="*/ 565 h 1516"/>
              <a:gd name="T80" fmla="*/ 691 w 957"/>
              <a:gd name="T81" fmla="*/ 535 h 1516"/>
              <a:gd name="T82" fmla="*/ 706 w 957"/>
              <a:gd name="T83" fmla="*/ 513 h 1516"/>
              <a:gd name="T84" fmla="*/ 755 w 957"/>
              <a:gd name="T85" fmla="*/ 461 h 1516"/>
              <a:gd name="T86" fmla="*/ 777 w 957"/>
              <a:gd name="T87" fmla="*/ 441 h 1516"/>
              <a:gd name="T88" fmla="*/ 787 w 957"/>
              <a:gd name="T89" fmla="*/ 437 h 1516"/>
              <a:gd name="T90" fmla="*/ 798 w 957"/>
              <a:gd name="T91" fmla="*/ 427 h 1516"/>
              <a:gd name="T92" fmla="*/ 829 w 957"/>
              <a:gd name="T93" fmla="*/ 401 h 1516"/>
              <a:gd name="T94" fmla="*/ 850 w 957"/>
              <a:gd name="T95" fmla="*/ 366 h 1516"/>
              <a:gd name="T96" fmla="*/ 856 w 957"/>
              <a:gd name="T97" fmla="*/ 353 h 1516"/>
              <a:gd name="T98" fmla="*/ 877 w 957"/>
              <a:gd name="T99" fmla="*/ 327 h 1516"/>
              <a:gd name="T100" fmla="*/ 940 w 957"/>
              <a:gd name="T101" fmla="*/ 287 h 1516"/>
              <a:gd name="T102" fmla="*/ 943 w 957"/>
              <a:gd name="T103" fmla="*/ 276 h 1516"/>
              <a:gd name="T104" fmla="*/ 957 w 957"/>
              <a:gd name="T105" fmla="*/ 197 h 1516"/>
              <a:gd name="T106" fmla="*/ 910 w 957"/>
              <a:gd name="T107" fmla="*/ 126 h 1516"/>
              <a:gd name="T108" fmla="*/ 913 w 957"/>
              <a:gd name="T109" fmla="*/ 91 h 1516"/>
              <a:gd name="T110" fmla="*/ 915 w 957"/>
              <a:gd name="T111" fmla="*/ 77 h 1516"/>
              <a:gd name="T112" fmla="*/ 902 w 957"/>
              <a:gd name="T113" fmla="*/ 68 h 1516"/>
              <a:gd name="T114" fmla="*/ 883 w 957"/>
              <a:gd name="T115" fmla="*/ 46 h 1516"/>
              <a:gd name="T116" fmla="*/ 875 w 957"/>
              <a:gd name="T117"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7" h="1516">
                <a:moveTo>
                  <a:pt x="0" y="1516"/>
                </a:moveTo>
                <a:lnTo>
                  <a:pt x="20" y="1499"/>
                </a:lnTo>
                <a:lnTo>
                  <a:pt x="52" y="1499"/>
                </a:lnTo>
                <a:lnTo>
                  <a:pt x="57" y="1495"/>
                </a:lnTo>
                <a:lnTo>
                  <a:pt x="61" y="1491"/>
                </a:lnTo>
                <a:lnTo>
                  <a:pt x="64" y="1484"/>
                </a:lnTo>
                <a:lnTo>
                  <a:pt x="65" y="1480"/>
                </a:lnTo>
                <a:lnTo>
                  <a:pt x="65" y="1478"/>
                </a:lnTo>
                <a:lnTo>
                  <a:pt x="65" y="1477"/>
                </a:lnTo>
                <a:lnTo>
                  <a:pt x="67" y="1477"/>
                </a:lnTo>
                <a:lnTo>
                  <a:pt x="69" y="1475"/>
                </a:lnTo>
                <a:lnTo>
                  <a:pt x="69" y="1470"/>
                </a:lnTo>
                <a:lnTo>
                  <a:pt x="69" y="1468"/>
                </a:lnTo>
                <a:lnTo>
                  <a:pt x="69" y="1467"/>
                </a:lnTo>
                <a:lnTo>
                  <a:pt x="70" y="1467"/>
                </a:lnTo>
                <a:lnTo>
                  <a:pt x="74" y="1459"/>
                </a:lnTo>
                <a:lnTo>
                  <a:pt x="81" y="1456"/>
                </a:lnTo>
                <a:lnTo>
                  <a:pt x="85" y="1456"/>
                </a:lnTo>
                <a:lnTo>
                  <a:pt x="88" y="1448"/>
                </a:lnTo>
                <a:lnTo>
                  <a:pt x="91" y="1444"/>
                </a:lnTo>
                <a:lnTo>
                  <a:pt x="94" y="1433"/>
                </a:lnTo>
                <a:lnTo>
                  <a:pt x="94" y="1432"/>
                </a:lnTo>
                <a:lnTo>
                  <a:pt x="96" y="1432"/>
                </a:lnTo>
                <a:lnTo>
                  <a:pt x="101" y="1429"/>
                </a:lnTo>
                <a:lnTo>
                  <a:pt x="123" y="1423"/>
                </a:lnTo>
                <a:lnTo>
                  <a:pt x="167" y="1404"/>
                </a:lnTo>
                <a:lnTo>
                  <a:pt x="172" y="1404"/>
                </a:lnTo>
                <a:lnTo>
                  <a:pt x="178" y="1407"/>
                </a:lnTo>
                <a:lnTo>
                  <a:pt x="197" y="1407"/>
                </a:lnTo>
                <a:lnTo>
                  <a:pt x="199" y="1405"/>
                </a:lnTo>
                <a:lnTo>
                  <a:pt x="203" y="1400"/>
                </a:lnTo>
                <a:lnTo>
                  <a:pt x="203" y="1393"/>
                </a:lnTo>
                <a:lnTo>
                  <a:pt x="223" y="1376"/>
                </a:lnTo>
                <a:lnTo>
                  <a:pt x="227" y="1369"/>
                </a:lnTo>
                <a:lnTo>
                  <a:pt x="229" y="1365"/>
                </a:lnTo>
                <a:lnTo>
                  <a:pt x="231" y="1362"/>
                </a:lnTo>
                <a:lnTo>
                  <a:pt x="233" y="1360"/>
                </a:lnTo>
                <a:lnTo>
                  <a:pt x="234" y="1354"/>
                </a:lnTo>
                <a:lnTo>
                  <a:pt x="236" y="1352"/>
                </a:lnTo>
                <a:lnTo>
                  <a:pt x="260" y="1338"/>
                </a:lnTo>
                <a:lnTo>
                  <a:pt x="260" y="1327"/>
                </a:lnTo>
                <a:lnTo>
                  <a:pt x="265" y="1322"/>
                </a:lnTo>
                <a:lnTo>
                  <a:pt x="293" y="1302"/>
                </a:lnTo>
                <a:lnTo>
                  <a:pt x="306" y="1287"/>
                </a:lnTo>
                <a:lnTo>
                  <a:pt x="306" y="1262"/>
                </a:lnTo>
                <a:lnTo>
                  <a:pt x="310" y="1254"/>
                </a:lnTo>
                <a:lnTo>
                  <a:pt x="312" y="1247"/>
                </a:lnTo>
                <a:lnTo>
                  <a:pt x="312" y="1245"/>
                </a:lnTo>
                <a:lnTo>
                  <a:pt x="312" y="1244"/>
                </a:lnTo>
                <a:lnTo>
                  <a:pt x="313" y="1244"/>
                </a:lnTo>
                <a:lnTo>
                  <a:pt x="314" y="1242"/>
                </a:lnTo>
                <a:lnTo>
                  <a:pt x="312" y="1238"/>
                </a:lnTo>
                <a:lnTo>
                  <a:pt x="304" y="1223"/>
                </a:lnTo>
                <a:lnTo>
                  <a:pt x="304" y="1216"/>
                </a:lnTo>
                <a:lnTo>
                  <a:pt x="306" y="1204"/>
                </a:lnTo>
                <a:lnTo>
                  <a:pt x="310" y="1204"/>
                </a:lnTo>
                <a:lnTo>
                  <a:pt x="310" y="1202"/>
                </a:lnTo>
                <a:lnTo>
                  <a:pt x="312" y="1199"/>
                </a:lnTo>
                <a:lnTo>
                  <a:pt x="317" y="1199"/>
                </a:lnTo>
                <a:lnTo>
                  <a:pt x="320" y="1198"/>
                </a:lnTo>
                <a:lnTo>
                  <a:pt x="325" y="1197"/>
                </a:lnTo>
                <a:lnTo>
                  <a:pt x="332" y="1195"/>
                </a:lnTo>
                <a:lnTo>
                  <a:pt x="342" y="1194"/>
                </a:lnTo>
                <a:lnTo>
                  <a:pt x="349" y="1152"/>
                </a:lnTo>
                <a:lnTo>
                  <a:pt x="352" y="1147"/>
                </a:lnTo>
                <a:lnTo>
                  <a:pt x="352" y="1143"/>
                </a:lnTo>
                <a:lnTo>
                  <a:pt x="352" y="1140"/>
                </a:lnTo>
                <a:lnTo>
                  <a:pt x="352" y="1139"/>
                </a:lnTo>
                <a:lnTo>
                  <a:pt x="353" y="1139"/>
                </a:lnTo>
                <a:lnTo>
                  <a:pt x="356" y="1123"/>
                </a:lnTo>
                <a:lnTo>
                  <a:pt x="364" y="1107"/>
                </a:lnTo>
                <a:lnTo>
                  <a:pt x="365" y="1103"/>
                </a:lnTo>
                <a:lnTo>
                  <a:pt x="368" y="1096"/>
                </a:lnTo>
                <a:lnTo>
                  <a:pt x="375" y="1092"/>
                </a:lnTo>
                <a:lnTo>
                  <a:pt x="380" y="1079"/>
                </a:lnTo>
                <a:lnTo>
                  <a:pt x="380" y="1068"/>
                </a:lnTo>
                <a:lnTo>
                  <a:pt x="398" y="1051"/>
                </a:lnTo>
                <a:lnTo>
                  <a:pt x="398" y="1049"/>
                </a:lnTo>
                <a:lnTo>
                  <a:pt x="432" y="1029"/>
                </a:lnTo>
                <a:lnTo>
                  <a:pt x="438" y="1025"/>
                </a:lnTo>
                <a:lnTo>
                  <a:pt x="438" y="1019"/>
                </a:lnTo>
                <a:lnTo>
                  <a:pt x="434" y="1017"/>
                </a:lnTo>
                <a:lnTo>
                  <a:pt x="432" y="1016"/>
                </a:lnTo>
                <a:lnTo>
                  <a:pt x="416" y="1005"/>
                </a:lnTo>
                <a:lnTo>
                  <a:pt x="422" y="992"/>
                </a:lnTo>
                <a:lnTo>
                  <a:pt x="425" y="987"/>
                </a:lnTo>
                <a:lnTo>
                  <a:pt x="430" y="985"/>
                </a:lnTo>
                <a:lnTo>
                  <a:pt x="437" y="974"/>
                </a:lnTo>
                <a:lnTo>
                  <a:pt x="449" y="965"/>
                </a:lnTo>
                <a:lnTo>
                  <a:pt x="460" y="954"/>
                </a:lnTo>
                <a:lnTo>
                  <a:pt x="476" y="926"/>
                </a:lnTo>
                <a:lnTo>
                  <a:pt x="478" y="926"/>
                </a:lnTo>
                <a:lnTo>
                  <a:pt x="478" y="921"/>
                </a:lnTo>
                <a:lnTo>
                  <a:pt x="476" y="910"/>
                </a:lnTo>
                <a:lnTo>
                  <a:pt x="473" y="907"/>
                </a:lnTo>
                <a:lnTo>
                  <a:pt x="473" y="904"/>
                </a:lnTo>
                <a:lnTo>
                  <a:pt x="469" y="901"/>
                </a:lnTo>
                <a:lnTo>
                  <a:pt x="463" y="901"/>
                </a:lnTo>
                <a:lnTo>
                  <a:pt x="462" y="899"/>
                </a:lnTo>
                <a:lnTo>
                  <a:pt x="460" y="899"/>
                </a:lnTo>
                <a:lnTo>
                  <a:pt x="457" y="901"/>
                </a:lnTo>
                <a:lnTo>
                  <a:pt x="452" y="907"/>
                </a:lnTo>
                <a:lnTo>
                  <a:pt x="450" y="909"/>
                </a:lnTo>
                <a:lnTo>
                  <a:pt x="449" y="909"/>
                </a:lnTo>
                <a:lnTo>
                  <a:pt x="449" y="910"/>
                </a:lnTo>
                <a:lnTo>
                  <a:pt x="449" y="912"/>
                </a:lnTo>
                <a:lnTo>
                  <a:pt x="446" y="912"/>
                </a:lnTo>
                <a:lnTo>
                  <a:pt x="443" y="914"/>
                </a:lnTo>
                <a:lnTo>
                  <a:pt x="441" y="915"/>
                </a:lnTo>
                <a:lnTo>
                  <a:pt x="438" y="910"/>
                </a:lnTo>
                <a:lnTo>
                  <a:pt x="438" y="897"/>
                </a:lnTo>
                <a:lnTo>
                  <a:pt x="440" y="886"/>
                </a:lnTo>
                <a:lnTo>
                  <a:pt x="443" y="875"/>
                </a:lnTo>
                <a:lnTo>
                  <a:pt x="449" y="866"/>
                </a:lnTo>
                <a:lnTo>
                  <a:pt x="473" y="847"/>
                </a:lnTo>
                <a:lnTo>
                  <a:pt x="476" y="843"/>
                </a:lnTo>
                <a:lnTo>
                  <a:pt x="476" y="828"/>
                </a:lnTo>
                <a:lnTo>
                  <a:pt x="477" y="819"/>
                </a:lnTo>
                <a:lnTo>
                  <a:pt x="484" y="812"/>
                </a:lnTo>
                <a:lnTo>
                  <a:pt x="500" y="803"/>
                </a:lnTo>
                <a:lnTo>
                  <a:pt x="501" y="801"/>
                </a:lnTo>
                <a:lnTo>
                  <a:pt x="506" y="801"/>
                </a:lnTo>
                <a:lnTo>
                  <a:pt x="509" y="797"/>
                </a:lnTo>
                <a:lnTo>
                  <a:pt x="514" y="797"/>
                </a:lnTo>
                <a:lnTo>
                  <a:pt x="519" y="795"/>
                </a:lnTo>
                <a:lnTo>
                  <a:pt x="525" y="792"/>
                </a:lnTo>
                <a:lnTo>
                  <a:pt x="536" y="784"/>
                </a:lnTo>
                <a:lnTo>
                  <a:pt x="574" y="743"/>
                </a:lnTo>
                <a:lnTo>
                  <a:pt x="574" y="738"/>
                </a:lnTo>
                <a:lnTo>
                  <a:pt x="577" y="734"/>
                </a:lnTo>
                <a:lnTo>
                  <a:pt x="580" y="728"/>
                </a:lnTo>
                <a:lnTo>
                  <a:pt x="585" y="721"/>
                </a:lnTo>
                <a:lnTo>
                  <a:pt x="585" y="719"/>
                </a:lnTo>
                <a:lnTo>
                  <a:pt x="585" y="718"/>
                </a:lnTo>
                <a:lnTo>
                  <a:pt x="586" y="718"/>
                </a:lnTo>
                <a:lnTo>
                  <a:pt x="588" y="716"/>
                </a:lnTo>
                <a:lnTo>
                  <a:pt x="590" y="712"/>
                </a:lnTo>
                <a:lnTo>
                  <a:pt x="593" y="710"/>
                </a:lnTo>
                <a:lnTo>
                  <a:pt x="595" y="707"/>
                </a:lnTo>
                <a:lnTo>
                  <a:pt x="599" y="705"/>
                </a:lnTo>
                <a:lnTo>
                  <a:pt x="607" y="691"/>
                </a:lnTo>
                <a:lnTo>
                  <a:pt x="608" y="683"/>
                </a:lnTo>
                <a:lnTo>
                  <a:pt x="609" y="678"/>
                </a:lnTo>
                <a:lnTo>
                  <a:pt x="613" y="675"/>
                </a:lnTo>
                <a:lnTo>
                  <a:pt x="616" y="670"/>
                </a:lnTo>
                <a:lnTo>
                  <a:pt x="627" y="658"/>
                </a:lnTo>
                <a:lnTo>
                  <a:pt x="631" y="655"/>
                </a:lnTo>
                <a:lnTo>
                  <a:pt x="637" y="651"/>
                </a:lnTo>
                <a:lnTo>
                  <a:pt x="641" y="647"/>
                </a:lnTo>
                <a:lnTo>
                  <a:pt x="644" y="642"/>
                </a:lnTo>
                <a:lnTo>
                  <a:pt x="645" y="639"/>
                </a:lnTo>
                <a:lnTo>
                  <a:pt x="648" y="634"/>
                </a:lnTo>
                <a:lnTo>
                  <a:pt x="664" y="606"/>
                </a:lnTo>
                <a:lnTo>
                  <a:pt x="670" y="603"/>
                </a:lnTo>
                <a:lnTo>
                  <a:pt x="673" y="594"/>
                </a:lnTo>
                <a:lnTo>
                  <a:pt x="680" y="588"/>
                </a:lnTo>
                <a:lnTo>
                  <a:pt x="691" y="571"/>
                </a:lnTo>
                <a:lnTo>
                  <a:pt x="691" y="569"/>
                </a:lnTo>
                <a:lnTo>
                  <a:pt x="692" y="567"/>
                </a:lnTo>
                <a:lnTo>
                  <a:pt x="691" y="565"/>
                </a:lnTo>
                <a:lnTo>
                  <a:pt x="691" y="564"/>
                </a:lnTo>
                <a:lnTo>
                  <a:pt x="691" y="560"/>
                </a:lnTo>
                <a:lnTo>
                  <a:pt x="690" y="544"/>
                </a:lnTo>
                <a:lnTo>
                  <a:pt x="691" y="535"/>
                </a:lnTo>
                <a:lnTo>
                  <a:pt x="695" y="527"/>
                </a:lnTo>
                <a:lnTo>
                  <a:pt x="697" y="520"/>
                </a:lnTo>
                <a:lnTo>
                  <a:pt x="700" y="517"/>
                </a:lnTo>
                <a:lnTo>
                  <a:pt x="706" y="513"/>
                </a:lnTo>
                <a:lnTo>
                  <a:pt x="710" y="509"/>
                </a:lnTo>
                <a:lnTo>
                  <a:pt x="713" y="508"/>
                </a:lnTo>
                <a:lnTo>
                  <a:pt x="751" y="494"/>
                </a:lnTo>
                <a:lnTo>
                  <a:pt x="755" y="461"/>
                </a:lnTo>
                <a:lnTo>
                  <a:pt x="755" y="457"/>
                </a:lnTo>
                <a:lnTo>
                  <a:pt x="763" y="448"/>
                </a:lnTo>
                <a:lnTo>
                  <a:pt x="777" y="442"/>
                </a:lnTo>
                <a:lnTo>
                  <a:pt x="777" y="441"/>
                </a:lnTo>
                <a:lnTo>
                  <a:pt x="778" y="441"/>
                </a:lnTo>
                <a:lnTo>
                  <a:pt x="780" y="440"/>
                </a:lnTo>
                <a:lnTo>
                  <a:pt x="783" y="438"/>
                </a:lnTo>
                <a:lnTo>
                  <a:pt x="787" y="437"/>
                </a:lnTo>
                <a:lnTo>
                  <a:pt x="789" y="435"/>
                </a:lnTo>
                <a:lnTo>
                  <a:pt x="791" y="434"/>
                </a:lnTo>
                <a:lnTo>
                  <a:pt x="795" y="432"/>
                </a:lnTo>
                <a:lnTo>
                  <a:pt x="798" y="427"/>
                </a:lnTo>
                <a:lnTo>
                  <a:pt x="802" y="423"/>
                </a:lnTo>
                <a:lnTo>
                  <a:pt x="806" y="417"/>
                </a:lnTo>
                <a:lnTo>
                  <a:pt x="822" y="408"/>
                </a:lnTo>
                <a:lnTo>
                  <a:pt x="829" y="401"/>
                </a:lnTo>
                <a:lnTo>
                  <a:pt x="834" y="397"/>
                </a:lnTo>
                <a:lnTo>
                  <a:pt x="842" y="386"/>
                </a:lnTo>
                <a:lnTo>
                  <a:pt x="845" y="377"/>
                </a:lnTo>
                <a:lnTo>
                  <a:pt x="850" y="366"/>
                </a:lnTo>
                <a:lnTo>
                  <a:pt x="851" y="363"/>
                </a:lnTo>
                <a:lnTo>
                  <a:pt x="853" y="363"/>
                </a:lnTo>
                <a:lnTo>
                  <a:pt x="853" y="358"/>
                </a:lnTo>
                <a:lnTo>
                  <a:pt x="856" y="353"/>
                </a:lnTo>
                <a:lnTo>
                  <a:pt x="864" y="347"/>
                </a:lnTo>
                <a:lnTo>
                  <a:pt x="866" y="342"/>
                </a:lnTo>
                <a:lnTo>
                  <a:pt x="875" y="331"/>
                </a:lnTo>
                <a:lnTo>
                  <a:pt x="877" y="327"/>
                </a:lnTo>
                <a:lnTo>
                  <a:pt x="878" y="322"/>
                </a:lnTo>
                <a:lnTo>
                  <a:pt x="932" y="297"/>
                </a:lnTo>
                <a:lnTo>
                  <a:pt x="936" y="292"/>
                </a:lnTo>
                <a:lnTo>
                  <a:pt x="940" y="287"/>
                </a:lnTo>
                <a:lnTo>
                  <a:pt x="940" y="284"/>
                </a:lnTo>
                <a:lnTo>
                  <a:pt x="942" y="282"/>
                </a:lnTo>
                <a:lnTo>
                  <a:pt x="942" y="279"/>
                </a:lnTo>
                <a:lnTo>
                  <a:pt x="943" y="276"/>
                </a:lnTo>
                <a:lnTo>
                  <a:pt x="943" y="275"/>
                </a:lnTo>
                <a:lnTo>
                  <a:pt x="946" y="268"/>
                </a:lnTo>
                <a:lnTo>
                  <a:pt x="957" y="199"/>
                </a:lnTo>
                <a:lnTo>
                  <a:pt x="957" y="197"/>
                </a:lnTo>
                <a:lnTo>
                  <a:pt x="946" y="177"/>
                </a:lnTo>
                <a:lnTo>
                  <a:pt x="919" y="140"/>
                </a:lnTo>
                <a:lnTo>
                  <a:pt x="912" y="132"/>
                </a:lnTo>
                <a:lnTo>
                  <a:pt x="910" y="126"/>
                </a:lnTo>
                <a:lnTo>
                  <a:pt x="908" y="120"/>
                </a:lnTo>
                <a:lnTo>
                  <a:pt x="908" y="113"/>
                </a:lnTo>
                <a:lnTo>
                  <a:pt x="908" y="101"/>
                </a:lnTo>
                <a:lnTo>
                  <a:pt x="913" y="91"/>
                </a:lnTo>
                <a:lnTo>
                  <a:pt x="913" y="88"/>
                </a:lnTo>
                <a:lnTo>
                  <a:pt x="914" y="85"/>
                </a:lnTo>
                <a:lnTo>
                  <a:pt x="914" y="81"/>
                </a:lnTo>
                <a:lnTo>
                  <a:pt x="915" y="77"/>
                </a:lnTo>
                <a:lnTo>
                  <a:pt x="913" y="72"/>
                </a:lnTo>
                <a:lnTo>
                  <a:pt x="911" y="70"/>
                </a:lnTo>
                <a:lnTo>
                  <a:pt x="907" y="68"/>
                </a:lnTo>
                <a:lnTo>
                  <a:pt x="902" y="68"/>
                </a:lnTo>
                <a:lnTo>
                  <a:pt x="900" y="66"/>
                </a:lnTo>
                <a:lnTo>
                  <a:pt x="888" y="57"/>
                </a:lnTo>
                <a:lnTo>
                  <a:pt x="888" y="55"/>
                </a:lnTo>
                <a:lnTo>
                  <a:pt x="883" y="46"/>
                </a:lnTo>
                <a:lnTo>
                  <a:pt x="879" y="41"/>
                </a:lnTo>
                <a:lnTo>
                  <a:pt x="878" y="35"/>
                </a:lnTo>
                <a:lnTo>
                  <a:pt x="877" y="11"/>
                </a:lnTo>
                <a:lnTo>
                  <a:pt x="875"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0" name="Freeform 66">
            <a:extLst>
              <a:ext uri="{FF2B5EF4-FFF2-40B4-BE49-F238E27FC236}">
                <a16:creationId xmlns:a16="http://schemas.microsoft.com/office/drawing/2014/main" id="{ABA50350-0E25-AC9C-C7B4-BD788516BF38}"/>
              </a:ext>
            </a:extLst>
          </p:cNvPr>
          <p:cNvSpPr>
            <a:spLocks/>
          </p:cNvSpPr>
          <p:nvPr/>
        </p:nvSpPr>
        <p:spPr bwMode="auto">
          <a:xfrm>
            <a:off x="2156495" y="5747470"/>
            <a:ext cx="210806" cy="147564"/>
          </a:xfrm>
          <a:custGeom>
            <a:avLst/>
            <a:gdLst>
              <a:gd name="T0" fmla="*/ 229 w 1121"/>
              <a:gd name="T1" fmla="*/ 60 h 787"/>
              <a:gd name="T2" fmla="*/ 226 w 1121"/>
              <a:gd name="T3" fmla="*/ 72 h 787"/>
              <a:gd name="T4" fmla="*/ 210 w 1121"/>
              <a:gd name="T5" fmla="*/ 85 h 787"/>
              <a:gd name="T6" fmla="*/ 210 w 1121"/>
              <a:gd name="T7" fmla="*/ 109 h 787"/>
              <a:gd name="T8" fmla="*/ 241 w 1121"/>
              <a:gd name="T9" fmla="*/ 137 h 787"/>
              <a:gd name="T10" fmla="*/ 237 w 1121"/>
              <a:gd name="T11" fmla="*/ 196 h 787"/>
              <a:gd name="T12" fmla="*/ 250 w 1121"/>
              <a:gd name="T13" fmla="*/ 215 h 787"/>
              <a:gd name="T14" fmla="*/ 249 w 1121"/>
              <a:gd name="T15" fmla="*/ 222 h 787"/>
              <a:gd name="T16" fmla="*/ 224 w 1121"/>
              <a:gd name="T17" fmla="*/ 262 h 787"/>
              <a:gd name="T18" fmla="*/ 216 w 1121"/>
              <a:gd name="T19" fmla="*/ 317 h 787"/>
              <a:gd name="T20" fmla="*/ 178 w 1121"/>
              <a:gd name="T21" fmla="*/ 390 h 787"/>
              <a:gd name="T22" fmla="*/ 151 w 1121"/>
              <a:gd name="T23" fmla="*/ 429 h 787"/>
              <a:gd name="T24" fmla="*/ 137 w 1121"/>
              <a:gd name="T25" fmla="*/ 456 h 787"/>
              <a:gd name="T26" fmla="*/ 130 w 1121"/>
              <a:gd name="T27" fmla="*/ 467 h 787"/>
              <a:gd name="T28" fmla="*/ 112 w 1121"/>
              <a:gd name="T29" fmla="*/ 503 h 787"/>
              <a:gd name="T30" fmla="*/ 35 w 1121"/>
              <a:gd name="T31" fmla="*/ 558 h 787"/>
              <a:gd name="T32" fmla="*/ 19 w 1121"/>
              <a:gd name="T33" fmla="*/ 557 h 787"/>
              <a:gd name="T34" fmla="*/ 9 w 1121"/>
              <a:gd name="T35" fmla="*/ 589 h 787"/>
              <a:gd name="T36" fmla="*/ 1 w 1121"/>
              <a:gd name="T37" fmla="*/ 600 h 787"/>
              <a:gd name="T38" fmla="*/ 9 w 1121"/>
              <a:gd name="T39" fmla="*/ 681 h 787"/>
              <a:gd name="T40" fmla="*/ 50 w 1121"/>
              <a:gd name="T41" fmla="*/ 710 h 787"/>
              <a:gd name="T42" fmla="*/ 70 w 1121"/>
              <a:gd name="T43" fmla="*/ 712 h 787"/>
              <a:gd name="T44" fmla="*/ 109 w 1121"/>
              <a:gd name="T45" fmla="*/ 716 h 787"/>
              <a:gd name="T46" fmla="*/ 144 w 1121"/>
              <a:gd name="T47" fmla="*/ 754 h 787"/>
              <a:gd name="T48" fmla="*/ 167 w 1121"/>
              <a:gd name="T49" fmla="*/ 756 h 787"/>
              <a:gd name="T50" fmla="*/ 211 w 1121"/>
              <a:gd name="T51" fmla="*/ 748 h 787"/>
              <a:gd name="T52" fmla="*/ 243 w 1121"/>
              <a:gd name="T53" fmla="*/ 757 h 787"/>
              <a:gd name="T54" fmla="*/ 301 w 1121"/>
              <a:gd name="T55" fmla="*/ 783 h 787"/>
              <a:gd name="T56" fmla="*/ 334 w 1121"/>
              <a:gd name="T57" fmla="*/ 729 h 787"/>
              <a:gd name="T58" fmla="*/ 386 w 1121"/>
              <a:gd name="T59" fmla="*/ 732 h 787"/>
              <a:gd name="T60" fmla="*/ 418 w 1121"/>
              <a:gd name="T61" fmla="*/ 696 h 787"/>
              <a:gd name="T62" fmla="*/ 478 w 1121"/>
              <a:gd name="T63" fmla="*/ 663 h 787"/>
              <a:gd name="T64" fmla="*/ 506 w 1121"/>
              <a:gd name="T65" fmla="*/ 648 h 787"/>
              <a:gd name="T66" fmla="*/ 563 w 1121"/>
              <a:gd name="T67" fmla="*/ 650 h 787"/>
              <a:gd name="T68" fmla="*/ 579 w 1121"/>
              <a:gd name="T69" fmla="*/ 666 h 787"/>
              <a:gd name="T70" fmla="*/ 725 w 1121"/>
              <a:gd name="T71" fmla="*/ 694 h 787"/>
              <a:gd name="T72" fmla="*/ 748 w 1121"/>
              <a:gd name="T73" fmla="*/ 698 h 787"/>
              <a:gd name="T74" fmla="*/ 760 w 1121"/>
              <a:gd name="T75" fmla="*/ 693 h 787"/>
              <a:gd name="T76" fmla="*/ 787 w 1121"/>
              <a:gd name="T77" fmla="*/ 677 h 787"/>
              <a:gd name="T78" fmla="*/ 819 w 1121"/>
              <a:gd name="T79" fmla="*/ 653 h 787"/>
              <a:gd name="T80" fmla="*/ 856 w 1121"/>
              <a:gd name="T81" fmla="*/ 641 h 787"/>
              <a:gd name="T82" fmla="*/ 874 w 1121"/>
              <a:gd name="T83" fmla="*/ 670 h 787"/>
              <a:gd name="T84" fmla="*/ 917 w 1121"/>
              <a:gd name="T85" fmla="*/ 681 h 787"/>
              <a:gd name="T86" fmla="*/ 890 w 1121"/>
              <a:gd name="T87" fmla="*/ 737 h 787"/>
              <a:gd name="T88" fmla="*/ 899 w 1121"/>
              <a:gd name="T89" fmla="*/ 751 h 787"/>
              <a:gd name="T90" fmla="*/ 921 w 1121"/>
              <a:gd name="T91" fmla="*/ 743 h 787"/>
              <a:gd name="T92" fmla="*/ 937 w 1121"/>
              <a:gd name="T93" fmla="*/ 732 h 787"/>
              <a:gd name="T94" fmla="*/ 970 w 1121"/>
              <a:gd name="T95" fmla="*/ 743 h 787"/>
              <a:gd name="T96" fmla="*/ 980 w 1121"/>
              <a:gd name="T97" fmla="*/ 741 h 787"/>
              <a:gd name="T98" fmla="*/ 1027 w 1121"/>
              <a:gd name="T99" fmla="*/ 730 h 787"/>
              <a:gd name="T100" fmla="*/ 1096 w 1121"/>
              <a:gd name="T101" fmla="*/ 772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1" h="787">
                <a:moveTo>
                  <a:pt x="303" y="0"/>
                </a:moveTo>
                <a:lnTo>
                  <a:pt x="293" y="6"/>
                </a:lnTo>
                <a:lnTo>
                  <a:pt x="266" y="36"/>
                </a:lnTo>
                <a:lnTo>
                  <a:pt x="232" y="58"/>
                </a:lnTo>
                <a:lnTo>
                  <a:pt x="229" y="60"/>
                </a:lnTo>
                <a:lnTo>
                  <a:pt x="228" y="64"/>
                </a:lnTo>
                <a:lnTo>
                  <a:pt x="227" y="69"/>
                </a:lnTo>
                <a:lnTo>
                  <a:pt x="226" y="69"/>
                </a:lnTo>
                <a:lnTo>
                  <a:pt x="226" y="70"/>
                </a:lnTo>
                <a:lnTo>
                  <a:pt x="226" y="72"/>
                </a:lnTo>
                <a:lnTo>
                  <a:pt x="225" y="77"/>
                </a:lnTo>
                <a:lnTo>
                  <a:pt x="222" y="79"/>
                </a:lnTo>
                <a:lnTo>
                  <a:pt x="219" y="80"/>
                </a:lnTo>
                <a:lnTo>
                  <a:pt x="218" y="82"/>
                </a:lnTo>
                <a:lnTo>
                  <a:pt x="210" y="85"/>
                </a:lnTo>
                <a:lnTo>
                  <a:pt x="205" y="93"/>
                </a:lnTo>
                <a:lnTo>
                  <a:pt x="203" y="96"/>
                </a:lnTo>
                <a:lnTo>
                  <a:pt x="203" y="101"/>
                </a:lnTo>
                <a:lnTo>
                  <a:pt x="205" y="107"/>
                </a:lnTo>
                <a:lnTo>
                  <a:pt x="210" y="109"/>
                </a:lnTo>
                <a:lnTo>
                  <a:pt x="212" y="115"/>
                </a:lnTo>
                <a:lnTo>
                  <a:pt x="234" y="115"/>
                </a:lnTo>
                <a:lnTo>
                  <a:pt x="243" y="124"/>
                </a:lnTo>
                <a:lnTo>
                  <a:pt x="242" y="130"/>
                </a:lnTo>
                <a:lnTo>
                  <a:pt x="241" y="137"/>
                </a:lnTo>
                <a:lnTo>
                  <a:pt x="239" y="141"/>
                </a:lnTo>
                <a:lnTo>
                  <a:pt x="238" y="146"/>
                </a:lnTo>
                <a:lnTo>
                  <a:pt x="232" y="170"/>
                </a:lnTo>
                <a:lnTo>
                  <a:pt x="236" y="194"/>
                </a:lnTo>
                <a:lnTo>
                  <a:pt x="237" y="196"/>
                </a:lnTo>
                <a:lnTo>
                  <a:pt x="239" y="199"/>
                </a:lnTo>
                <a:lnTo>
                  <a:pt x="240" y="206"/>
                </a:lnTo>
                <a:lnTo>
                  <a:pt x="244" y="209"/>
                </a:lnTo>
                <a:lnTo>
                  <a:pt x="248" y="213"/>
                </a:lnTo>
                <a:lnTo>
                  <a:pt x="250" y="215"/>
                </a:lnTo>
                <a:lnTo>
                  <a:pt x="250" y="217"/>
                </a:lnTo>
                <a:lnTo>
                  <a:pt x="251" y="219"/>
                </a:lnTo>
                <a:lnTo>
                  <a:pt x="250" y="221"/>
                </a:lnTo>
                <a:lnTo>
                  <a:pt x="249" y="221"/>
                </a:lnTo>
                <a:lnTo>
                  <a:pt x="249" y="222"/>
                </a:lnTo>
                <a:lnTo>
                  <a:pt x="249" y="224"/>
                </a:lnTo>
                <a:lnTo>
                  <a:pt x="247" y="226"/>
                </a:lnTo>
                <a:lnTo>
                  <a:pt x="244" y="230"/>
                </a:lnTo>
                <a:lnTo>
                  <a:pt x="222" y="249"/>
                </a:lnTo>
                <a:lnTo>
                  <a:pt x="224" y="262"/>
                </a:lnTo>
                <a:lnTo>
                  <a:pt x="225" y="276"/>
                </a:lnTo>
                <a:lnTo>
                  <a:pt x="224" y="289"/>
                </a:lnTo>
                <a:lnTo>
                  <a:pt x="222" y="304"/>
                </a:lnTo>
                <a:lnTo>
                  <a:pt x="219" y="310"/>
                </a:lnTo>
                <a:lnTo>
                  <a:pt x="216" y="317"/>
                </a:lnTo>
                <a:lnTo>
                  <a:pt x="216" y="339"/>
                </a:lnTo>
                <a:lnTo>
                  <a:pt x="194" y="359"/>
                </a:lnTo>
                <a:lnTo>
                  <a:pt x="187" y="366"/>
                </a:lnTo>
                <a:lnTo>
                  <a:pt x="178" y="375"/>
                </a:lnTo>
                <a:lnTo>
                  <a:pt x="178" y="390"/>
                </a:lnTo>
                <a:lnTo>
                  <a:pt x="179" y="397"/>
                </a:lnTo>
                <a:lnTo>
                  <a:pt x="181" y="402"/>
                </a:lnTo>
                <a:lnTo>
                  <a:pt x="173" y="409"/>
                </a:lnTo>
                <a:lnTo>
                  <a:pt x="167" y="416"/>
                </a:lnTo>
                <a:lnTo>
                  <a:pt x="151" y="429"/>
                </a:lnTo>
                <a:lnTo>
                  <a:pt x="146" y="434"/>
                </a:lnTo>
                <a:lnTo>
                  <a:pt x="145" y="437"/>
                </a:lnTo>
                <a:lnTo>
                  <a:pt x="141" y="445"/>
                </a:lnTo>
                <a:lnTo>
                  <a:pt x="140" y="454"/>
                </a:lnTo>
                <a:lnTo>
                  <a:pt x="137" y="456"/>
                </a:lnTo>
                <a:lnTo>
                  <a:pt x="136" y="456"/>
                </a:lnTo>
                <a:lnTo>
                  <a:pt x="136" y="457"/>
                </a:lnTo>
                <a:lnTo>
                  <a:pt x="136" y="459"/>
                </a:lnTo>
                <a:lnTo>
                  <a:pt x="134" y="463"/>
                </a:lnTo>
                <a:lnTo>
                  <a:pt x="130" y="467"/>
                </a:lnTo>
                <a:lnTo>
                  <a:pt x="128" y="468"/>
                </a:lnTo>
                <a:lnTo>
                  <a:pt x="126" y="470"/>
                </a:lnTo>
                <a:lnTo>
                  <a:pt x="122" y="476"/>
                </a:lnTo>
                <a:lnTo>
                  <a:pt x="120" y="479"/>
                </a:lnTo>
                <a:lnTo>
                  <a:pt x="112" y="503"/>
                </a:lnTo>
                <a:lnTo>
                  <a:pt x="107" y="519"/>
                </a:lnTo>
                <a:lnTo>
                  <a:pt x="72" y="539"/>
                </a:lnTo>
                <a:lnTo>
                  <a:pt x="47" y="557"/>
                </a:lnTo>
                <a:lnTo>
                  <a:pt x="39" y="557"/>
                </a:lnTo>
                <a:lnTo>
                  <a:pt x="35" y="558"/>
                </a:lnTo>
                <a:lnTo>
                  <a:pt x="31" y="559"/>
                </a:lnTo>
                <a:lnTo>
                  <a:pt x="33" y="563"/>
                </a:lnTo>
                <a:lnTo>
                  <a:pt x="28" y="557"/>
                </a:lnTo>
                <a:lnTo>
                  <a:pt x="24" y="556"/>
                </a:lnTo>
                <a:lnTo>
                  <a:pt x="19" y="557"/>
                </a:lnTo>
                <a:lnTo>
                  <a:pt x="17" y="561"/>
                </a:lnTo>
                <a:lnTo>
                  <a:pt x="16" y="565"/>
                </a:lnTo>
                <a:lnTo>
                  <a:pt x="15" y="571"/>
                </a:lnTo>
                <a:lnTo>
                  <a:pt x="11" y="588"/>
                </a:lnTo>
                <a:lnTo>
                  <a:pt x="9" y="589"/>
                </a:lnTo>
                <a:lnTo>
                  <a:pt x="7" y="591"/>
                </a:lnTo>
                <a:lnTo>
                  <a:pt x="5" y="594"/>
                </a:lnTo>
                <a:lnTo>
                  <a:pt x="2" y="597"/>
                </a:lnTo>
                <a:lnTo>
                  <a:pt x="0" y="599"/>
                </a:lnTo>
                <a:lnTo>
                  <a:pt x="1" y="600"/>
                </a:lnTo>
                <a:lnTo>
                  <a:pt x="3" y="603"/>
                </a:lnTo>
                <a:lnTo>
                  <a:pt x="3" y="606"/>
                </a:lnTo>
                <a:lnTo>
                  <a:pt x="4" y="612"/>
                </a:lnTo>
                <a:lnTo>
                  <a:pt x="4" y="675"/>
                </a:lnTo>
                <a:lnTo>
                  <a:pt x="9" y="681"/>
                </a:lnTo>
                <a:lnTo>
                  <a:pt x="15" y="687"/>
                </a:lnTo>
                <a:lnTo>
                  <a:pt x="22" y="692"/>
                </a:lnTo>
                <a:lnTo>
                  <a:pt x="30" y="697"/>
                </a:lnTo>
                <a:lnTo>
                  <a:pt x="36" y="699"/>
                </a:lnTo>
                <a:lnTo>
                  <a:pt x="50" y="710"/>
                </a:lnTo>
                <a:lnTo>
                  <a:pt x="53" y="710"/>
                </a:lnTo>
                <a:lnTo>
                  <a:pt x="58" y="713"/>
                </a:lnTo>
                <a:lnTo>
                  <a:pt x="60" y="712"/>
                </a:lnTo>
                <a:lnTo>
                  <a:pt x="63" y="712"/>
                </a:lnTo>
                <a:lnTo>
                  <a:pt x="70" y="712"/>
                </a:lnTo>
                <a:lnTo>
                  <a:pt x="81" y="710"/>
                </a:lnTo>
                <a:lnTo>
                  <a:pt x="84" y="708"/>
                </a:lnTo>
                <a:lnTo>
                  <a:pt x="90" y="708"/>
                </a:lnTo>
                <a:lnTo>
                  <a:pt x="96" y="707"/>
                </a:lnTo>
                <a:lnTo>
                  <a:pt x="109" y="716"/>
                </a:lnTo>
                <a:lnTo>
                  <a:pt x="109" y="718"/>
                </a:lnTo>
                <a:lnTo>
                  <a:pt x="116" y="724"/>
                </a:lnTo>
                <a:lnTo>
                  <a:pt x="123" y="735"/>
                </a:lnTo>
                <a:lnTo>
                  <a:pt x="142" y="754"/>
                </a:lnTo>
                <a:lnTo>
                  <a:pt x="144" y="754"/>
                </a:lnTo>
                <a:lnTo>
                  <a:pt x="145" y="757"/>
                </a:lnTo>
                <a:lnTo>
                  <a:pt x="164" y="757"/>
                </a:lnTo>
                <a:lnTo>
                  <a:pt x="164" y="756"/>
                </a:lnTo>
                <a:lnTo>
                  <a:pt x="165" y="756"/>
                </a:lnTo>
                <a:lnTo>
                  <a:pt x="167" y="756"/>
                </a:lnTo>
                <a:lnTo>
                  <a:pt x="170" y="756"/>
                </a:lnTo>
                <a:lnTo>
                  <a:pt x="175" y="754"/>
                </a:lnTo>
                <a:lnTo>
                  <a:pt x="181" y="754"/>
                </a:lnTo>
                <a:lnTo>
                  <a:pt x="203" y="751"/>
                </a:lnTo>
                <a:lnTo>
                  <a:pt x="211" y="748"/>
                </a:lnTo>
                <a:lnTo>
                  <a:pt x="222" y="748"/>
                </a:lnTo>
                <a:lnTo>
                  <a:pt x="226" y="747"/>
                </a:lnTo>
                <a:lnTo>
                  <a:pt x="234" y="751"/>
                </a:lnTo>
                <a:lnTo>
                  <a:pt x="237" y="753"/>
                </a:lnTo>
                <a:lnTo>
                  <a:pt x="243" y="757"/>
                </a:lnTo>
                <a:lnTo>
                  <a:pt x="243" y="762"/>
                </a:lnTo>
                <a:lnTo>
                  <a:pt x="251" y="779"/>
                </a:lnTo>
                <a:lnTo>
                  <a:pt x="265" y="787"/>
                </a:lnTo>
                <a:lnTo>
                  <a:pt x="268" y="787"/>
                </a:lnTo>
                <a:lnTo>
                  <a:pt x="301" y="783"/>
                </a:lnTo>
                <a:lnTo>
                  <a:pt x="314" y="770"/>
                </a:lnTo>
                <a:lnTo>
                  <a:pt x="321" y="754"/>
                </a:lnTo>
                <a:lnTo>
                  <a:pt x="325" y="730"/>
                </a:lnTo>
                <a:lnTo>
                  <a:pt x="331" y="729"/>
                </a:lnTo>
                <a:lnTo>
                  <a:pt x="334" y="729"/>
                </a:lnTo>
                <a:lnTo>
                  <a:pt x="358" y="740"/>
                </a:lnTo>
                <a:lnTo>
                  <a:pt x="376" y="740"/>
                </a:lnTo>
                <a:lnTo>
                  <a:pt x="378" y="737"/>
                </a:lnTo>
                <a:lnTo>
                  <a:pt x="382" y="735"/>
                </a:lnTo>
                <a:lnTo>
                  <a:pt x="386" y="732"/>
                </a:lnTo>
                <a:lnTo>
                  <a:pt x="393" y="729"/>
                </a:lnTo>
                <a:lnTo>
                  <a:pt x="402" y="717"/>
                </a:lnTo>
                <a:lnTo>
                  <a:pt x="409" y="707"/>
                </a:lnTo>
                <a:lnTo>
                  <a:pt x="415" y="699"/>
                </a:lnTo>
                <a:lnTo>
                  <a:pt x="418" y="696"/>
                </a:lnTo>
                <a:lnTo>
                  <a:pt x="419" y="692"/>
                </a:lnTo>
                <a:lnTo>
                  <a:pt x="454" y="672"/>
                </a:lnTo>
                <a:lnTo>
                  <a:pt x="462" y="670"/>
                </a:lnTo>
                <a:lnTo>
                  <a:pt x="469" y="665"/>
                </a:lnTo>
                <a:lnTo>
                  <a:pt x="478" y="663"/>
                </a:lnTo>
                <a:lnTo>
                  <a:pt x="496" y="661"/>
                </a:lnTo>
                <a:lnTo>
                  <a:pt x="498" y="659"/>
                </a:lnTo>
                <a:lnTo>
                  <a:pt x="498" y="657"/>
                </a:lnTo>
                <a:lnTo>
                  <a:pt x="500" y="654"/>
                </a:lnTo>
                <a:lnTo>
                  <a:pt x="506" y="648"/>
                </a:lnTo>
                <a:lnTo>
                  <a:pt x="506" y="628"/>
                </a:lnTo>
                <a:lnTo>
                  <a:pt x="516" y="617"/>
                </a:lnTo>
                <a:lnTo>
                  <a:pt x="560" y="617"/>
                </a:lnTo>
                <a:lnTo>
                  <a:pt x="563" y="623"/>
                </a:lnTo>
                <a:lnTo>
                  <a:pt x="563" y="650"/>
                </a:lnTo>
                <a:lnTo>
                  <a:pt x="571" y="656"/>
                </a:lnTo>
                <a:lnTo>
                  <a:pt x="572" y="661"/>
                </a:lnTo>
                <a:lnTo>
                  <a:pt x="573" y="661"/>
                </a:lnTo>
                <a:lnTo>
                  <a:pt x="574" y="663"/>
                </a:lnTo>
                <a:lnTo>
                  <a:pt x="579" y="666"/>
                </a:lnTo>
                <a:lnTo>
                  <a:pt x="644" y="675"/>
                </a:lnTo>
                <a:lnTo>
                  <a:pt x="650" y="676"/>
                </a:lnTo>
                <a:lnTo>
                  <a:pt x="660" y="677"/>
                </a:lnTo>
                <a:lnTo>
                  <a:pt x="721" y="692"/>
                </a:lnTo>
                <a:lnTo>
                  <a:pt x="725" y="694"/>
                </a:lnTo>
                <a:lnTo>
                  <a:pt x="740" y="699"/>
                </a:lnTo>
                <a:lnTo>
                  <a:pt x="740" y="698"/>
                </a:lnTo>
                <a:lnTo>
                  <a:pt x="741" y="698"/>
                </a:lnTo>
                <a:lnTo>
                  <a:pt x="744" y="698"/>
                </a:lnTo>
                <a:lnTo>
                  <a:pt x="748" y="698"/>
                </a:lnTo>
                <a:lnTo>
                  <a:pt x="750" y="697"/>
                </a:lnTo>
                <a:lnTo>
                  <a:pt x="753" y="697"/>
                </a:lnTo>
                <a:lnTo>
                  <a:pt x="756" y="696"/>
                </a:lnTo>
                <a:lnTo>
                  <a:pt x="760" y="694"/>
                </a:lnTo>
                <a:lnTo>
                  <a:pt x="760" y="693"/>
                </a:lnTo>
                <a:lnTo>
                  <a:pt x="761" y="693"/>
                </a:lnTo>
                <a:lnTo>
                  <a:pt x="761" y="692"/>
                </a:lnTo>
                <a:lnTo>
                  <a:pt x="762" y="692"/>
                </a:lnTo>
                <a:lnTo>
                  <a:pt x="779" y="683"/>
                </a:lnTo>
                <a:lnTo>
                  <a:pt x="787" y="677"/>
                </a:lnTo>
                <a:lnTo>
                  <a:pt x="795" y="673"/>
                </a:lnTo>
                <a:lnTo>
                  <a:pt x="800" y="669"/>
                </a:lnTo>
                <a:lnTo>
                  <a:pt x="806" y="664"/>
                </a:lnTo>
                <a:lnTo>
                  <a:pt x="817" y="659"/>
                </a:lnTo>
                <a:lnTo>
                  <a:pt x="819" y="653"/>
                </a:lnTo>
                <a:lnTo>
                  <a:pt x="844" y="634"/>
                </a:lnTo>
                <a:lnTo>
                  <a:pt x="852" y="634"/>
                </a:lnTo>
                <a:lnTo>
                  <a:pt x="852" y="636"/>
                </a:lnTo>
                <a:lnTo>
                  <a:pt x="855" y="637"/>
                </a:lnTo>
                <a:lnTo>
                  <a:pt x="856" y="641"/>
                </a:lnTo>
                <a:lnTo>
                  <a:pt x="856" y="645"/>
                </a:lnTo>
                <a:lnTo>
                  <a:pt x="859" y="651"/>
                </a:lnTo>
                <a:lnTo>
                  <a:pt x="866" y="661"/>
                </a:lnTo>
                <a:lnTo>
                  <a:pt x="869" y="668"/>
                </a:lnTo>
                <a:lnTo>
                  <a:pt x="874" y="670"/>
                </a:lnTo>
                <a:lnTo>
                  <a:pt x="878" y="672"/>
                </a:lnTo>
                <a:lnTo>
                  <a:pt x="906" y="675"/>
                </a:lnTo>
                <a:lnTo>
                  <a:pt x="910" y="675"/>
                </a:lnTo>
                <a:lnTo>
                  <a:pt x="913" y="677"/>
                </a:lnTo>
                <a:lnTo>
                  <a:pt x="917" y="681"/>
                </a:lnTo>
                <a:lnTo>
                  <a:pt x="917" y="688"/>
                </a:lnTo>
                <a:lnTo>
                  <a:pt x="902" y="719"/>
                </a:lnTo>
                <a:lnTo>
                  <a:pt x="902" y="724"/>
                </a:lnTo>
                <a:lnTo>
                  <a:pt x="893" y="732"/>
                </a:lnTo>
                <a:lnTo>
                  <a:pt x="890" y="737"/>
                </a:lnTo>
                <a:lnTo>
                  <a:pt x="889" y="743"/>
                </a:lnTo>
                <a:lnTo>
                  <a:pt x="889" y="745"/>
                </a:lnTo>
                <a:lnTo>
                  <a:pt x="891" y="748"/>
                </a:lnTo>
                <a:lnTo>
                  <a:pt x="893" y="749"/>
                </a:lnTo>
                <a:lnTo>
                  <a:pt x="899" y="751"/>
                </a:lnTo>
                <a:lnTo>
                  <a:pt x="901" y="749"/>
                </a:lnTo>
                <a:lnTo>
                  <a:pt x="905" y="749"/>
                </a:lnTo>
                <a:lnTo>
                  <a:pt x="915" y="746"/>
                </a:lnTo>
                <a:lnTo>
                  <a:pt x="917" y="745"/>
                </a:lnTo>
                <a:lnTo>
                  <a:pt x="921" y="743"/>
                </a:lnTo>
                <a:lnTo>
                  <a:pt x="925" y="740"/>
                </a:lnTo>
                <a:lnTo>
                  <a:pt x="928" y="737"/>
                </a:lnTo>
                <a:lnTo>
                  <a:pt x="930" y="735"/>
                </a:lnTo>
                <a:lnTo>
                  <a:pt x="932" y="735"/>
                </a:lnTo>
                <a:lnTo>
                  <a:pt x="937" y="732"/>
                </a:lnTo>
                <a:lnTo>
                  <a:pt x="946" y="732"/>
                </a:lnTo>
                <a:lnTo>
                  <a:pt x="953" y="737"/>
                </a:lnTo>
                <a:lnTo>
                  <a:pt x="956" y="739"/>
                </a:lnTo>
                <a:lnTo>
                  <a:pt x="960" y="741"/>
                </a:lnTo>
                <a:lnTo>
                  <a:pt x="970" y="743"/>
                </a:lnTo>
                <a:lnTo>
                  <a:pt x="970" y="742"/>
                </a:lnTo>
                <a:lnTo>
                  <a:pt x="971" y="742"/>
                </a:lnTo>
                <a:lnTo>
                  <a:pt x="973" y="742"/>
                </a:lnTo>
                <a:lnTo>
                  <a:pt x="977" y="742"/>
                </a:lnTo>
                <a:lnTo>
                  <a:pt x="980" y="741"/>
                </a:lnTo>
                <a:lnTo>
                  <a:pt x="983" y="741"/>
                </a:lnTo>
                <a:lnTo>
                  <a:pt x="994" y="740"/>
                </a:lnTo>
                <a:lnTo>
                  <a:pt x="1005" y="737"/>
                </a:lnTo>
                <a:lnTo>
                  <a:pt x="1011" y="735"/>
                </a:lnTo>
                <a:lnTo>
                  <a:pt x="1027" y="730"/>
                </a:lnTo>
                <a:lnTo>
                  <a:pt x="1044" y="730"/>
                </a:lnTo>
                <a:lnTo>
                  <a:pt x="1044" y="732"/>
                </a:lnTo>
                <a:lnTo>
                  <a:pt x="1059" y="741"/>
                </a:lnTo>
                <a:lnTo>
                  <a:pt x="1063" y="746"/>
                </a:lnTo>
                <a:lnTo>
                  <a:pt x="1096" y="772"/>
                </a:lnTo>
                <a:lnTo>
                  <a:pt x="1121" y="772"/>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1" name="Freeform 67">
            <a:extLst>
              <a:ext uri="{FF2B5EF4-FFF2-40B4-BE49-F238E27FC236}">
                <a16:creationId xmlns:a16="http://schemas.microsoft.com/office/drawing/2014/main" id="{FAEB6ECA-AC0D-6DC9-2A98-C2B30F195F7F}"/>
              </a:ext>
            </a:extLst>
          </p:cNvPr>
          <p:cNvSpPr>
            <a:spLocks/>
          </p:cNvSpPr>
          <p:nvPr/>
        </p:nvSpPr>
        <p:spPr bwMode="auto">
          <a:xfrm>
            <a:off x="2165718" y="5449707"/>
            <a:ext cx="234521" cy="297763"/>
          </a:xfrm>
          <a:custGeom>
            <a:avLst/>
            <a:gdLst>
              <a:gd name="T0" fmla="*/ 1209 w 1247"/>
              <a:gd name="T1" fmla="*/ 311 h 1587"/>
              <a:gd name="T2" fmla="*/ 1204 w 1247"/>
              <a:gd name="T3" fmla="*/ 300 h 1587"/>
              <a:gd name="T4" fmla="*/ 1191 w 1247"/>
              <a:gd name="T5" fmla="*/ 276 h 1587"/>
              <a:gd name="T6" fmla="*/ 1125 w 1247"/>
              <a:gd name="T7" fmla="*/ 224 h 1587"/>
              <a:gd name="T8" fmla="*/ 1075 w 1247"/>
              <a:gd name="T9" fmla="*/ 194 h 1587"/>
              <a:gd name="T10" fmla="*/ 1081 w 1247"/>
              <a:gd name="T11" fmla="*/ 222 h 1587"/>
              <a:gd name="T12" fmla="*/ 1081 w 1247"/>
              <a:gd name="T13" fmla="*/ 236 h 1587"/>
              <a:gd name="T14" fmla="*/ 1068 w 1247"/>
              <a:gd name="T15" fmla="*/ 227 h 1587"/>
              <a:gd name="T16" fmla="*/ 1024 w 1247"/>
              <a:gd name="T17" fmla="*/ 200 h 1587"/>
              <a:gd name="T18" fmla="*/ 992 w 1247"/>
              <a:gd name="T19" fmla="*/ 189 h 1587"/>
              <a:gd name="T20" fmla="*/ 843 w 1247"/>
              <a:gd name="T21" fmla="*/ 167 h 1587"/>
              <a:gd name="T22" fmla="*/ 813 w 1247"/>
              <a:gd name="T23" fmla="*/ 161 h 1587"/>
              <a:gd name="T24" fmla="*/ 766 w 1247"/>
              <a:gd name="T25" fmla="*/ 147 h 1587"/>
              <a:gd name="T26" fmla="*/ 736 w 1247"/>
              <a:gd name="T27" fmla="*/ 127 h 1587"/>
              <a:gd name="T28" fmla="*/ 634 w 1247"/>
              <a:gd name="T29" fmla="*/ 93 h 1587"/>
              <a:gd name="T30" fmla="*/ 592 w 1247"/>
              <a:gd name="T31" fmla="*/ 60 h 1587"/>
              <a:gd name="T32" fmla="*/ 472 w 1247"/>
              <a:gd name="T33" fmla="*/ 19 h 1587"/>
              <a:gd name="T34" fmla="*/ 445 w 1247"/>
              <a:gd name="T35" fmla="*/ 4 h 1587"/>
              <a:gd name="T36" fmla="*/ 424 w 1247"/>
              <a:gd name="T37" fmla="*/ 8 h 1587"/>
              <a:gd name="T38" fmla="*/ 441 w 1247"/>
              <a:gd name="T39" fmla="*/ 16 h 1587"/>
              <a:gd name="T40" fmla="*/ 472 w 1247"/>
              <a:gd name="T41" fmla="*/ 38 h 1587"/>
              <a:gd name="T42" fmla="*/ 489 w 1247"/>
              <a:gd name="T43" fmla="*/ 65 h 1587"/>
              <a:gd name="T44" fmla="*/ 463 w 1247"/>
              <a:gd name="T45" fmla="*/ 51 h 1587"/>
              <a:gd name="T46" fmla="*/ 433 w 1247"/>
              <a:gd name="T47" fmla="*/ 35 h 1587"/>
              <a:gd name="T48" fmla="*/ 399 w 1247"/>
              <a:gd name="T49" fmla="*/ 25 h 1587"/>
              <a:gd name="T50" fmla="*/ 367 w 1247"/>
              <a:gd name="T51" fmla="*/ 28 h 1587"/>
              <a:gd name="T52" fmla="*/ 341 w 1247"/>
              <a:gd name="T53" fmla="*/ 71 h 1587"/>
              <a:gd name="T54" fmla="*/ 285 w 1247"/>
              <a:gd name="T55" fmla="*/ 222 h 1587"/>
              <a:gd name="T56" fmla="*/ 253 w 1247"/>
              <a:gd name="T57" fmla="*/ 254 h 1587"/>
              <a:gd name="T58" fmla="*/ 177 w 1247"/>
              <a:gd name="T59" fmla="*/ 320 h 1587"/>
              <a:gd name="T60" fmla="*/ 120 w 1247"/>
              <a:gd name="T61" fmla="*/ 347 h 1587"/>
              <a:gd name="T62" fmla="*/ 103 w 1247"/>
              <a:gd name="T63" fmla="*/ 368 h 1587"/>
              <a:gd name="T64" fmla="*/ 11 w 1247"/>
              <a:gd name="T65" fmla="*/ 544 h 1587"/>
              <a:gd name="T66" fmla="*/ 5 w 1247"/>
              <a:gd name="T67" fmla="*/ 593 h 1587"/>
              <a:gd name="T68" fmla="*/ 5 w 1247"/>
              <a:gd name="T69" fmla="*/ 644 h 1587"/>
              <a:gd name="T70" fmla="*/ 30 w 1247"/>
              <a:gd name="T71" fmla="*/ 670 h 1587"/>
              <a:gd name="T72" fmla="*/ 36 w 1247"/>
              <a:gd name="T73" fmla="*/ 684 h 1587"/>
              <a:gd name="T74" fmla="*/ 20 w 1247"/>
              <a:gd name="T75" fmla="*/ 798 h 1587"/>
              <a:gd name="T76" fmla="*/ 33 w 1247"/>
              <a:gd name="T77" fmla="*/ 882 h 1587"/>
              <a:gd name="T78" fmla="*/ 51 w 1247"/>
              <a:gd name="T79" fmla="*/ 965 h 1587"/>
              <a:gd name="T80" fmla="*/ 52 w 1247"/>
              <a:gd name="T81" fmla="*/ 998 h 1587"/>
              <a:gd name="T82" fmla="*/ 62 w 1247"/>
              <a:gd name="T83" fmla="*/ 1022 h 1587"/>
              <a:gd name="T84" fmla="*/ 93 w 1247"/>
              <a:gd name="T85" fmla="*/ 1045 h 1587"/>
              <a:gd name="T86" fmla="*/ 91 w 1247"/>
              <a:gd name="T87" fmla="*/ 1065 h 1587"/>
              <a:gd name="T88" fmla="*/ 80 w 1247"/>
              <a:gd name="T89" fmla="*/ 1078 h 1587"/>
              <a:gd name="T90" fmla="*/ 75 w 1247"/>
              <a:gd name="T91" fmla="*/ 1108 h 1587"/>
              <a:gd name="T92" fmla="*/ 113 w 1247"/>
              <a:gd name="T93" fmla="*/ 1149 h 1587"/>
              <a:gd name="T94" fmla="*/ 223 w 1247"/>
              <a:gd name="T95" fmla="*/ 1250 h 1587"/>
              <a:gd name="T96" fmla="*/ 273 w 1247"/>
              <a:gd name="T97" fmla="*/ 1304 h 1587"/>
              <a:gd name="T98" fmla="*/ 305 w 1247"/>
              <a:gd name="T99" fmla="*/ 1346 h 1587"/>
              <a:gd name="T100" fmla="*/ 358 w 1247"/>
              <a:gd name="T101" fmla="*/ 1387 h 1587"/>
              <a:gd name="T102" fmla="*/ 336 w 1247"/>
              <a:gd name="T103" fmla="*/ 1456 h 1587"/>
              <a:gd name="T104" fmla="*/ 330 w 1247"/>
              <a:gd name="T105" fmla="*/ 1477 h 1587"/>
              <a:gd name="T106" fmla="*/ 322 w 1247"/>
              <a:gd name="T107" fmla="*/ 1529 h 1587"/>
              <a:gd name="T108" fmla="*/ 299 w 1247"/>
              <a:gd name="T109" fmla="*/ 1556 h 1587"/>
              <a:gd name="T110" fmla="*/ 295 w 1247"/>
              <a:gd name="T111" fmla="*/ 1566 h 1587"/>
              <a:gd name="T112" fmla="*/ 267 w 1247"/>
              <a:gd name="T113" fmla="*/ 158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7" h="1587">
                <a:moveTo>
                  <a:pt x="1247" y="346"/>
                </a:moveTo>
                <a:lnTo>
                  <a:pt x="1223" y="320"/>
                </a:lnTo>
                <a:lnTo>
                  <a:pt x="1215" y="313"/>
                </a:lnTo>
                <a:lnTo>
                  <a:pt x="1213" y="311"/>
                </a:lnTo>
                <a:lnTo>
                  <a:pt x="1209" y="311"/>
                </a:lnTo>
                <a:lnTo>
                  <a:pt x="1208" y="309"/>
                </a:lnTo>
                <a:lnTo>
                  <a:pt x="1208" y="308"/>
                </a:lnTo>
                <a:lnTo>
                  <a:pt x="1206" y="305"/>
                </a:lnTo>
                <a:lnTo>
                  <a:pt x="1204" y="303"/>
                </a:lnTo>
                <a:lnTo>
                  <a:pt x="1204" y="300"/>
                </a:lnTo>
                <a:lnTo>
                  <a:pt x="1203" y="297"/>
                </a:lnTo>
                <a:lnTo>
                  <a:pt x="1206" y="292"/>
                </a:lnTo>
                <a:lnTo>
                  <a:pt x="1204" y="287"/>
                </a:lnTo>
                <a:lnTo>
                  <a:pt x="1202" y="281"/>
                </a:lnTo>
                <a:lnTo>
                  <a:pt x="1191" y="276"/>
                </a:lnTo>
                <a:lnTo>
                  <a:pt x="1162" y="259"/>
                </a:lnTo>
                <a:lnTo>
                  <a:pt x="1144" y="240"/>
                </a:lnTo>
                <a:lnTo>
                  <a:pt x="1137" y="231"/>
                </a:lnTo>
                <a:lnTo>
                  <a:pt x="1133" y="227"/>
                </a:lnTo>
                <a:lnTo>
                  <a:pt x="1125" y="224"/>
                </a:lnTo>
                <a:lnTo>
                  <a:pt x="1123" y="222"/>
                </a:lnTo>
                <a:lnTo>
                  <a:pt x="1123" y="221"/>
                </a:lnTo>
                <a:lnTo>
                  <a:pt x="1105" y="205"/>
                </a:lnTo>
                <a:lnTo>
                  <a:pt x="1084" y="202"/>
                </a:lnTo>
                <a:lnTo>
                  <a:pt x="1075" y="194"/>
                </a:lnTo>
                <a:lnTo>
                  <a:pt x="1062" y="194"/>
                </a:lnTo>
                <a:lnTo>
                  <a:pt x="1062" y="202"/>
                </a:lnTo>
                <a:lnTo>
                  <a:pt x="1066" y="209"/>
                </a:lnTo>
                <a:lnTo>
                  <a:pt x="1078" y="221"/>
                </a:lnTo>
                <a:lnTo>
                  <a:pt x="1081" y="222"/>
                </a:lnTo>
                <a:lnTo>
                  <a:pt x="1084" y="226"/>
                </a:lnTo>
                <a:lnTo>
                  <a:pt x="1084" y="230"/>
                </a:lnTo>
                <a:lnTo>
                  <a:pt x="1084" y="237"/>
                </a:lnTo>
                <a:lnTo>
                  <a:pt x="1086" y="240"/>
                </a:lnTo>
                <a:lnTo>
                  <a:pt x="1081" y="236"/>
                </a:lnTo>
                <a:lnTo>
                  <a:pt x="1078" y="233"/>
                </a:lnTo>
                <a:lnTo>
                  <a:pt x="1076" y="232"/>
                </a:lnTo>
                <a:lnTo>
                  <a:pt x="1075" y="232"/>
                </a:lnTo>
                <a:lnTo>
                  <a:pt x="1073" y="232"/>
                </a:lnTo>
                <a:lnTo>
                  <a:pt x="1068" y="227"/>
                </a:lnTo>
                <a:lnTo>
                  <a:pt x="1057" y="227"/>
                </a:lnTo>
                <a:lnTo>
                  <a:pt x="1045" y="210"/>
                </a:lnTo>
                <a:lnTo>
                  <a:pt x="1036" y="202"/>
                </a:lnTo>
                <a:lnTo>
                  <a:pt x="1027" y="202"/>
                </a:lnTo>
                <a:lnTo>
                  <a:pt x="1024" y="200"/>
                </a:lnTo>
                <a:lnTo>
                  <a:pt x="1024" y="196"/>
                </a:lnTo>
                <a:lnTo>
                  <a:pt x="1018" y="195"/>
                </a:lnTo>
                <a:lnTo>
                  <a:pt x="1016" y="194"/>
                </a:lnTo>
                <a:lnTo>
                  <a:pt x="1013" y="194"/>
                </a:lnTo>
                <a:lnTo>
                  <a:pt x="992" y="189"/>
                </a:lnTo>
                <a:lnTo>
                  <a:pt x="915" y="189"/>
                </a:lnTo>
                <a:lnTo>
                  <a:pt x="904" y="182"/>
                </a:lnTo>
                <a:lnTo>
                  <a:pt x="872" y="180"/>
                </a:lnTo>
                <a:lnTo>
                  <a:pt x="850" y="169"/>
                </a:lnTo>
                <a:lnTo>
                  <a:pt x="843" y="167"/>
                </a:lnTo>
                <a:lnTo>
                  <a:pt x="838" y="164"/>
                </a:lnTo>
                <a:lnTo>
                  <a:pt x="832" y="164"/>
                </a:lnTo>
                <a:lnTo>
                  <a:pt x="827" y="161"/>
                </a:lnTo>
                <a:lnTo>
                  <a:pt x="819" y="161"/>
                </a:lnTo>
                <a:lnTo>
                  <a:pt x="813" y="161"/>
                </a:lnTo>
                <a:lnTo>
                  <a:pt x="803" y="159"/>
                </a:lnTo>
                <a:lnTo>
                  <a:pt x="797" y="158"/>
                </a:lnTo>
                <a:lnTo>
                  <a:pt x="792" y="158"/>
                </a:lnTo>
                <a:lnTo>
                  <a:pt x="791" y="158"/>
                </a:lnTo>
                <a:lnTo>
                  <a:pt x="766" y="147"/>
                </a:lnTo>
                <a:lnTo>
                  <a:pt x="756" y="143"/>
                </a:lnTo>
                <a:lnTo>
                  <a:pt x="750" y="138"/>
                </a:lnTo>
                <a:lnTo>
                  <a:pt x="745" y="135"/>
                </a:lnTo>
                <a:lnTo>
                  <a:pt x="742" y="133"/>
                </a:lnTo>
                <a:lnTo>
                  <a:pt x="736" y="127"/>
                </a:lnTo>
                <a:lnTo>
                  <a:pt x="730" y="127"/>
                </a:lnTo>
                <a:lnTo>
                  <a:pt x="723" y="123"/>
                </a:lnTo>
                <a:lnTo>
                  <a:pt x="714" y="123"/>
                </a:lnTo>
                <a:lnTo>
                  <a:pt x="653" y="103"/>
                </a:lnTo>
                <a:lnTo>
                  <a:pt x="634" y="93"/>
                </a:lnTo>
                <a:lnTo>
                  <a:pt x="628" y="90"/>
                </a:lnTo>
                <a:lnTo>
                  <a:pt x="627" y="87"/>
                </a:lnTo>
                <a:lnTo>
                  <a:pt x="605" y="71"/>
                </a:lnTo>
                <a:lnTo>
                  <a:pt x="601" y="63"/>
                </a:lnTo>
                <a:lnTo>
                  <a:pt x="592" y="60"/>
                </a:lnTo>
                <a:lnTo>
                  <a:pt x="572" y="51"/>
                </a:lnTo>
                <a:lnTo>
                  <a:pt x="507" y="32"/>
                </a:lnTo>
                <a:lnTo>
                  <a:pt x="496" y="30"/>
                </a:lnTo>
                <a:lnTo>
                  <a:pt x="485" y="19"/>
                </a:lnTo>
                <a:lnTo>
                  <a:pt x="472" y="19"/>
                </a:lnTo>
                <a:lnTo>
                  <a:pt x="459" y="16"/>
                </a:lnTo>
                <a:lnTo>
                  <a:pt x="453" y="14"/>
                </a:lnTo>
                <a:lnTo>
                  <a:pt x="450" y="8"/>
                </a:lnTo>
                <a:lnTo>
                  <a:pt x="447" y="5"/>
                </a:lnTo>
                <a:lnTo>
                  <a:pt x="445" y="4"/>
                </a:lnTo>
                <a:lnTo>
                  <a:pt x="439" y="3"/>
                </a:lnTo>
                <a:lnTo>
                  <a:pt x="435" y="3"/>
                </a:lnTo>
                <a:lnTo>
                  <a:pt x="427" y="0"/>
                </a:lnTo>
                <a:lnTo>
                  <a:pt x="424" y="3"/>
                </a:lnTo>
                <a:lnTo>
                  <a:pt x="424" y="8"/>
                </a:lnTo>
                <a:lnTo>
                  <a:pt x="426" y="11"/>
                </a:lnTo>
                <a:lnTo>
                  <a:pt x="432" y="11"/>
                </a:lnTo>
                <a:lnTo>
                  <a:pt x="435" y="14"/>
                </a:lnTo>
                <a:lnTo>
                  <a:pt x="435" y="16"/>
                </a:lnTo>
                <a:lnTo>
                  <a:pt x="441" y="16"/>
                </a:lnTo>
                <a:lnTo>
                  <a:pt x="450" y="19"/>
                </a:lnTo>
                <a:lnTo>
                  <a:pt x="452" y="19"/>
                </a:lnTo>
                <a:lnTo>
                  <a:pt x="457" y="22"/>
                </a:lnTo>
                <a:lnTo>
                  <a:pt x="463" y="27"/>
                </a:lnTo>
                <a:lnTo>
                  <a:pt x="472" y="38"/>
                </a:lnTo>
                <a:lnTo>
                  <a:pt x="488" y="47"/>
                </a:lnTo>
                <a:lnTo>
                  <a:pt x="496" y="54"/>
                </a:lnTo>
                <a:lnTo>
                  <a:pt x="496" y="63"/>
                </a:lnTo>
                <a:lnTo>
                  <a:pt x="492" y="65"/>
                </a:lnTo>
                <a:lnTo>
                  <a:pt x="489" y="65"/>
                </a:lnTo>
                <a:lnTo>
                  <a:pt x="474" y="54"/>
                </a:lnTo>
                <a:lnTo>
                  <a:pt x="471" y="52"/>
                </a:lnTo>
                <a:lnTo>
                  <a:pt x="468" y="52"/>
                </a:lnTo>
                <a:lnTo>
                  <a:pt x="463" y="52"/>
                </a:lnTo>
                <a:lnTo>
                  <a:pt x="463" y="51"/>
                </a:lnTo>
                <a:lnTo>
                  <a:pt x="457" y="51"/>
                </a:lnTo>
                <a:lnTo>
                  <a:pt x="447" y="44"/>
                </a:lnTo>
                <a:lnTo>
                  <a:pt x="441" y="41"/>
                </a:lnTo>
                <a:lnTo>
                  <a:pt x="435" y="38"/>
                </a:lnTo>
                <a:lnTo>
                  <a:pt x="433" y="35"/>
                </a:lnTo>
                <a:lnTo>
                  <a:pt x="432" y="34"/>
                </a:lnTo>
                <a:lnTo>
                  <a:pt x="426" y="32"/>
                </a:lnTo>
                <a:lnTo>
                  <a:pt x="412" y="27"/>
                </a:lnTo>
                <a:lnTo>
                  <a:pt x="406" y="27"/>
                </a:lnTo>
                <a:lnTo>
                  <a:pt x="399" y="25"/>
                </a:lnTo>
                <a:lnTo>
                  <a:pt x="395" y="27"/>
                </a:lnTo>
                <a:lnTo>
                  <a:pt x="386" y="26"/>
                </a:lnTo>
                <a:lnTo>
                  <a:pt x="381" y="25"/>
                </a:lnTo>
                <a:lnTo>
                  <a:pt x="379" y="25"/>
                </a:lnTo>
                <a:lnTo>
                  <a:pt x="367" y="28"/>
                </a:lnTo>
                <a:lnTo>
                  <a:pt x="358" y="34"/>
                </a:lnTo>
                <a:lnTo>
                  <a:pt x="351" y="40"/>
                </a:lnTo>
                <a:lnTo>
                  <a:pt x="346" y="49"/>
                </a:lnTo>
                <a:lnTo>
                  <a:pt x="341" y="52"/>
                </a:lnTo>
                <a:lnTo>
                  <a:pt x="341" y="71"/>
                </a:lnTo>
                <a:lnTo>
                  <a:pt x="335" y="79"/>
                </a:lnTo>
                <a:lnTo>
                  <a:pt x="335" y="139"/>
                </a:lnTo>
                <a:lnTo>
                  <a:pt x="288" y="216"/>
                </a:lnTo>
                <a:lnTo>
                  <a:pt x="286" y="218"/>
                </a:lnTo>
                <a:lnTo>
                  <a:pt x="285" y="222"/>
                </a:lnTo>
                <a:lnTo>
                  <a:pt x="282" y="235"/>
                </a:lnTo>
                <a:lnTo>
                  <a:pt x="279" y="240"/>
                </a:lnTo>
                <a:lnTo>
                  <a:pt x="276" y="244"/>
                </a:lnTo>
                <a:lnTo>
                  <a:pt x="273" y="249"/>
                </a:lnTo>
                <a:lnTo>
                  <a:pt x="253" y="254"/>
                </a:lnTo>
                <a:lnTo>
                  <a:pt x="237" y="263"/>
                </a:lnTo>
                <a:lnTo>
                  <a:pt x="221" y="272"/>
                </a:lnTo>
                <a:lnTo>
                  <a:pt x="208" y="284"/>
                </a:lnTo>
                <a:lnTo>
                  <a:pt x="188" y="303"/>
                </a:lnTo>
                <a:lnTo>
                  <a:pt x="177" y="320"/>
                </a:lnTo>
                <a:lnTo>
                  <a:pt x="164" y="327"/>
                </a:lnTo>
                <a:lnTo>
                  <a:pt x="151" y="335"/>
                </a:lnTo>
                <a:lnTo>
                  <a:pt x="138" y="340"/>
                </a:lnTo>
                <a:lnTo>
                  <a:pt x="125" y="344"/>
                </a:lnTo>
                <a:lnTo>
                  <a:pt x="120" y="347"/>
                </a:lnTo>
                <a:lnTo>
                  <a:pt x="118" y="351"/>
                </a:lnTo>
                <a:lnTo>
                  <a:pt x="117" y="358"/>
                </a:lnTo>
                <a:lnTo>
                  <a:pt x="111" y="360"/>
                </a:lnTo>
                <a:lnTo>
                  <a:pt x="108" y="363"/>
                </a:lnTo>
                <a:lnTo>
                  <a:pt x="103" y="368"/>
                </a:lnTo>
                <a:lnTo>
                  <a:pt x="42" y="467"/>
                </a:lnTo>
                <a:lnTo>
                  <a:pt x="32" y="481"/>
                </a:lnTo>
                <a:lnTo>
                  <a:pt x="24" y="497"/>
                </a:lnTo>
                <a:lnTo>
                  <a:pt x="24" y="510"/>
                </a:lnTo>
                <a:lnTo>
                  <a:pt x="11" y="544"/>
                </a:lnTo>
                <a:lnTo>
                  <a:pt x="10" y="548"/>
                </a:lnTo>
                <a:lnTo>
                  <a:pt x="10" y="553"/>
                </a:lnTo>
                <a:lnTo>
                  <a:pt x="10" y="564"/>
                </a:lnTo>
                <a:lnTo>
                  <a:pt x="8" y="584"/>
                </a:lnTo>
                <a:lnTo>
                  <a:pt x="5" y="593"/>
                </a:lnTo>
                <a:lnTo>
                  <a:pt x="4" y="597"/>
                </a:lnTo>
                <a:lnTo>
                  <a:pt x="4" y="603"/>
                </a:lnTo>
                <a:lnTo>
                  <a:pt x="0" y="620"/>
                </a:lnTo>
                <a:lnTo>
                  <a:pt x="1" y="632"/>
                </a:lnTo>
                <a:lnTo>
                  <a:pt x="5" y="644"/>
                </a:lnTo>
                <a:lnTo>
                  <a:pt x="11" y="653"/>
                </a:lnTo>
                <a:lnTo>
                  <a:pt x="20" y="660"/>
                </a:lnTo>
                <a:lnTo>
                  <a:pt x="23" y="664"/>
                </a:lnTo>
                <a:lnTo>
                  <a:pt x="30" y="669"/>
                </a:lnTo>
                <a:lnTo>
                  <a:pt x="30" y="670"/>
                </a:lnTo>
                <a:lnTo>
                  <a:pt x="31" y="672"/>
                </a:lnTo>
                <a:lnTo>
                  <a:pt x="33" y="676"/>
                </a:lnTo>
                <a:lnTo>
                  <a:pt x="34" y="678"/>
                </a:lnTo>
                <a:lnTo>
                  <a:pt x="35" y="680"/>
                </a:lnTo>
                <a:lnTo>
                  <a:pt x="36" y="684"/>
                </a:lnTo>
                <a:lnTo>
                  <a:pt x="37" y="691"/>
                </a:lnTo>
                <a:lnTo>
                  <a:pt x="40" y="706"/>
                </a:lnTo>
                <a:lnTo>
                  <a:pt x="37" y="772"/>
                </a:lnTo>
                <a:lnTo>
                  <a:pt x="23" y="789"/>
                </a:lnTo>
                <a:lnTo>
                  <a:pt x="20" y="798"/>
                </a:lnTo>
                <a:lnTo>
                  <a:pt x="19" y="808"/>
                </a:lnTo>
                <a:lnTo>
                  <a:pt x="14" y="828"/>
                </a:lnTo>
                <a:lnTo>
                  <a:pt x="16" y="847"/>
                </a:lnTo>
                <a:lnTo>
                  <a:pt x="22" y="865"/>
                </a:lnTo>
                <a:lnTo>
                  <a:pt x="33" y="882"/>
                </a:lnTo>
                <a:lnTo>
                  <a:pt x="40" y="893"/>
                </a:lnTo>
                <a:lnTo>
                  <a:pt x="46" y="909"/>
                </a:lnTo>
                <a:lnTo>
                  <a:pt x="48" y="928"/>
                </a:lnTo>
                <a:lnTo>
                  <a:pt x="48" y="959"/>
                </a:lnTo>
                <a:lnTo>
                  <a:pt x="51" y="965"/>
                </a:lnTo>
                <a:lnTo>
                  <a:pt x="54" y="973"/>
                </a:lnTo>
                <a:lnTo>
                  <a:pt x="54" y="979"/>
                </a:lnTo>
                <a:lnTo>
                  <a:pt x="52" y="988"/>
                </a:lnTo>
                <a:lnTo>
                  <a:pt x="52" y="994"/>
                </a:lnTo>
                <a:lnTo>
                  <a:pt x="52" y="998"/>
                </a:lnTo>
                <a:lnTo>
                  <a:pt x="52" y="1001"/>
                </a:lnTo>
                <a:lnTo>
                  <a:pt x="55" y="1002"/>
                </a:lnTo>
                <a:lnTo>
                  <a:pt x="55" y="1010"/>
                </a:lnTo>
                <a:lnTo>
                  <a:pt x="58" y="1016"/>
                </a:lnTo>
                <a:lnTo>
                  <a:pt x="62" y="1022"/>
                </a:lnTo>
                <a:lnTo>
                  <a:pt x="70" y="1026"/>
                </a:lnTo>
                <a:lnTo>
                  <a:pt x="95" y="1037"/>
                </a:lnTo>
                <a:lnTo>
                  <a:pt x="93" y="1039"/>
                </a:lnTo>
                <a:lnTo>
                  <a:pt x="93" y="1043"/>
                </a:lnTo>
                <a:lnTo>
                  <a:pt x="93" y="1045"/>
                </a:lnTo>
                <a:lnTo>
                  <a:pt x="95" y="1048"/>
                </a:lnTo>
                <a:lnTo>
                  <a:pt x="94" y="1053"/>
                </a:lnTo>
                <a:lnTo>
                  <a:pt x="94" y="1058"/>
                </a:lnTo>
                <a:lnTo>
                  <a:pt x="92" y="1062"/>
                </a:lnTo>
                <a:lnTo>
                  <a:pt x="91" y="1065"/>
                </a:lnTo>
                <a:lnTo>
                  <a:pt x="91" y="1068"/>
                </a:lnTo>
                <a:lnTo>
                  <a:pt x="88" y="1069"/>
                </a:lnTo>
                <a:lnTo>
                  <a:pt x="87" y="1071"/>
                </a:lnTo>
                <a:lnTo>
                  <a:pt x="84" y="1075"/>
                </a:lnTo>
                <a:lnTo>
                  <a:pt x="80" y="1078"/>
                </a:lnTo>
                <a:lnTo>
                  <a:pt x="78" y="1079"/>
                </a:lnTo>
                <a:lnTo>
                  <a:pt x="76" y="1081"/>
                </a:lnTo>
                <a:lnTo>
                  <a:pt x="74" y="1091"/>
                </a:lnTo>
                <a:lnTo>
                  <a:pt x="74" y="1101"/>
                </a:lnTo>
                <a:lnTo>
                  <a:pt x="75" y="1108"/>
                </a:lnTo>
                <a:lnTo>
                  <a:pt x="79" y="1114"/>
                </a:lnTo>
                <a:lnTo>
                  <a:pt x="109" y="1141"/>
                </a:lnTo>
                <a:lnTo>
                  <a:pt x="109" y="1142"/>
                </a:lnTo>
                <a:lnTo>
                  <a:pt x="110" y="1144"/>
                </a:lnTo>
                <a:lnTo>
                  <a:pt x="113" y="1149"/>
                </a:lnTo>
                <a:lnTo>
                  <a:pt x="117" y="1154"/>
                </a:lnTo>
                <a:lnTo>
                  <a:pt x="117" y="1163"/>
                </a:lnTo>
                <a:lnTo>
                  <a:pt x="210" y="1243"/>
                </a:lnTo>
                <a:lnTo>
                  <a:pt x="217" y="1246"/>
                </a:lnTo>
                <a:lnTo>
                  <a:pt x="223" y="1250"/>
                </a:lnTo>
                <a:lnTo>
                  <a:pt x="240" y="1252"/>
                </a:lnTo>
                <a:lnTo>
                  <a:pt x="262" y="1275"/>
                </a:lnTo>
                <a:lnTo>
                  <a:pt x="263" y="1286"/>
                </a:lnTo>
                <a:lnTo>
                  <a:pt x="270" y="1299"/>
                </a:lnTo>
                <a:lnTo>
                  <a:pt x="273" y="1304"/>
                </a:lnTo>
                <a:lnTo>
                  <a:pt x="277" y="1310"/>
                </a:lnTo>
                <a:lnTo>
                  <a:pt x="286" y="1327"/>
                </a:lnTo>
                <a:lnTo>
                  <a:pt x="292" y="1334"/>
                </a:lnTo>
                <a:lnTo>
                  <a:pt x="298" y="1341"/>
                </a:lnTo>
                <a:lnTo>
                  <a:pt x="305" y="1346"/>
                </a:lnTo>
                <a:lnTo>
                  <a:pt x="314" y="1351"/>
                </a:lnTo>
                <a:lnTo>
                  <a:pt x="330" y="1348"/>
                </a:lnTo>
                <a:lnTo>
                  <a:pt x="338" y="1348"/>
                </a:lnTo>
                <a:lnTo>
                  <a:pt x="343" y="1351"/>
                </a:lnTo>
                <a:lnTo>
                  <a:pt x="358" y="1387"/>
                </a:lnTo>
                <a:lnTo>
                  <a:pt x="358" y="1395"/>
                </a:lnTo>
                <a:lnTo>
                  <a:pt x="336" y="1428"/>
                </a:lnTo>
                <a:lnTo>
                  <a:pt x="336" y="1441"/>
                </a:lnTo>
                <a:lnTo>
                  <a:pt x="339" y="1450"/>
                </a:lnTo>
                <a:lnTo>
                  <a:pt x="336" y="1456"/>
                </a:lnTo>
                <a:lnTo>
                  <a:pt x="335" y="1462"/>
                </a:lnTo>
                <a:lnTo>
                  <a:pt x="333" y="1473"/>
                </a:lnTo>
                <a:lnTo>
                  <a:pt x="331" y="1476"/>
                </a:lnTo>
                <a:lnTo>
                  <a:pt x="330" y="1476"/>
                </a:lnTo>
                <a:lnTo>
                  <a:pt x="330" y="1477"/>
                </a:lnTo>
                <a:lnTo>
                  <a:pt x="330" y="1480"/>
                </a:lnTo>
                <a:lnTo>
                  <a:pt x="328" y="1485"/>
                </a:lnTo>
                <a:lnTo>
                  <a:pt x="326" y="1525"/>
                </a:lnTo>
                <a:lnTo>
                  <a:pt x="323" y="1526"/>
                </a:lnTo>
                <a:lnTo>
                  <a:pt x="322" y="1529"/>
                </a:lnTo>
                <a:lnTo>
                  <a:pt x="320" y="1533"/>
                </a:lnTo>
                <a:lnTo>
                  <a:pt x="315" y="1542"/>
                </a:lnTo>
                <a:lnTo>
                  <a:pt x="307" y="1548"/>
                </a:lnTo>
                <a:lnTo>
                  <a:pt x="303" y="1552"/>
                </a:lnTo>
                <a:lnTo>
                  <a:pt x="299" y="1556"/>
                </a:lnTo>
                <a:lnTo>
                  <a:pt x="298" y="1556"/>
                </a:lnTo>
                <a:lnTo>
                  <a:pt x="298" y="1557"/>
                </a:lnTo>
                <a:lnTo>
                  <a:pt x="298" y="1559"/>
                </a:lnTo>
                <a:lnTo>
                  <a:pt x="297" y="1564"/>
                </a:lnTo>
                <a:lnTo>
                  <a:pt x="295" y="1566"/>
                </a:lnTo>
                <a:lnTo>
                  <a:pt x="293" y="1569"/>
                </a:lnTo>
                <a:lnTo>
                  <a:pt x="292" y="1587"/>
                </a:lnTo>
                <a:lnTo>
                  <a:pt x="282" y="1585"/>
                </a:lnTo>
                <a:lnTo>
                  <a:pt x="275" y="1585"/>
                </a:lnTo>
                <a:lnTo>
                  <a:pt x="267" y="1583"/>
                </a:lnTo>
                <a:lnTo>
                  <a:pt x="253" y="1583"/>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2" name="Freeform 68">
            <a:extLst>
              <a:ext uri="{FF2B5EF4-FFF2-40B4-BE49-F238E27FC236}">
                <a16:creationId xmlns:a16="http://schemas.microsoft.com/office/drawing/2014/main" id="{3420194E-9CD1-6704-B405-719D973020B8}"/>
              </a:ext>
            </a:extLst>
          </p:cNvPr>
          <p:cNvSpPr>
            <a:spLocks/>
          </p:cNvSpPr>
          <p:nvPr/>
        </p:nvSpPr>
        <p:spPr bwMode="auto">
          <a:xfrm>
            <a:off x="2401557" y="5515584"/>
            <a:ext cx="104085" cy="111990"/>
          </a:xfrm>
          <a:custGeom>
            <a:avLst/>
            <a:gdLst>
              <a:gd name="T0" fmla="*/ 463 w 558"/>
              <a:gd name="T1" fmla="*/ 599 h 599"/>
              <a:gd name="T2" fmla="*/ 474 w 558"/>
              <a:gd name="T3" fmla="*/ 595 h 599"/>
              <a:gd name="T4" fmla="*/ 495 w 558"/>
              <a:gd name="T5" fmla="*/ 584 h 599"/>
              <a:gd name="T6" fmla="*/ 510 w 558"/>
              <a:gd name="T7" fmla="*/ 572 h 599"/>
              <a:gd name="T8" fmla="*/ 513 w 558"/>
              <a:gd name="T9" fmla="*/ 568 h 599"/>
              <a:gd name="T10" fmla="*/ 541 w 558"/>
              <a:gd name="T11" fmla="*/ 555 h 599"/>
              <a:gd name="T12" fmla="*/ 558 w 558"/>
              <a:gd name="T13" fmla="*/ 530 h 599"/>
              <a:gd name="T14" fmla="*/ 555 w 558"/>
              <a:gd name="T15" fmla="*/ 508 h 599"/>
              <a:gd name="T16" fmla="*/ 541 w 558"/>
              <a:gd name="T17" fmla="*/ 464 h 599"/>
              <a:gd name="T18" fmla="*/ 525 w 558"/>
              <a:gd name="T19" fmla="*/ 429 h 599"/>
              <a:gd name="T20" fmla="*/ 521 w 558"/>
              <a:gd name="T21" fmla="*/ 421 h 599"/>
              <a:gd name="T22" fmla="*/ 517 w 558"/>
              <a:gd name="T23" fmla="*/ 391 h 599"/>
              <a:gd name="T24" fmla="*/ 513 w 558"/>
              <a:gd name="T25" fmla="*/ 385 h 599"/>
              <a:gd name="T26" fmla="*/ 495 w 558"/>
              <a:gd name="T27" fmla="*/ 355 h 599"/>
              <a:gd name="T28" fmla="*/ 460 w 558"/>
              <a:gd name="T29" fmla="*/ 326 h 599"/>
              <a:gd name="T30" fmla="*/ 430 w 558"/>
              <a:gd name="T31" fmla="*/ 304 h 599"/>
              <a:gd name="T32" fmla="*/ 385 w 558"/>
              <a:gd name="T33" fmla="*/ 281 h 599"/>
              <a:gd name="T34" fmla="*/ 363 w 558"/>
              <a:gd name="T35" fmla="*/ 270 h 599"/>
              <a:gd name="T36" fmla="*/ 350 w 558"/>
              <a:gd name="T37" fmla="*/ 266 h 599"/>
              <a:gd name="T38" fmla="*/ 331 w 558"/>
              <a:gd name="T39" fmla="*/ 270 h 599"/>
              <a:gd name="T40" fmla="*/ 320 w 558"/>
              <a:gd name="T41" fmla="*/ 272 h 599"/>
              <a:gd name="T42" fmla="*/ 310 w 558"/>
              <a:gd name="T43" fmla="*/ 282 h 599"/>
              <a:gd name="T44" fmla="*/ 303 w 558"/>
              <a:gd name="T45" fmla="*/ 291 h 599"/>
              <a:gd name="T46" fmla="*/ 299 w 558"/>
              <a:gd name="T47" fmla="*/ 304 h 599"/>
              <a:gd name="T48" fmla="*/ 289 w 558"/>
              <a:gd name="T49" fmla="*/ 316 h 599"/>
              <a:gd name="T50" fmla="*/ 279 w 558"/>
              <a:gd name="T51" fmla="*/ 315 h 599"/>
              <a:gd name="T52" fmla="*/ 286 w 558"/>
              <a:gd name="T53" fmla="*/ 292 h 599"/>
              <a:gd name="T54" fmla="*/ 295 w 558"/>
              <a:gd name="T55" fmla="*/ 271 h 599"/>
              <a:gd name="T56" fmla="*/ 328 w 558"/>
              <a:gd name="T57" fmla="*/ 251 h 599"/>
              <a:gd name="T58" fmla="*/ 332 w 558"/>
              <a:gd name="T59" fmla="*/ 219 h 599"/>
              <a:gd name="T60" fmla="*/ 330 w 558"/>
              <a:gd name="T61" fmla="*/ 205 h 599"/>
              <a:gd name="T62" fmla="*/ 312 w 558"/>
              <a:gd name="T63" fmla="*/ 193 h 599"/>
              <a:gd name="T64" fmla="*/ 307 w 558"/>
              <a:gd name="T65" fmla="*/ 193 h 599"/>
              <a:gd name="T66" fmla="*/ 298 w 558"/>
              <a:gd name="T67" fmla="*/ 197 h 599"/>
              <a:gd name="T68" fmla="*/ 290 w 558"/>
              <a:gd name="T69" fmla="*/ 202 h 599"/>
              <a:gd name="T70" fmla="*/ 279 w 558"/>
              <a:gd name="T71" fmla="*/ 213 h 599"/>
              <a:gd name="T72" fmla="*/ 271 w 558"/>
              <a:gd name="T73" fmla="*/ 219 h 599"/>
              <a:gd name="T74" fmla="*/ 263 w 558"/>
              <a:gd name="T75" fmla="*/ 227 h 599"/>
              <a:gd name="T76" fmla="*/ 211 w 558"/>
              <a:gd name="T77" fmla="*/ 224 h 599"/>
              <a:gd name="T78" fmla="*/ 221 w 558"/>
              <a:gd name="T79" fmla="*/ 216 h 599"/>
              <a:gd name="T80" fmla="*/ 236 w 558"/>
              <a:gd name="T81" fmla="*/ 212 h 599"/>
              <a:gd name="T82" fmla="*/ 243 w 558"/>
              <a:gd name="T83" fmla="*/ 210 h 599"/>
              <a:gd name="T84" fmla="*/ 247 w 558"/>
              <a:gd name="T85" fmla="*/ 191 h 599"/>
              <a:gd name="T86" fmla="*/ 244 w 558"/>
              <a:gd name="T87" fmla="*/ 186 h 599"/>
              <a:gd name="T88" fmla="*/ 230 w 558"/>
              <a:gd name="T89" fmla="*/ 162 h 599"/>
              <a:gd name="T90" fmla="*/ 186 w 558"/>
              <a:gd name="T91" fmla="*/ 129 h 599"/>
              <a:gd name="T92" fmla="*/ 167 w 558"/>
              <a:gd name="T93" fmla="*/ 120 h 599"/>
              <a:gd name="T94" fmla="*/ 156 w 558"/>
              <a:gd name="T95" fmla="*/ 113 h 599"/>
              <a:gd name="T96" fmla="*/ 146 w 558"/>
              <a:gd name="T97" fmla="*/ 102 h 599"/>
              <a:gd name="T98" fmla="*/ 134 w 558"/>
              <a:gd name="T99" fmla="*/ 95 h 599"/>
              <a:gd name="T100" fmla="*/ 94 w 558"/>
              <a:gd name="T101" fmla="*/ 71 h 599"/>
              <a:gd name="T102" fmla="*/ 37 w 558"/>
              <a:gd name="T103" fmla="*/ 55 h 599"/>
              <a:gd name="T104" fmla="*/ 36 w 558"/>
              <a:gd name="T105" fmla="*/ 41 h 599"/>
              <a:gd name="T106" fmla="*/ 25 w 558"/>
              <a:gd name="T107" fmla="*/ 19 h 599"/>
              <a:gd name="T108" fmla="*/ 0 w 558"/>
              <a:gd name="T109"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8" h="599">
                <a:moveTo>
                  <a:pt x="451" y="599"/>
                </a:moveTo>
                <a:lnTo>
                  <a:pt x="456" y="599"/>
                </a:lnTo>
                <a:lnTo>
                  <a:pt x="463" y="599"/>
                </a:lnTo>
                <a:lnTo>
                  <a:pt x="465" y="598"/>
                </a:lnTo>
                <a:lnTo>
                  <a:pt x="468" y="598"/>
                </a:lnTo>
                <a:lnTo>
                  <a:pt x="474" y="595"/>
                </a:lnTo>
                <a:lnTo>
                  <a:pt x="478" y="593"/>
                </a:lnTo>
                <a:lnTo>
                  <a:pt x="484" y="589"/>
                </a:lnTo>
                <a:lnTo>
                  <a:pt x="495" y="584"/>
                </a:lnTo>
                <a:lnTo>
                  <a:pt x="509" y="574"/>
                </a:lnTo>
                <a:lnTo>
                  <a:pt x="509" y="572"/>
                </a:lnTo>
                <a:lnTo>
                  <a:pt x="510" y="572"/>
                </a:lnTo>
                <a:lnTo>
                  <a:pt x="512" y="571"/>
                </a:lnTo>
                <a:lnTo>
                  <a:pt x="513" y="569"/>
                </a:lnTo>
                <a:lnTo>
                  <a:pt x="513" y="568"/>
                </a:lnTo>
                <a:lnTo>
                  <a:pt x="514" y="568"/>
                </a:lnTo>
                <a:lnTo>
                  <a:pt x="525" y="568"/>
                </a:lnTo>
                <a:lnTo>
                  <a:pt x="541" y="555"/>
                </a:lnTo>
                <a:lnTo>
                  <a:pt x="543" y="552"/>
                </a:lnTo>
                <a:lnTo>
                  <a:pt x="549" y="552"/>
                </a:lnTo>
                <a:lnTo>
                  <a:pt x="558" y="530"/>
                </a:lnTo>
                <a:lnTo>
                  <a:pt x="557" y="521"/>
                </a:lnTo>
                <a:lnTo>
                  <a:pt x="557" y="516"/>
                </a:lnTo>
                <a:lnTo>
                  <a:pt x="555" y="508"/>
                </a:lnTo>
                <a:lnTo>
                  <a:pt x="547" y="475"/>
                </a:lnTo>
                <a:lnTo>
                  <a:pt x="543" y="469"/>
                </a:lnTo>
                <a:lnTo>
                  <a:pt x="541" y="464"/>
                </a:lnTo>
                <a:lnTo>
                  <a:pt x="531" y="445"/>
                </a:lnTo>
                <a:lnTo>
                  <a:pt x="531" y="442"/>
                </a:lnTo>
                <a:lnTo>
                  <a:pt x="525" y="429"/>
                </a:lnTo>
                <a:lnTo>
                  <a:pt x="525" y="426"/>
                </a:lnTo>
                <a:lnTo>
                  <a:pt x="522" y="423"/>
                </a:lnTo>
                <a:lnTo>
                  <a:pt x="521" y="421"/>
                </a:lnTo>
                <a:lnTo>
                  <a:pt x="520" y="415"/>
                </a:lnTo>
                <a:lnTo>
                  <a:pt x="520" y="399"/>
                </a:lnTo>
                <a:lnTo>
                  <a:pt x="517" y="391"/>
                </a:lnTo>
                <a:lnTo>
                  <a:pt x="514" y="388"/>
                </a:lnTo>
                <a:lnTo>
                  <a:pt x="513" y="386"/>
                </a:lnTo>
                <a:lnTo>
                  <a:pt x="513" y="385"/>
                </a:lnTo>
                <a:lnTo>
                  <a:pt x="511" y="382"/>
                </a:lnTo>
                <a:lnTo>
                  <a:pt x="511" y="380"/>
                </a:lnTo>
                <a:lnTo>
                  <a:pt x="495" y="355"/>
                </a:lnTo>
                <a:lnTo>
                  <a:pt x="476" y="337"/>
                </a:lnTo>
                <a:lnTo>
                  <a:pt x="467" y="333"/>
                </a:lnTo>
                <a:lnTo>
                  <a:pt x="460" y="326"/>
                </a:lnTo>
                <a:lnTo>
                  <a:pt x="449" y="318"/>
                </a:lnTo>
                <a:lnTo>
                  <a:pt x="440" y="314"/>
                </a:lnTo>
                <a:lnTo>
                  <a:pt x="430" y="304"/>
                </a:lnTo>
                <a:lnTo>
                  <a:pt x="389" y="282"/>
                </a:lnTo>
                <a:lnTo>
                  <a:pt x="386" y="281"/>
                </a:lnTo>
                <a:lnTo>
                  <a:pt x="385" y="281"/>
                </a:lnTo>
                <a:lnTo>
                  <a:pt x="383" y="279"/>
                </a:lnTo>
                <a:lnTo>
                  <a:pt x="372" y="273"/>
                </a:lnTo>
                <a:lnTo>
                  <a:pt x="363" y="270"/>
                </a:lnTo>
                <a:lnTo>
                  <a:pt x="360" y="268"/>
                </a:lnTo>
                <a:lnTo>
                  <a:pt x="356" y="268"/>
                </a:lnTo>
                <a:lnTo>
                  <a:pt x="350" y="266"/>
                </a:lnTo>
                <a:lnTo>
                  <a:pt x="345" y="266"/>
                </a:lnTo>
                <a:lnTo>
                  <a:pt x="338" y="268"/>
                </a:lnTo>
                <a:lnTo>
                  <a:pt x="331" y="270"/>
                </a:lnTo>
                <a:lnTo>
                  <a:pt x="323" y="270"/>
                </a:lnTo>
                <a:lnTo>
                  <a:pt x="321" y="270"/>
                </a:lnTo>
                <a:lnTo>
                  <a:pt x="320" y="272"/>
                </a:lnTo>
                <a:lnTo>
                  <a:pt x="318" y="279"/>
                </a:lnTo>
                <a:lnTo>
                  <a:pt x="314" y="279"/>
                </a:lnTo>
                <a:lnTo>
                  <a:pt x="310" y="282"/>
                </a:lnTo>
                <a:lnTo>
                  <a:pt x="309" y="287"/>
                </a:lnTo>
                <a:lnTo>
                  <a:pt x="307" y="290"/>
                </a:lnTo>
                <a:lnTo>
                  <a:pt x="303" y="291"/>
                </a:lnTo>
                <a:lnTo>
                  <a:pt x="303" y="295"/>
                </a:lnTo>
                <a:lnTo>
                  <a:pt x="299" y="303"/>
                </a:lnTo>
                <a:lnTo>
                  <a:pt x="299" y="304"/>
                </a:lnTo>
                <a:lnTo>
                  <a:pt x="297" y="307"/>
                </a:lnTo>
                <a:lnTo>
                  <a:pt x="294" y="311"/>
                </a:lnTo>
                <a:lnTo>
                  <a:pt x="289" y="316"/>
                </a:lnTo>
                <a:lnTo>
                  <a:pt x="285" y="322"/>
                </a:lnTo>
                <a:lnTo>
                  <a:pt x="277" y="328"/>
                </a:lnTo>
                <a:lnTo>
                  <a:pt x="279" y="315"/>
                </a:lnTo>
                <a:lnTo>
                  <a:pt x="280" y="306"/>
                </a:lnTo>
                <a:lnTo>
                  <a:pt x="285" y="301"/>
                </a:lnTo>
                <a:lnTo>
                  <a:pt x="286" y="292"/>
                </a:lnTo>
                <a:lnTo>
                  <a:pt x="288" y="286"/>
                </a:lnTo>
                <a:lnTo>
                  <a:pt x="292" y="279"/>
                </a:lnTo>
                <a:lnTo>
                  <a:pt x="295" y="271"/>
                </a:lnTo>
                <a:lnTo>
                  <a:pt x="303" y="266"/>
                </a:lnTo>
                <a:lnTo>
                  <a:pt x="312" y="251"/>
                </a:lnTo>
                <a:lnTo>
                  <a:pt x="328" y="251"/>
                </a:lnTo>
                <a:lnTo>
                  <a:pt x="331" y="249"/>
                </a:lnTo>
                <a:lnTo>
                  <a:pt x="336" y="246"/>
                </a:lnTo>
                <a:lnTo>
                  <a:pt x="332" y="219"/>
                </a:lnTo>
                <a:lnTo>
                  <a:pt x="331" y="216"/>
                </a:lnTo>
                <a:lnTo>
                  <a:pt x="331" y="208"/>
                </a:lnTo>
                <a:lnTo>
                  <a:pt x="330" y="205"/>
                </a:lnTo>
                <a:lnTo>
                  <a:pt x="328" y="205"/>
                </a:lnTo>
                <a:lnTo>
                  <a:pt x="321" y="197"/>
                </a:lnTo>
                <a:lnTo>
                  <a:pt x="312" y="193"/>
                </a:lnTo>
                <a:lnTo>
                  <a:pt x="311" y="191"/>
                </a:lnTo>
                <a:lnTo>
                  <a:pt x="310" y="191"/>
                </a:lnTo>
                <a:lnTo>
                  <a:pt x="307" y="193"/>
                </a:lnTo>
                <a:lnTo>
                  <a:pt x="303" y="195"/>
                </a:lnTo>
                <a:lnTo>
                  <a:pt x="299" y="195"/>
                </a:lnTo>
                <a:lnTo>
                  <a:pt x="298" y="197"/>
                </a:lnTo>
                <a:lnTo>
                  <a:pt x="295" y="199"/>
                </a:lnTo>
                <a:lnTo>
                  <a:pt x="292" y="202"/>
                </a:lnTo>
                <a:lnTo>
                  <a:pt x="290" y="202"/>
                </a:lnTo>
                <a:lnTo>
                  <a:pt x="287" y="208"/>
                </a:lnTo>
                <a:lnTo>
                  <a:pt x="282" y="209"/>
                </a:lnTo>
                <a:lnTo>
                  <a:pt x="279" y="213"/>
                </a:lnTo>
                <a:lnTo>
                  <a:pt x="274" y="215"/>
                </a:lnTo>
                <a:lnTo>
                  <a:pt x="271" y="215"/>
                </a:lnTo>
                <a:lnTo>
                  <a:pt x="271" y="219"/>
                </a:lnTo>
                <a:lnTo>
                  <a:pt x="268" y="219"/>
                </a:lnTo>
                <a:lnTo>
                  <a:pt x="265" y="224"/>
                </a:lnTo>
                <a:lnTo>
                  <a:pt x="263" y="227"/>
                </a:lnTo>
                <a:lnTo>
                  <a:pt x="192" y="237"/>
                </a:lnTo>
                <a:lnTo>
                  <a:pt x="203" y="227"/>
                </a:lnTo>
                <a:lnTo>
                  <a:pt x="211" y="224"/>
                </a:lnTo>
                <a:lnTo>
                  <a:pt x="213" y="220"/>
                </a:lnTo>
                <a:lnTo>
                  <a:pt x="216" y="219"/>
                </a:lnTo>
                <a:lnTo>
                  <a:pt x="221" y="216"/>
                </a:lnTo>
                <a:lnTo>
                  <a:pt x="233" y="215"/>
                </a:lnTo>
                <a:lnTo>
                  <a:pt x="236" y="213"/>
                </a:lnTo>
                <a:lnTo>
                  <a:pt x="236" y="212"/>
                </a:lnTo>
                <a:lnTo>
                  <a:pt x="237" y="212"/>
                </a:lnTo>
                <a:lnTo>
                  <a:pt x="239" y="212"/>
                </a:lnTo>
                <a:lnTo>
                  <a:pt x="243" y="210"/>
                </a:lnTo>
                <a:lnTo>
                  <a:pt x="245" y="207"/>
                </a:lnTo>
                <a:lnTo>
                  <a:pt x="247" y="204"/>
                </a:lnTo>
                <a:lnTo>
                  <a:pt x="247" y="191"/>
                </a:lnTo>
                <a:lnTo>
                  <a:pt x="245" y="188"/>
                </a:lnTo>
                <a:lnTo>
                  <a:pt x="245" y="187"/>
                </a:lnTo>
                <a:lnTo>
                  <a:pt x="244" y="186"/>
                </a:lnTo>
                <a:lnTo>
                  <a:pt x="239" y="179"/>
                </a:lnTo>
                <a:lnTo>
                  <a:pt x="236" y="173"/>
                </a:lnTo>
                <a:lnTo>
                  <a:pt x="230" y="162"/>
                </a:lnTo>
                <a:lnTo>
                  <a:pt x="221" y="156"/>
                </a:lnTo>
                <a:lnTo>
                  <a:pt x="192" y="129"/>
                </a:lnTo>
                <a:lnTo>
                  <a:pt x="186" y="129"/>
                </a:lnTo>
                <a:lnTo>
                  <a:pt x="185" y="128"/>
                </a:lnTo>
                <a:lnTo>
                  <a:pt x="183" y="128"/>
                </a:lnTo>
                <a:lnTo>
                  <a:pt x="167" y="120"/>
                </a:lnTo>
                <a:lnTo>
                  <a:pt x="161" y="117"/>
                </a:lnTo>
                <a:lnTo>
                  <a:pt x="158" y="115"/>
                </a:lnTo>
                <a:lnTo>
                  <a:pt x="156" y="113"/>
                </a:lnTo>
                <a:lnTo>
                  <a:pt x="155" y="112"/>
                </a:lnTo>
                <a:lnTo>
                  <a:pt x="150" y="107"/>
                </a:lnTo>
                <a:lnTo>
                  <a:pt x="146" y="102"/>
                </a:lnTo>
                <a:lnTo>
                  <a:pt x="142" y="96"/>
                </a:lnTo>
                <a:lnTo>
                  <a:pt x="138" y="95"/>
                </a:lnTo>
                <a:lnTo>
                  <a:pt x="134" y="95"/>
                </a:lnTo>
                <a:lnTo>
                  <a:pt x="126" y="88"/>
                </a:lnTo>
                <a:lnTo>
                  <a:pt x="120" y="88"/>
                </a:lnTo>
                <a:lnTo>
                  <a:pt x="94" y="71"/>
                </a:lnTo>
                <a:lnTo>
                  <a:pt x="43" y="62"/>
                </a:lnTo>
                <a:lnTo>
                  <a:pt x="36" y="62"/>
                </a:lnTo>
                <a:lnTo>
                  <a:pt x="37" y="55"/>
                </a:lnTo>
                <a:lnTo>
                  <a:pt x="37" y="52"/>
                </a:lnTo>
                <a:lnTo>
                  <a:pt x="37" y="45"/>
                </a:lnTo>
                <a:lnTo>
                  <a:pt x="36" y="41"/>
                </a:lnTo>
                <a:lnTo>
                  <a:pt x="34" y="34"/>
                </a:lnTo>
                <a:lnTo>
                  <a:pt x="30" y="30"/>
                </a:lnTo>
                <a:lnTo>
                  <a:pt x="25" y="19"/>
                </a:lnTo>
                <a:lnTo>
                  <a:pt x="22" y="19"/>
                </a:lnTo>
                <a:lnTo>
                  <a:pt x="11" y="14"/>
                </a:lnTo>
                <a:lnTo>
                  <a:pt x="0"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3" name="Freeform 69">
            <a:extLst>
              <a:ext uri="{FF2B5EF4-FFF2-40B4-BE49-F238E27FC236}">
                <a16:creationId xmlns:a16="http://schemas.microsoft.com/office/drawing/2014/main" id="{E05009AA-1198-494C-0DC8-7F42E967F56E}"/>
              </a:ext>
            </a:extLst>
          </p:cNvPr>
          <p:cNvSpPr>
            <a:spLocks/>
          </p:cNvSpPr>
          <p:nvPr/>
        </p:nvSpPr>
        <p:spPr bwMode="auto">
          <a:xfrm>
            <a:off x="2421320" y="5502408"/>
            <a:ext cx="1318" cy="5270"/>
          </a:xfrm>
          <a:custGeom>
            <a:avLst/>
            <a:gdLst>
              <a:gd name="T0" fmla="*/ 8 w 8"/>
              <a:gd name="T1" fmla="*/ 27 h 27"/>
              <a:gd name="T2" fmla="*/ 8 w 8"/>
              <a:gd name="T3" fmla="*/ 0 h 27"/>
              <a:gd name="T4" fmla="*/ 2 w 8"/>
              <a:gd name="T5" fmla="*/ 0 h 27"/>
              <a:gd name="T6" fmla="*/ 0 w 8"/>
              <a:gd name="T7" fmla="*/ 8 h 27"/>
              <a:gd name="T8" fmla="*/ 0 w 8"/>
              <a:gd name="T9" fmla="*/ 21 h 27"/>
              <a:gd name="T10" fmla="*/ 2 w 8"/>
              <a:gd name="T11" fmla="*/ 27 h 27"/>
              <a:gd name="T12" fmla="*/ 8 w 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 h="27">
                <a:moveTo>
                  <a:pt x="8" y="27"/>
                </a:moveTo>
                <a:lnTo>
                  <a:pt x="8" y="0"/>
                </a:lnTo>
                <a:lnTo>
                  <a:pt x="2" y="0"/>
                </a:lnTo>
                <a:lnTo>
                  <a:pt x="0" y="8"/>
                </a:lnTo>
                <a:lnTo>
                  <a:pt x="0" y="21"/>
                </a:lnTo>
                <a:lnTo>
                  <a:pt x="2" y="27"/>
                </a:lnTo>
                <a:lnTo>
                  <a:pt x="8" y="27"/>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4" name="Freeform 70">
            <a:extLst>
              <a:ext uri="{FF2B5EF4-FFF2-40B4-BE49-F238E27FC236}">
                <a16:creationId xmlns:a16="http://schemas.microsoft.com/office/drawing/2014/main" id="{89CAE2D0-74C2-6D4A-D618-E2A3E2358C53}"/>
              </a:ext>
            </a:extLst>
          </p:cNvPr>
          <p:cNvSpPr>
            <a:spLocks/>
          </p:cNvSpPr>
          <p:nvPr/>
        </p:nvSpPr>
        <p:spPr bwMode="auto">
          <a:xfrm>
            <a:off x="2417367" y="5506361"/>
            <a:ext cx="2635" cy="3953"/>
          </a:xfrm>
          <a:custGeom>
            <a:avLst/>
            <a:gdLst>
              <a:gd name="T0" fmla="*/ 5 w 12"/>
              <a:gd name="T1" fmla="*/ 0 h 25"/>
              <a:gd name="T2" fmla="*/ 1 w 12"/>
              <a:gd name="T3" fmla="*/ 5 h 25"/>
              <a:gd name="T4" fmla="*/ 1 w 12"/>
              <a:gd name="T5" fmla="*/ 13 h 25"/>
              <a:gd name="T6" fmla="*/ 0 w 12"/>
              <a:gd name="T7" fmla="*/ 18 h 25"/>
              <a:gd name="T8" fmla="*/ 2 w 12"/>
              <a:gd name="T9" fmla="*/ 25 h 25"/>
              <a:gd name="T10" fmla="*/ 7 w 12"/>
              <a:gd name="T11" fmla="*/ 24 h 25"/>
              <a:gd name="T12" fmla="*/ 9 w 12"/>
              <a:gd name="T13" fmla="*/ 22 h 25"/>
              <a:gd name="T14" fmla="*/ 12 w 12"/>
              <a:gd name="T15" fmla="*/ 16 h 25"/>
              <a:gd name="T16" fmla="*/ 12 w 12"/>
              <a:gd name="T17" fmla="*/ 11 h 25"/>
              <a:gd name="T18" fmla="*/ 9 w 12"/>
              <a:gd name="T19" fmla="*/ 11 h 25"/>
              <a:gd name="T20" fmla="*/ 9 w 12"/>
              <a:gd name="T21" fmla="*/ 5 h 25"/>
              <a:gd name="T22" fmla="*/ 8 w 12"/>
              <a:gd name="T23" fmla="*/ 3 h 25"/>
              <a:gd name="T24" fmla="*/ 6 w 12"/>
              <a:gd name="T25" fmla="*/ 1 h 25"/>
              <a:gd name="T26" fmla="*/ 5 w 12"/>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5">
                <a:moveTo>
                  <a:pt x="5" y="0"/>
                </a:moveTo>
                <a:lnTo>
                  <a:pt x="1" y="5"/>
                </a:lnTo>
                <a:lnTo>
                  <a:pt x="1" y="13"/>
                </a:lnTo>
                <a:lnTo>
                  <a:pt x="0" y="18"/>
                </a:lnTo>
                <a:lnTo>
                  <a:pt x="2" y="25"/>
                </a:lnTo>
                <a:lnTo>
                  <a:pt x="7" y="24"/>
                </a:lnTo>
                <a:lnTo>
                  <a:pt x="9" y="22"/>
                </a:lnTo>
                <a:lnTo>
                  <a:pt x="12" y="16"/>
                </a:lnTo>
                <a:lnTo>
                  <a:pt x="12" y="11"/>
                </a:lnTo>
                <a:lnTo>
                  <a:pt x="9" y="11"/>
                </a:lnTo>
                <a:lnTo>
                  <a:pt x="9" y="5"/>
                </a:lnTo>
                <a:lnTo>
                  <a:pt x="8" y="3"/>
                </a:lnTo>
                <a:lnTo>
                  <a:pt x="6" y="1"/>
                </a:lnTo>
                <a:lnTo>
                  <a:pt x="5"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5" name="Freeform 71">
            <a:extLst>
              <a:ext uri="{FF2B5EF4-FFF2-40B4-BE49-F238E27FC236}">
                <a16:creationId xmlns:a16="http://schemas.microsoft.com/office/drawing/2014/main" id="{E2235276-77AA-FE6D-30C6-353E6DB7E33B}"/>
              </a:ext>
            </a:extLst>
          </p:cNvPr>
          <p:cNvSpPr>
            <a:spLocks/>
          </p:cNvSpPr>
          <p:nvPr/>
        </p:nvSpPr>
        <p:spPr bwMode="auto">
          <a:xfrm>
            <a:off x="2420002" y="5510313"/>
            <a:ext cx="3953" cy="2635"/>
          </a:xfrm>
          <a:custGeom>
            <a:avLst/>
            <a:gdLst>
              <a:gd name="T0" fmla="*/ 3 w 20"/>
              <a:gd name="T1" fmla="*/ 0 h 11"/>
              <a:gd name="T2" fmla="*/ 0 w 20"/>
              <a:gd name="T3" fmla="*/ 3 h 11"/>
              <a:gd name="T4" fmla="*/ 0 w 20"/>
              <a:gd name="T5" fmla="*/ 6 h 11"/>
              <a:gd name="T6" fmla="*/ 0 w 20"/>
              <a:gd name="T7" fmla="*/ 8 h 11"/>
              <a:gd name="T8" fmla="*/ 3 w 20"/>
              <a:gd name="T9" fmla="*/ 9 h 11"/>
              <a:gd name="T10" fmla="*/ 9 w 20"/>
              <a:gd name="T11" fmla="*/ 11 h 11"/>
              <a:gd name="T12" fmla="*/ 15 w 20"/>
              <a:gd name="T13" fmla="*/ 9 h 11"/>
              <a:gd name="T14" fmla="*/ 15 w 20"/>
              <a:gd name="T15" fmla="*/ 8 h 11"/>
              <a:gd name="T16" fmla="*/ 16 w 20"/>
              <a:gd name="T17" fmla="*/ 8 h 11"/>
              <a:gd name="T18" fmla="*/ 19 w 20"/>
              <a:gd name="T19" fmla="*/ 8 h 11"/>
              <a:gd name="T20" fmla="*/ 20 w 20"/>
              <a:gd name="T21" fmla="*/ 6 h 11"/>
              <a:gd name="T22" fmla="*/ 15 w 20"/>
              <a:gd name="T23" fmla="*/ 0 h 11"/>
              <a:gd name="T24" fmla="*/ 3 w 2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3" y="0"/>
                </a:moveTo>
                <a:lnTo>
                  <a:pt x="0" y="3"/>
                </a:lnTo>
                <a:lnTo>
                  <a:pt x="0" y="6"/>
                </a:lnTo>
                <a:lnTo>
                  <a:pt x="0" y="8"/>
                </a:lnTo>
                <a:lnTo>
                  <a:pt x="3" y="9"/>
                </a:lnTo>
                <a:lnTo>
                  <a:pt x="9" y="11"/>
                </a:lnTo>
                <a:lnTo>
                  <a:pt x="15" y="9"/>
                </a:lnTo>
                <a:lnTo>
                  <a:pt x="15" y="8"/>
                </a:lnTo>
                <a:lnTo>
                  <a:pt x="16" y="8"/>
                </a:lnTo>
                <a:lnTo>
                  <a:pt x="19" y="8"/>
                </a:lnTo>
                <a:lnTo>
                  <a:pt x="20" y="6"/>
                </a:lnTo>
                <a:lnTo>
                  <a:pt x="15" y="0"/>
                </a:lnTo>
                <a:lnTo>
                  <a:pt x="3"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6" name="Freeform 72">
            <a:extLst>
              <a:ext uri="{FF2B5EF4-FFF2-40B4-BE49-F238E27FC236}">
                <a16:creationId xmlns:a16="http://schemas.microsoft.com/office/drawing/2014/main" id="{D71E7171-907E-47FA-4FA6-0CBDD6063B45}"/>
              </a:ext>
            </a:extLst>
          </p:cNvPr>
          <p:cNvSpPr>
            <a:spLocks/>
          </p:cNvSpPr>
          <p:nvPr/>
        </p:nvSpPr>
        <p:spPr bwMode="auto">
          <a:xfrm>
            <a:off x="2394969" y="5501091"/>
            <a:ext cx="3953" cy="3953"/>
          </a:xfrm>
          <a:custGeom>
            <a:avLst/>
            <a:gdLst>
              <a:gd name="T0" fmla="*/ 0 w 17"/>
              <a:gd name="T1" fmla="*/ 8 h 25"/>
              <a:gd name="T2" fmla="*/ 0 w 17"/>
              <a:gd name="T3" fmla="*/ 18 h 25"/>
              <a:gd name="T4" fmla="*/ 3 w 17"/>
              <a:gd name="T5" fmla="*/ 25 h 25"/>
              <a:gd name="T6" fmla="*/ 14 w 17"/>
              <a:gd name="T7" fmla="*/ 25 h 25"/>
              <a:gd name="T8" fmla="*/ 17 w 17"/>
              <a:gd name="T9" fmla="*/ 19 h 25"/>
              <a:gd name="T10" fmla="*/ 17 w 17"/>
              <a:gd name="T11" fmla="*/ 18 h 25"/>
              <a:gd name="T12" fmla="*/ 17 w 17"/>
              <a:gd name="T13" fmla="*/ 11 h 25"/>
              <a:gd name="T14" fmla="*/ 14 w 17"/>
              <a:gd name="T15" fmla="*/ 5 h 25"/>
              <a:gd name="T16" fmla="*/ 14 w 17"/>
              <a:gd name="T17" fmla="*/ 0 h 25"/>
              <a:gd name="T18" fmla="*/ 11 w 17"/>
              <a:gd name="T19" fmla="*/ 0 h 25"/>
              <a:gd name="T20" fmla="*/ 6 w 17"/>
              <a:gd name="T21" fmla="*/ 5 h 25"/>
              <a:gd name="T22" fmla="*/ 0 w 17"/>
              <a:gd name="T23"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5">
                <a:moveTo>
                  <a:pt x="0" y="8"/>
                </a:moveTo>
                <a:lnTo>
                  <a:pt x="0" y="18"/>
                </a:lnTo>
                <a:lnTo>
                  <a:pt x="3" y="25"/>
                </a:lnTo>
                <a:lnTo>
                  <a:pt x="14" y="25"/>
                </a:lnTo>
                <a:lnTo>
                  <a:pt x="17" y="19"/>
                </a:lnTo>
                <a:lnTo>
                  <a:pt x="17" y="18"/>
                </a:lnTo>
                <a:lnTo>
                  <a:pt x="17" y="11"/>
                </a:lnTo>
                <a:lnTo>
                  <a:pt x="14" y="5"/>
                </a:lnTo>
                <a:lnTo>
                  <a:pt x="14" y="0"/>
                </a:lnTo>
                <a:lnTo>
                  <a:pt x="11" y="0"/>
                </a:lnTo>
                <a:lnTo>
                  <a:pt x="6" y="5"/>
                </a:lnTo>
                <a:lnTo>
                  <a:pt x="0" y="8"/>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7" name="Freeform 73">
            <a:extLst>
              <a:ext uri="{FF2B5EF4-FFF2-40B4-BE49-F238E27FC236}">
                <a16:creationId xmlns:a16="http://schemas.microsoft.com/office/drawing/2014/main" id="{3AB49B5E-D5CF-E5CD-7C96-102D14CAD378}"/>
              </a:ext>
            </a:extLst>
          </p:cNvPr>
          <p:cNvSpPr>
            <a:spLocks/>
          </p:cNvSpPr>
          <p:nvPr/>
        </p:nvSpPr>
        <p:spPr bwMode="auto">
          <a:xfrm>
            <a:off x="2533310" y="5598588"/>
            <a:ext cx="2635" cy="7905"/>
          </a:xfrm>
          <a:custGeom>
            <a:avLst/>
            <a:gdLst>
              <a:gd name="T0" fmla="*/ 16 w 16"/>
              <a:gd name="T1" fmla="*/ 0 h 41"/>
              <a:gd name="T2" fmla="*/ 10 w 16"/>
              <a:gd name="T3" fmla="*/ 8 h 41"/>
              <a:gd name="T4" fmla="*/ 5 w 16"/>
              <a:gd name="T5" fmla="*/ 17 h 41"/>
              <a:gd name="T6" fmla="*/ 2 w 16"/>
              <a:gd name="T7" fmla="*/ 24 h 41"/>
              <a:gd name="T8" fmla="*/ 2 w 16"/>
              <a:gd name="T9" fmla="*/ 30 h 41"/>
              <a:gd name="T10" fmla="*/ 0 w 16"/>
              <a:gd name="T11" fmla="*/ 34 h 41"/>
              <a:gd name="T12" fmla="*/ 0 w 16"/>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6" h="41">
                <a:moveTo>
                  <a:pt x="16" y="0"/>
                </a:moveTo>
                <a:lnTo>
                  <a:pt x="10" y="8"/>
                </a:lnTo>
                <a:lnTo>
                  <a:pt x="5" y="17"/>
                </a:lnTo>
                <a:lnTo>
                  <a:pt x="2" y="24"/>
                </a:lnTo>
                <a:lnTo>
                  <a:pt x="2" y="30"/>
                </a:lnTo>
                <a:lnTo>
                  <a:pt x="0" y="34"/>
                </a:lnTo>
                <a:lnTo>
                  <a:pt x="0" y="41"/>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8" name="Freeform 74">
            <a:extLst>
              <a:ext uri="{FF2B5EF4-FFF2-40B4-BE49-F238E27FC236}">
                <a16:creationId xmlns:a16="http://schemas.microsoft.com/office/drawing/2014/main" id="{05385D43-EF5B-80DA-DD06-D9F162C8363A}"/>
              </a:ext>
            </a:extLst>
          </p:cNvPr>
          <p:cNvSpPr>
            <a:spLocks/>
          </p:cNvSpPr>
          <p:nvPr/>
        </p:nvSpPr>
        <p:spPr bwMode="auto">
          <a:xfrm>
            <a:off x="2485879" y="5585413"/>
            <a:ext cx="47431" cy="44796"/>
          </a:xfrm>
          <a:custGeom>
            <a:avLst/>
            <a:gdLst>
              <a:gd name="T0" fmla="*/ 251 w 251"/>
              <a:gd name="T1" fmla="*/ 109 h 233"/>
              <a:gd name="T2" fmla="*/ 247 w 251"/>
              <a:gd name="T3" fmla="*/ 105 h 233"/>
              <a:gd name="T4" fmla="*/ 245 w 251"/>
              <a:gd name="T5" fmla="*/ 102 h 233"/>
              <a:gd name="T6" fmla="*/ 242 w 251"/>
              <a:gd name="T7" fmla="*/ 79 h 233"/>
              <a:gd name="T8" fmla="*/ 226 w 251"/>
              <a:gd name="T9" fmla="*/ 55 h 233"/>
              <a:gd name="T10" fmla="*/ 198 w 251"/>
              <a:gd name="T11" fmla="*/ 41 h 233"/>
              <a:gd name="T12" fmla="*/ 147 w 251"/>
              <a:gd name="T13" fmla="*/ 2 h 233"/>
              <a:gd name="T14" fmla="*/ 134 w 251"/>
              <a:gd name="T15" fmla="*/ 0 h 233"/>
              <a:gd name="T16" fmla="*/ 122 w 251"/>
              <a:gd name="T17" fmla="*/ 20 h 233"/>
              <a:gd name="T18" fmla="*/ 122 w 251"/>
              <a:gd name="T19" fmla="*/ 79 h 233"/>
              <a:gd name="T20" fmla="*/ 117 w 251"/>
              <a:gd name="T21" fmla="*/ 79 h 233"/>
              <a:gd name="T22" fmla="*/ 117 w 251"/>
              <a:gd name="T23" fmla="*/ 86 h 233"/>
              <a:gd name="T24" fmla="*/ 117 w 251"/>
              <a:gd name="T25" fmla="*/ 93 h 233"/>
              <a:gd name="T26" fmla="*/ 120 w 251"/>
              <a:gd name="T27" fmla="*/ 102 h 233"/>
              <a:gd name="T28" fmla="*/ 120 w 251"/>
              <a:gd name="T29" fmla="*/ 107 h 233"/>
              <a:gd name="T30" fmla="*/ 122 w 251"/>
              <a:gd name="T31" fmla="*/ 112 h 233"/>
              <a:gd name="T32" fmla="*/ 122 w 251"/>
              <a:gd name="T33" fmla="*/ 122 h 233"/>
              <a:gd name="T34" fmla="*/ 123 w 251"/>
              <a:gd name="T35" fmla="*/ 123 h 233"/>
              <a:gd name="T36" fmla="*/ 124 w 251"/>
              <a:gd name="T37" fmla="*/ 138 h 233"/>
              <a:gd name="T38" fmla="*/ 123 w 251"/>
              <a:gd name="T39" fmla="*/ 153 h 233"/>
              <a:gd name="T40" fmla="*/ 117 w 251"/>
              <a:gd name="T41" fmla="*/ 175 h 233"/>
              <a:gd name="T42" fmla="*/ 113 w 251"/>
              <a:gd name="T43" fmla="*/ 175 h 233"/>
              <a:gd name="T44" fmla="*/ 112 w 251"/>
              <a:gd name="T45" fmla="*/ 178 h 233"/>
              <a:gd name="T46" fmla="*/ 110 w 251"/>
              <a:gd name="T47" fmla="*/ 182 h 233"/>
              <a:gd name="T48" fmla="*/ 109 w 251"/>
              <a:gd name="T49" fmla="*/ 185 h 233"/>
              <a:gd name="T50" fmla="*/ 109 w 251"/>
              <a:gd name="T51" fmla="*/ 188 h 233"/>
              <a:gd name="T52" fmla="*/ 106 w 251"/>
              <a:gd name="T53" fmla="*/ 192 h 233"/>
              <a:gd name="T54" fmla="*/ 103 w 251"/>
              <a:gd name="T55" fmla="*/ 197 h 233"/>
              <a:gd name="T56" fmla="*/ 99 w 251"/>
              <a:gd name="T57" fmla="*/ 201 h 233"/>
              <a:gd name="T58" fmla="*/ 97 w 251"/>
              <a:gd name="T59" fmla="*/ 202 h 233"/>
              <a:gd name="T60" fmla="*/ 96 w 251"/>
              <a:gd name="T61" fmla="*/ 204 h 233"/>
              <a:gd name="T62" fmla="*/ 91 w 251"/>
              <a:gd name="T63" fmla="*/ 206 h 233"/>
              <a:gd name="T64" fmla="*/ 87 w 251"/>
              <a:gd name="T65" fmla="*/ 207 h 233"/>
              <a:gd name="T66" fmla="*/ 82 w 251"/>
              <a:gd name="T67" fmla="*/ 207 h 233"/>
              <a:gd name="T68" fmla="*/ 78 w 251"/>
              <a:gd name="T69" fmla="*/ 207 h 233"/>
              <a:gd name="T70" fmla="*/ 76 w 251"/>
              <a:gd name="T71" fmla="*/ 209 h 233"/>
              <a:gd name="T72" fmla="*/ 70 w 251"/>
              <a:gd name="T73" fmla="*/ 209 h 233"/>
              <a:gd name="T74" fmla="*/ 65 w 251"/>
              <a:gd name="T75" fmla="*/ 209 h 233"/>
              <a:gd name="T76" fmla="*/ 63 w 251"/>
              <a:gd name="T77" fmla="*/ 209 h 233"/>
              <a:gd name="T78" fmla="*/ 62 w 251"/>
              <a:gd name="T79" fmla="*/ 209 h 233"/>
              <a:gd name="T80" fmla="*/ 62 w 251"/>
              <a:gd name="T81" fmla="*/ 210 h 233"/>
              <a:gd name="T82" fmla="*/ 54 w 251"/>
              <a:gd name="T83" fmla="*/ 211 h 233"/>
              <a:gd name="T84" fmla="*/ 49 w 251"/>
              <a:gd name="T85" fmla="*/ 215 h 233"/>
              <a:gd name="T86" fmla="*/ 44 w 251"/>
              <a:gd name="T87" fmla="*/ 221 h 233"/>
              <a:gd name="T88" fmla="*/ 43 w 251"/>
              <a:gd name="T89" fmla="*/ 229 h 233"/>
              <a:gd name="T90" fmla="*/ 36 w 251"/>
              <a:gd name="T91" fmla="*/ 233 h 233"/>
              <a:gd name="T92" fmla="*/ 14 w 251"/>
              <a:gd name="T93" fmla="*/ 233 h 233"/>
              <a:gd name="T94" fmla="*/ 13 w 251"/>
              <a:gd name="T95" fmla="*/ 231 h 233"/>
              <a:gd name="T96" fmla="*/ 4 w 251"/>
              <a:gd name="T97" fmla="*/ 227 h 233"/>
              <a:gd name="T98" fmla="*/ 1 w 251"/>
              <a:gd name="T99" fmla="*/ 224 h 233"/>
              <a:gd name="T100" fmla="*/ 0 w 251"/>
              <a:gd name="T101" fmla="*/ 22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233">
                <a:moveTo>
                  <a:pt x="251" y="109"/>
                </a:moveTo>
                <a:lnTo>
                  <a:pt x="247" y="105"/>
                </a:lnTo>
                <a:lnTo>
                  <a:pt x="245" y="102"/>
                </a:lnTo>
                <a:lnTo>
                  <a:pt x="242" y="79"/>
                </a:lnTo>
                <a:lnTo>
                  <a:pt x="226" y="55"/>
                </a:lnTo>
                <a:lnTo>
                  <a:pt x="198" y="41"/>
                </a:lnTo>
                <a:lnTo>
                  <a:pt x="147" y="2"/>
                </a:lnTo>
                <a:lnTo>
                  <a:pt x="134" y="0"/>
                </a:lnTo>
                <a:lnTo>
                  <a:pt x="122" y="20"/>
                </a:lnTo>
                <a:lnTo>
                  <a:pt x="122" y="79"/>
                </a:lnTo>
                <a:lnTo>
                  <a:pt x="117" y="79"/>
                </a:lnTo>
                <a:lnTo>
                  <a:pt x="117" y="86"/>
                </a:lnTo>
                <a:lnTo>
                  <a:pt x="117" y="93"/>
                </a:lnTo>
                <a:lnTo>
                  <a:pt x="120" y="102"/>
                </a:lnTo>
                <a:lnTo>
                  <a:pt x="120" y="107"/>
                </a:lnTo>
                <a:lnTo>
                  <a:pt x="122" y="112"/>
                </a:lnTo>
                <a:lnTo>
                  <a:pt x="122" y="122"/>
                </a:lnTo>
                <a:lnTo>
                  <a:pt x="123" y="123"/>
                </a:lnTo>
                <a:lnTo>
                  <a:pt x="124" y="138"/>
                </a:lnTo>
                <a:lnTo>
                  <a:pt x="123" y="153"/>
                </a:lnTo>
                <a:lnTo>
                  <a:pt x="117" y="175"/>
                </a:lnTo>
                <a:lnTo>
                  <a:pt x="113" y="175"/>
                </a:lnTo>
                <a:lnTo>
                  <a:pt x="112" y="178"/>
                </a:lnTo>
                <a:lnTo>
                  <a:pt x="110" y="182"/>
                </a:lnTo>
                <a:lnTo>
                  <a:pt x="109" y="185"/>
                </a:lnTo>
                <a:lnTo>
                  <a:pt x="109" y="188"/>
                </a:lnTo>
                <a:lnTo>
                  <a:pt x="106" y="192"/>
                </a:lnTo>
                <a:lnTo>
                  <a:pt x="103" y="197"/>
                </a:lnTo>
                <a:lnTo>
                  <a:pt x="99" y="201"/>
                </a:lnTo>
                <a:lnTo>
                  <a:pt x="97" y="202"/>
                </a:lnTo>
                <a:lnTo>
                  <a:pt x="96" y="204"/>
                </a:lnTo>
                <a:lnTo>
                  <a:pt x="91" y="206"/>
                </a:lnTo>
                <a:lnTo>
                  <a:pt x="87" y="207"/>
                </a:lnTo>
                <a:lnTo>
                  <a:pt x="82" y="207"/>
                </a:lnTo>
                <a:lnTo>
                  <a:pt x="78" y="207"/>
                </a:lnTo>
                <a:lnTo>
                  <a:pt x="76" y="209"/>
                </a:lnTo>
                <a:lnTo>
                  <a:pt x="70" y="209"/>
                </a:lnTo>
                <a:lnTo>
                  <a:pt x="65" y="209"/>
                </a:lnTo>
                <a:lnTo>
                  <a:pt x="63" y="209"/>
                </a:lnTo>
                <a:lnTo>
                  <a:pt x="62" y="209"/>
                </a:lnTo>
                <a:lnTo>
                  <a:pt x="62" y="210"/>
                </a:lnTo>
                <a:lnTo>
                  <a:pt x="54" y="211"/>
                </a:lnTo>
                <a:lnTo>
                  <a:pt x="49" y="215"/>
                </a:lnTo>
                <a:lnTo>
                  <a:pt x="44" y="221"/>
                </a:lnTo>
                <a:lnTo>
                  <a:pt x="43" y="229"/>
                </a:lnTo>
                <a:lnTo>
                  <a:pt x="36" y="233"/>
                </a:lnTo>
                <a:lnTo>
                  <a:pt x="14" y="233"/>
                </a:lnTo>
                <a:lnTo>
                  <a:pt x="13" y="231"/>
                </a:lnTo>
                <a:lnTo>
                  <a:pt x="4" y="227"/>
                </a:lnTo>
                <a:lnTo>
                  <a:pt x="1" y="224"/>
                </a:lnTo>
                <a:lnTo>
                  <a:pt x="0" y="222"/>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09" name="Freeform 75">
            <a:extLst>
              <a:ext uri="{FF2B5EF4-FFF2-40B4-BE49-F238E27FC236}">
                <a16:creationId xmlns:a16="http://schemas.microsoft.com/office/drawing/2014/main" id="{98C476B2-2902-5ECE-0259-7CF848E0EFAA}"/>
              </a:ext>
            </a:extLst>
          </p:cNvPr>
          <p:cNvSpPr>
            <a:spLocks/>
          </p:cNvSpPr>
          <p:nvPr/>
        </p:nvSpPr>
        <p:spPr bwMode="auto">
          <a:xfrm>
            <a:off x="2484561" y="5627574"/>
            <a:ext cx="1318" cy="0"/>
          </a:xfrm>
          <a:custGeom>
            <a:avLst/>
            <a:gdLst>
              <a:gd name="T0" fmla="*/ 0 w 4"/>
              <a:gd name="T1" fmla="*/ 1 h 1"/>
              <a:gd name="T2" fmla="*/ 0 w 4"/>
              <a:gd name="T3" fmla="*/ 0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0" y="0"/>
                </a:lnTo>
                <a:lnTo>
                  <a:pt x="4" y="1"/>
                </a:lnTo>
                <a:lnTo>
                  <a:pt x="0" y="1"/>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0" name="Freeform 76">
            <a:extLst>
              <a:ext uri="{FF2B5EF4-FFF2-40B4-BE49-F238E27FC236}">
                <a16:creationId xmlns:a16="http://schemas.microsoft.com/office/drawing/2014/main" id="{A3D1341F-27BD-D1E0-C187-EEEF4533373C}"/>
              </a:ext>
            </a:extLst>
          </p:cNvPr>
          <p:cNvSpPr>
            <a:spLocks/>
          </p:cNvSpPr>
          <p:nvPr/>
        </p:nvSpPr>
        <p:spPr bwMode="auto">
          <a:xfrm>
            <a:off x="2223690" y="5466835"/>
            <a:ext cx="2635" cy="7905"/>
          </a:xfrm>
          <a:custGeom>
            <a:avLst/>
            <a:gdLst>
              <a:gd name="T0" fmla="*/ 6 w 11"/>
              <a:gd name="T1" fmla="*/ 13 h 40"/>
              <a:gd name="T2" fmla="*/ 6 w 11"/>
              <a:gd name="T3" fmla="*/ 0 h 40"/>
              <a:gd name="T4" fmla="*/ 11 w 11"/>
              <a:gd name="T5" fmla="*/ 29 h 40"/>
              <a:gd name="T6" fmla="*/ 11 w 11"/>
              <a:gd name="T7" fmla="*/ 40 h 40"/>
              <a:gd name="T8" fmla="*/ 9 w 11"/>
              <a:gd name="T9" fmla="*/ 40 h 40"/>
              <a:gd name="T10" fmla="*/ 2 w 11"/>
              <a:gd name="T11" fmla="*/ 29 h 40"/>
              <a:gd name="T12" fmla="*/ 0 w 11"/>
              <a:gd name="T13" fmla="*/ 21 h 40"/>
              <a:gd name="T14" fmla="*/ 0 w 11"/>
              <a:gd name="T15" fmla="*/ 16 h 40"/>
              <a:gd name="T16" fmla="*/ 6 w 11"/>
              <a:gd name="T17"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0">
                <a:moveTo>
                  <a:pt x="6" y="13"/>
                </a:moveTo>
                <a:lnTo>
                  <a:pt x="6" y="0"/>
                </a:lnTo>
                <a:lnTo>
                  <a:pt x="11" y="29"/>
                </a:lnTo>
                <a:lnTo>
                  <a:pt x="11" y="40"/>
                </a:lnTo>
                <a:lnTo>
                  <a:pt x="9" y="40"/>
                </a:lnTo>
                <a:lnTo>
                  <a:pt x="2" y="29"/>
                </a:lnTo>
                <a:lnTo>
                  <a:pt x="0" y="21"/>
                </a:lnTo>
                <a:lnTo>
                  <a:pt x="0" y="16"/>
                </a:lnTo>
                <a:lnTo>
                  <a:pt x="6" y="13"/>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1" name="Freeform 77">
            <a:extLst>
              <a:ext uri="{FF2B5EF4-FFF2-40B4-BE49-F238E27FC236}">
                <a16:creationId xmlns:a16="http://schemas.microsoft.com/office/drawing/2014/main" id="{A6BCBA7C-2202-CDA5-C01F-E04B99CB1A28}"/>
              </a:ext>
            </a:extLst>
          </p:cNvPr>
          <p:cNvSpPr>
            <a:spLocks/>
          </p:cNvSpPr>
          <p:nvPr/>
        </p:nvSpPr>
        <p:spPr bwMode="auto">
          <a:xfrm>
            <a:off x="2213149" y="5487915"/>
            <a:ext cx="5270" cy="7905"/>
          </a:xfrm>
          <a:custGeom>
            <a:avLst/>
            <a:gdLst>
              <a:gd name="T0" fmla="*/ 0 w 33"/>
              <a:gd name="T1" fmla="*/ 39 h 41"/>
              <a:gd name="T2" fmla="*/ 0 w 33"/>
              <a:gd name="T3" fmla="*/ 28 h 41"/>
              <a:gd name="T4" fmla="*/ 6 w 33"/>
              <a:gd name="T5" fmla="*/ 23 h 41"/>
              <a:gd name="T6" fmla="*/ 13 w 33"/>
              <a:gd name="T7" fmla="*/ 20 h 41"/>
              <a:gd name="T8" fmla="*/ 13 w 33"/>
              <a:gd name="T9" fmla="*/ 14 h 41"/>
              <a:gd name="T10" fmla="*/ 15 w 33"/>
              <a:gd name="T11" fmla="*/ 12 h 41"/>
              <a:gd name="T12" fmla="*/ 22 w 33"/>
              <a:gd name="T13" fmla="*/ 1 h 41"/>
              <a:gd name="T14" fmla="*/ 26 w 33"/>
              <a:gd name="T15" fmla="*/ 0 h 41"/>
              <a:gd name="T16" fmla="*/ 33 w 33"/>
              <a:gd name="T17" fmla="*/ 1 h 41"/>
              <a:gd name="T18" fmla="*/ 32 w 33"/>
              <a:gd name="T19" fmla="*/ 8 h 41"/>
              <a:gd name="T20" fmla="*/ 30 w 33"/>
              <a:gd name="T21" fmla="*/ 16 h 41"/>
              <a:gd name="T22" fmla="*/ 25 w 33"/>
              <a:gd name="T23" fmla="*/ 24 h 41"/>
              <a:gd name="T24" fmla="*/ 21 w 33"/>
              <a:gd name="T25" fmla="*/ 33 h 41"/>
              <a:gd name="T26" fmla="*/ 14 w 33"/>
              <a:gd name="T27" fmla="*/ 35 h 41"/>
              <a:gd name="T28" fmla="*/ 11 w 33"/>
              <a:gd name="T29" fmla="*/ 39 h 41"/>
              <a:gd name="T30" fmla="*/ 9 w 33"/>
              <a:gd name="T31" fmla="*/ 39 h 41"/>
              <a:gd name="T32" fmla="*/ 8 w 33"/>
              <a:gd name="T33" fmla="*/ 39 h 41"/>
              <a:gd name="T34" fmla="*/ 8 w 33"/>
              <a:gd name="T35" fmla="*/ 40 h 41"/>
              <a:gd name="T36" fmla="*/ 4 w 33"/>
              <a:gd name="T37" fmla="*/ 40 h 41"/>
              <a:gd name="T38" fmla="*/ 2 w 33"/>
              <a:gd name="T39" fmla="*/ 41 h 41"/>
              <a:gd name="T40" fmla="*/ 0 w 33"/>
              <a:gd name="T4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1">
                <a:moveTo>
                  <a:pt x="0" y="39"/>
                </a:moveTo>
                <a:lnTo>
                  <a:pt x="0" y="28"/>
                </a:lnTo>
                <a:lnTo>
                  <a:pt x="6" y="23"/>
                </a:lnTo>
                <a:lnTo>
                  <a:pt x="13" y="20"/>
                </a:lnTo>
                <a:lnTo>
                  <a:pt x="13" y="14"/>
                </a:lnTo>
                <a:lnTo>
                  <a:pt x="15" y="12"/>
                </a:lnTo>
                <a:lnTo>
                  <a:pt x="22" y="1"/>
                </a:lnTo>
                <a:lnTo>
                  <a:pt x="26" y="0"/>
                </a:lnTo>
                <a:lnTo>
                  <a:pt x="33" y="1"/>
                </a:lnTo>
                <a:lnTo>
                  <a:pt x="32" y="8"/>
                </a:lnTo>
                <a:lnTo>
                  <a:pt x="30" y="16"/>
                </a:lnTo>
                <a:lnTo>
                  <a:pt x="25" y="24"/>
                </a:lnTo>
                <a:lnTo>
                  <a:pt x="21" y="33"/>
                </a:lnTo>
                <a:lnTo>
                  <a:pt x="14" y="35"/>
                </a:lnTo>
                <a:lnTo>
                  <a:pt x="11" y="39"/>
                </a:lnTo>
                <a:lnTo>
                  <a:pt x="9" y="39"/>
                </a:lnTo>
                <a:lnTo>
                  <a:pt x="8" y="39"/>
                </a:lnTo>
                <a:lnTo>
                  <a:pt x="8" y="40"/>
                </a:lnTo>
                <a:lnTo>
                  <a:pt x="4" y="40"/>
                </a:lnTo>
                <a:lnTo>
                  <a:pt x="2" y="41"/>
                </a:lnTo>
                <a:lnTo>
                  <a:pt x="0" y="39"/>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2" name="Freeform 78">
            <a:extLst>
              <a:ext uri="{FF2B5EF4-FFF2-40B4-BE49-F238E27FC236}">
                <a16:creationId xmlns:a16="http://schemas.microsoft.com/office/drawing/2014/main" id="{FC551D29-96A2-FB01-7560-0A820C19394C}"/>
              </a:ext>
            </a:extLst>
          </p:cNvPr>
          <p:cNvSpPr>
            <a:spLocks/>
          </p:cNvSpPr>
          <p:nvPr/>
        </p:nvSpPr>
        <p:spPr bwMode="auto">
          <a:xfrm>
            <a:off x="2168353" y="5577508"/>
            <a:ext cx="1318" cy="3953"/>
          </a:xfrm>
          <a:custGeom>
            <a:avLst/>
            <a:gdLst>
              <a:gd name="T0" fmla="*/ 2 w 9"/>
              <a:gd name="T1" fmla="*/ 0 h 22"/>
              <a:gd name="T2" fmla="*/ 7 w 9"/>
              <a:gd name="T3" fmla="*/ 0 h 22"/>
              <a:gd name="T4" fmla="*/ 8 w 9"/>
              <a:gd name="T5" fmla="*/ 0 h 22"/>
              <a:gd name="T6" fmla="*/ 9 w 9"/>
              <a:gd name="T7" fmla="*/ 4 h 22"/>
              <a:gd name="T8" fmla="*/ 9 w 9"/>
              <a:gd name="T9" fmla="*/ 17 h 22"/>
              <a:gd name="T10" fmla="*/ 8 w 9"/>
              <a:gd name="T11" fmla="*/ 19 h 22"/>
              <a:gd name="T12" fmla="*/ 9 w 9"/>
              <a:gd name="T13" fmla="*/ 20 h 22"/>
              <a:gd name="T14" fmla="*/ 7 w 9"/>
              <a:gd name="T15" fmla="*/ 22 h 22"/>
              <a:gd name="T16" fmla="*/ 2 w 9"/>
              <a:gd name="T17" fmla="*/ 22 h 22"/>
              <a:gd name="T18" fmla="*/ 0 w 9"/>
              <a:gd name="T19" fmla="*/ 14 h 22"/>
              <a:gd name="T20" fmla="*/ 0 w 9"/>
              <a:gd name="T21" fmla="*/ 7 h 22"/>
              <a:gd name="T22" fmla="*/ 2 w 9"/>
              <a:gd name="T23" fmla="*/ 4 h 22"/>
              <a:gd name="T24" fmla="*/ 2 w 9"/>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2">
                <a:moveTo>
                  <a:pt x="2" y="0"/>
                </a:moveTo>
                <a:lnTo>
                  <a:pt x="7" y="0"/>
                </a:lnTo>
                <a:lnTo>
                  <a:pt x="8" y="0"/>
                </a:lnTo>
                <a:lnTo>
                  <a:pt x="9" y="4"/>
                </a:lnTo>
                <a:lnTo>
                  <a:pt x="9" y="17"/>
                </a:lnTo>
                <a:lnTo>
                  <a:pt x="8" y="19"/>
                </a:lnTo>
                <a:lnTo>
                  <a:pt x="9" y="20"/>
                </a:lnTo>
                <a:lnTo>
                  <a:pt x="7" y="22"/>
                </a:lnTo>
                <a:lnTo>
                  <a:pt x="2" y="22"/>
                </a:lnTo>
                <a:lnTo>
                  <a:pt x="0" y="14"/>
                </a:lnTo>
                <a:lnTo>
                  <a:pt x="0" y="7"/>
                </a:lnTo>
                <a:lnTo>
                  <a:pt x="2" y="4"/>
                </a:lnTo>
                <a:lnTo>
                  <a:pt x="2"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3" name="Freeform 79">
            <a:extLst>
              <a:ext uri="{FF2B5EF4-FFF2-40B4-BE49-F238E27FC236}">
                <a16:creationId xmlns:a16="http://schemas.microsoft.com/office/drawing/2014/main" id="{285CFB76-A066-A731-E2C9-C9DDB00BE947}"/>
              </a:ext>
            </a:extLst>
          </p:cNvPr>
          <p:cNvSpPr>
            <a:spLocks/>
          </p:cNvSpPr>
          <p:nvPr/>
        </p:nvSpPr>
        <p:spPr bwMode="auto">
          <a:xfrm>
            <a:off x="2169671" y="5592001"/>
            <a:ext cx="1318" cy="3953"/>
          </a:xfrm>
          <a:custGeom>
            <a:avLst/>
            <a:gdLst>
              <a:gd name="T0" fmla="*/ 7 w 8"/>
              <a:gd name="T1" fmla="*/ 0 h 20"/>
              <a:gd name="T2" fmla="*/ 7 w 8"/>
              <a:gd name="T3" fmla="*/ 5 h 20"/>
              <a:gd name="T4" fmla="*/ 7 w 8"/>
              <a:gd name="T5" fmla="*/ 8 h 20"/>
              <a:gd name="T6" fmla="*/ 7 w 8"/>
              <a:gd name="T7" fmla="*/ 9 h 20"/>
              <a:gd name="T8" fmla="*/ 8 w 8"/>
              <a:gd name="T9" fmla="*/ 11 h 20"/>
              <a:gd name="T10" fmla="*/ 7 w 8"/>
              <a:gd name="T11" fmla="*/ 11 h 20"/>
              <a:gd name="T12" fmla="*/ 7 w 8"/>
              <a:gd name="T13" fmla="*/ 12 h 20"/>
              <a:gd name="T14" fmla="*/ 7 w 8"/>
              <a:gd name="T15" fmla="*/ 14 h 20"/>
              <a:gd name="T16" fmla="*/ 7 w 8"/>
              <a:gd name="T17" fmla="*/ 17 h 20"/>
              <a:gd name="T18" fmla="*/ 5 w 8"/>
              <a:gd name="T19" fmla="*/ 18 h 20"/>
              <a:gd name="T20" fmla="*/ 4 w 8"/>
              <a:gd name="T21" fmla="*/ 18 h 20"/>
              <a:gd name="T22" fmla="*/ 4 w 8"/>
              <a:gd name="T23" fmla="*/ 20 h 20"/>
              <a:gd name="T24" fmla="*/ 0 w 8"/>
              <a:gd name="T25" fmla="*/ 17 h 20"/>
              <a:gd name="T26" fmla="*/ 0 w 8"/>
              <a:gd name="T27" fmla="*/ 9 h 20"/>
              <a:gd name="T28" fmla="*/ 3 w 8"/>
              <a:gd name="T29" fmla="*/ 1 h 20"/>
              <a:gd name="T30" fmla="*/ 3 w 8"/>
              <a:gd name="T31" fmla="*/ 0 h 20"/>
              <a:gd name="T32" fmla="*/ 7 w 8"/>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0">
                <a:moveTo>
                  <a:pt x="7" y="0"/>
                </a:moveTo>
                <a:lnTo>
                  <a:pt x="7" y="5"/>
                </a:lnTo>
                <a:lnTo>
                  <a:pt x="7" y="8"/>
                </a:lnTo>
                <a:lnTo>
                  <a:pt x="7" y="9"/>
                </a:lnTo>
                <a:lnTo>
                  <a:pt x="8" y="11"/>
                </a:lnTo>
                <a:lnTo>
                  <a:pt x="7" y="11"/>
                </a:lnTo>
                <a:lnTo>
                  <a:pt x="7" y="12"/>
                </a:lnTo>
                <a:lnTo>
                  <a:pt x="7" y="14"/>
                </a:lnTo>
                <a:lnTo>
                  <a:pt x="7" y="17"/>
                </a:lnTo>
                <a:lnTo>
                  <a:pt x="5" y="18"/>
                </a:lnTo>
                <a:lnTo>
                  <a:pt x="4" y="18"/>
                </a:lnTo>
                <a:lnTo>
                  <a:pt x="4" y="20"/>
                </a:lnTo>
                <a:lnTo>
                  <a:pt x="0" y="17"/>
                </a:lnTo>
                <a:lnTo>
                  <a:pt x="0" y="9"/>
                </a:lnTo>
                <a:lnTo>
                  <a:pt x="3" y="1"/>
                </a:lnTo>
                <a:lnTo>
                  <a:pt x="3" y="0"/>
                </a:lnTo>
                <a:lnTo>
                  <a:pt x="7" y="0"/>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4" name="Freeform 80">
            <a:extLst>
              <a:ext uri="{FF2B5EF4-FFF2-40B4-BE49-F238E27FC236}">
                <a16:creationId xmlns:a16="http://schemas.microsoft.com/office/drawing/2014/main" id="{D3FDD579-FB1B-44C9-301D-43F49858C1E3}"/>
              </a:ext>
            </a:extLst>
          </p:cNvPr>
          <p:cNvSpPr>
            <a:spLocks/>
          </p:cNvSpPr>
          <p:nvPr/>
        </p:nvSpPr>
        <p:spPr bwMode="auto">
          <a:xfrm>
            <a:off x="2168353" y="5617034"/>
            <a:ext cx="3953" cy="7905"/>
          </a:xfrm>
          <a:custGeom>
            <a:avLst/>
            <a:gdLst>
              <a:gd name="T0" fmla="*/ 11 w 22"/>
              <a:gd name="T1" fmla="*/ 11 h 43"/>
              <a:gd name="T2" fmla="*/ 11 w 22"/>
              <a:gd name="T3" fmla="*/ 22 h 43"/>
              <a:gd name="T4" fmla="*/ 13 w 22"/>
              <a:gd name="T5" fmla="*/ 22 h 43"/>
              <a:gd name="T6" fmla="*/ 20 w 22"/>
              <a:gd name="T7" fmla="*/ 27 h 43"/>
              <a:gd name="T8" fmla="*/ 22 w 22"/>
              <a:gd name="T9" fmla="*/ 33 h 43"/>
              <a:gd name="T10" fmla="*/ 22 w 22"/>
              <a:gd name="T11" fmla="*/ 41 h 43"/>
              <a:gd name="T12" fmla="*/ 21 w 22"/>
              <a:gd name="T13" fmla="*/ 41 h 43"/>
              <a:gd name="T14" fmla="*/ 21 w 22"/>
              <a:gd name="T15" fmla="*/ 42 h 43"/>
              <a:gd name="T16" fmla="*/ 20 w 22"/>
              <a:gd name="T17" fmla="*/ 42 h 43"/>
              <a:gd name="T18" fmla="*/ 20 w 22"/>
              <a:gd name="T19" fmla="*/ 43 h 43"/>
              <a:gd name="T20" fmla="*/ 13 w 22"/>
              <a:gd name="T21" fmla="*/ 41 h 43"/>
              <a:gd name="T22" fmla="*/ 2 w 22"/>
              <a:gd name="T23" fmla="*/ 14 h 43"/>
              <a:gd name="T24" fmla="*/ 0 w 22"/>
              <a:gd name="T25" fmla="*/ 9 h 43"/>
              <a:gd name="T26" fmla="*/ 0 w 22"/>
              <a:gd name="T27" fmla="*/ 3 h 43"/>
              <a:gd name="T28" fmla="*/ 0 w 22"/>
              <a:gd name="T29" fmla="*/ 0 h 43"/>
              <a:gd name="T30" fmla="*/ 7 w 22"/>
              <a:gd name="T31" fmla="*/ 0 h 43"/>
              <a:gd name="T32" fmla="*/ 9 w 22"/>
              <a:gd name="T33" fmla="*/ 3 h 43"/>
              <a:gd name="T34" fmla="*/ 11 w 22"/>
              <a:gd name="T3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3">
                <a:moveTo>
                  <a:pt x="11" y="11"/>
                </a:moveTo>
                <a:lnTo>
                  <a:pt x="11" y="22"/>
                </a:lnTo>
                <a:lnTo>
                  <a:pt x="13" y="22"/>
                </a:lnTo>
                <a:lnTo>
                  <a:pt x="20" y="27"/>
                </a:lnTo>
                <a:lnTo>
                  <a:pt x="22" y="33"/>
                </a:lnTo>
                <a:lnTo>
                  <a:pt x="22" y="41"/>
                </a:lnTo>
                <a:lnTo>
                  <a:pt x="21" y="41"/>
                </a:lnTo>
                <a:lnTo>
                  <a:pt x="21" y="42"/>
                </a:lnTo>
                <a:lnTo>
                  <a:pt x="20" y="42"/>
                </a:lnTo>
                <a:lnTo>
                  <a:pt x="20" y="43"/>
                </a:lnTo>
                <a:lnTo>
                  <a:pt x="13" y="41"/>
                </a:lnTo>
                <a:lnTo>
                  <a:pt x="2" y="14"/>
                </a:lnTo>
                <a:lnTo>
                  <a:pt x="0" y="9"/>
                </a:lnTo>
                <a:lnTo>
                  <a:pt x="0" y="3"/>
                </a:lnTo>
                <a:lnTo>
                  <a:pt x="0" y="0"/>
                </a:lnTo>
                <a:lnTo>
                  <a:pt x="7" y="0"/>
                </a:lnTo>
                <a:lnTo>
                  <a:pt x="9" y="3"/>
                </a:lnTo>
                <a:lnTo>
                  <a:pt x="11" y="11"/>
                </a:lnTo>
              </a:path>
            </a:pathLst>
          </a:custGeom>
          <a:noFill/>
          <a:ln w="1588">
            <a:solidFill>
              <a:srgbClr val="79797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nvGrpSpPr>
          <p:cNvPr id="2" name="Groupe 1"/>
          <p:cNvGrpSpPr/>
          <p:nvPr/>
        </p:nvGrpSpPr>
        <p:grpSpPr>
          <a:xfrm>
            <a:off x="2103793" y="3367593"/>
            <a:ext cx="461138" cy="412388"/>
            <a:chOff x="63280" y="3093011"/>
            <a:chExt cx="461138" cy="412388"/>
          </a:xfrm>
          <a:solidFill>
            <a:schemeClr val="bg1">
              <a:lumMod val="95000"/>
            </a:schemeClr>
          </a:solidFill>
        </p:grpSpPr>
        <p:sp>
          <p:nvSpPr>
            <p:cNvPr id="615" name="Freeform 81">
              <a:extLst>
                <a:ext uri="{FF2B5EF4-FFF2-40B4-BE49-F238E27FC236}">
                  <a16:creationId xmlns:a16="http://schemas.microsoft.com/office/drawing/2014/main" id="{575D6CEE-CDF1-6A2F-FFAA-DF5BE254A681}"/>
                </a:ext>
              </a:extLst>
            </p:cNvPr>
            <p:cNvSpPr>
              <a:spLocks/>
            </p:cNvSpPr>
            <p:nvPr/>
          </p:nvSpPr>
          <p:spPr bwMode="auto">
            <a:xfrm>
              <a:off x="106759" y="3144394"/>
              <a:ext cx="316208" cy="51384"/>
            </a:xfrm>
            <a:custGeom>
              <a:avLst/>
              <a:gdLst>
                <a:gd name="T0" fmla="*/ 1664 w 1679"/>
                <a:gd name="T1" fmla="*/ 127 h 274"/>
                <a:gd name="T2" fmla="*/ 1661 w 1679"/>
                <a:gd name="T3" fmla="*/ 122 h 274"/>
                <a:gd name="T4" fmla="*/ 1656 w 1679"/>
                <a:gd name="T5" fmla="*/ 111 h 274"/>
                <a:gd name="T6" fmla="*/ 1650 w 1679"/>
                <a:gd name="T7" fmla="*/ 107 h 274"/>
                <a:gd name="T8" fmla="*/ 1646 w 1679"/>
                <a:gd name="T9" fmla="*/ 98 h 274"/>
                <a:gd name="T10" fmla="*/ 1643 w 1679"/>
                <a:gd name="T11" fmla="*/ 89 h 274"/>
                <a:gd name="T12" fmla="*/ 1637 w 1679"/>
                <a:gd name="T13" fmla="*/ 84 h 274"/>
                <a:gd name="T14" fmla="*/ 1634 w 1679"/>
                <a:gd name="T15" fmla="*/ 75 h 274"/>
                <a:gd name="T16" fmla="*/ 1626 w 1679"/>
                <a:gd name="T17" fmla="*/ 64 h 274"/>
                <a:gd name="T18" fmla="*/ 1623 w 1679"/>
                <a:gd name="T19" fmla="*/ 55 h 274"/>
                <a:gd name="T20" fmla="*/ 1621 w 1679"/>
                <a:gd name="T21" fmla="*/ 48 h 274"/>
                <a:gd name="T22" fmla="*/ 1611 w 1679"/>
                <a:gd name="T23" fmla="*/ 37 h 274"/>
                <a:gd name="T24" fmla="*/ 1605 w 1679"/>
                <a:gd name="T25" fmla="*/ 31 h 274"/>
                <a:gd name="T26" fmla="*/ 1601 w 1679"/>
                <a:gd name="T27" fmla="*/ 24 h 274"/>
                <a:gd name="T28" fmla="*/ 1591 w 1679"/>
                <a:gd name="T29" fmla="*/ 20 h 274"/>
                <a:gd name="T30" fmla="*/ 1588 w 1679"/>
                <a:gd name="T31" fmla="*/ 13 h 274"/>
                <a:gd name="T32" fmla="*/ 1579 w 1679"/>
                <a:gd name="T33" fmla="*/ 4 h 274"/>
                <a:gd name="T34" fmla="*/ 49 w 1679"/>
                <a:gd name="T35" fmla="*/ 0 h 274"/>
                <a:gd name="T36" fmla="*/ 48 w 1679"/>
                <a:gd name="T37" fmla="*/ 7 h 274"/>
                <a:gd name="T38" fmla="*/ 45 w 1679"/>
                <a:gd name="T39" fmla="*/ 9 h 274"/>
                <a:gd name="T40" fmla="*/ 39 w 1679"/>
                <a:gd name="T41" fmla="*/ 12 h 274"/>
                <a:gd name="T42" fmla="*/ 39 w 1679"/>
                <a:gd name="T43" fmla="*/ 4 h 274"/>
                <a:gd name="T44" fmla="*/ 34 w 1679"/>
                <a:gd name="T45" fmla="*/ 7 h 274"/>
                <a:gd name="T46" fmla="*/ 28 w 1679"/>
                <a:gd name="T47" fmla="*/ 9 h 274"/>
                <a:gd name="T48" fmla="*/ 23 w 1679"/>
                <a:gd name="T49" fmla="*/ 16 h 274"/>
                <a:gd name="T50" fmla="*/ 22 w 1679"/>
                <a:gd name="T51" fmla="*/ 32 h 274"/>
                <a:gd name="T52" fmla="*/ 20 w 1679"/>
                <a:gd name="T53" fmla="*/ 36 h 274"/>
                <a:gd name="T54" fmla="*/ 18 w 1679"/>
                <a:gd name="T55" fmla="*/ 56 h 274"/>
                <a:gd name="T56" fmla="*/ 12 w 1679"/>
                <a:gd name="T57" fmla="*/ 66 h 274"/>
                <a:gd name="T58" fmla="*/ 7 w 1679"/>
                <a:gd name="T59" fmla="*/ 78 h 274"/>
                <a:gd name="T60" fmla="*/ 6 w 1679"/>
                <a:gd name="T61" fmla="*/ 95 h 274"/>
                <a:gd name="T62" fmla="*/ 10 w 1679"/>
                <a:gd name="T63" fmla="*/ 105 h 274"/>
                <a:gd name="T64" fmla="*/ 18 w 1679"/>
                <a:gd name="T65" fmla="*/ 122 h 274"/>
                <a:gd name="T66" fmla="*/ 22 w 1679"/>
                <a:gd name="T67" fmla="*/ 136 h 274"/>
                <a:gd name="T68" fmla="*/ 26 w 1679"/>
                <a:gd name="T69" fmla="*/ 140 h 274"/>
                <a:gd name="T70" fmla="*/ 26 w 1679"/>
                <a:gd name="T71" fmla="*/ 160 h 274"/>
                <a:gd name="T72" fmla="*/ 28 w 1679"/>
                <a:gd name="T73" fmla="*/ 164 h 274"/>
                <a:gd name="T74" fmla="*/ 23 w 1679"/>
                <a:gd name="T75" fmla="*/ 193 h 274"/>
                <a:gd name="T76" fmla="*/ 19 w 1679"/>
                <a:gd name="T77" fmla="*/ 199 h 274"/>
                <a:gd name="T78" fmla="*/ 18 w 1679"/>
                <a:gd name="T79" fmla="*/ 228 h 274"/>
                <a:gd name="T80" fmla="*/ 16 w 1679"/>
                <a:gd name="T81" fmla="*/ 239 h 274"/>
                <a:gd name="T82" fmla="*/ 12 w 1679"/>
                <a:gd name="T83" fmla="*/ 243 h 274"/>
                <a:gd name="T84" fmla="*/ 10 w 1679"/>
                <a:gd name="T85" fmla="*/ 261 h 274"/>
                <a:gd name="T86" fmla="*/ 4 w 1679"/>
                <a:gd name="T87" fmla="*/ 266 h 274"/>
                <a:gd name="T88" fmla="*/ 3 w 1679"/>
                <a:gd name="T89" fmla="*/ 269 h 274"/>
                <a:gd name="T90" fmla="*/ 1679 w 1679"/>
                <a:gd name="T91" fmla="*/ 274 h 274"/>
                <a:gd name="T92" fmla="*/ 1678 w 1679"/>
                <a:gd name="T93" fmla="*/ 219 h 274"/>
                <a:gd name="T94" fmla="*/ 1675 w 1679"/>
                <a:gd name="T95" fmla="*/ 211 h 274"/>
                <a:gd name="T96" fmla="*/ 1676 w 1679"/>
                <a:gd name="T97" fmla="*/ 197 h 274"/>
                <a:gd name="T98" fmla="*/ 1679 w 1679"/>
                <a:gd name="T99" fmla="*/ 186 h 274"/>
                <a:gd name="T100" fmla="*/ 1676 w 1679"/>
                <a:gd name="T101" fmla="*/ 173 h 274"/>
                <a:gd name="T102" fmla="*/ 1672 w 1679"/>
                <a:gd name="T103" fmla="*/ 156 h 274"/>
                <a:gd name="T104" fmla="*/ 1670 w 1679"/>
                <a:gd name="T105" fmla="*/ 14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9" h="274">
                  <a:moveTo>
                    <a:pt x="1668" y="143"/>
                  </a:moveTo>
                  <a:lnTo>
                    <a:pt x="1668" y="132"/>
                  </a:lnTo>
                  <a:lnTo>
                    <a:pt x="1664" y="127"/>
                  </a:lnTo>
                  <a:lnTo>
                    <a:pt x="1663" y="124"/>
                  </a:lnTo>
                  <a:lnTo>
                    <a:pt x="1663" y="123"/>
                  </a:lnTo>
                  <a:lnTo>
                    <a:pt x="1661" y="122"/>
                  </a:lnTo>
                  <a:lnTo>
                    <a:pt x="1661" y="119"/>
                  </a:lnTo>
                  <a:lnTo>
                    <a:pt x="1657" y="113"/>
                  </a:lnTo>
                  <a:lnTo>
                    <a:pt x="1656" y="111"/>
                  </a:lnTo>
                  <a:lnTo>
                    <a:pt x="1654" y="109"/>
                  </a:lnTo>
                  <a:lnTo>
                    <a:pt x="1654" y="108"/>
                  </a:lnTo>
                  <a:lnTo>
                    <a:pt x="1650" y="107"/>
                  </a:lnTo>
                  <a:lnTo>
                    <a:pt x="1650" y="105"/>
                  </a:lnTo>
                  <a:lnTo>
                    <a:pt x="1648" y="100"/>
                  </a:lnTo>
                  <a:lnTo>
                    <a:pt x="1646" y="98"/>
                  </a:lnTo>
                  <a:lnTo>
                    <a:pt x="1646" y="97"/>
                  </a:lnTo>
                  <a:lnTo>
                    <a:pt x="1643" y="95"/>
                  </a:lnTo>
                  <a:lnTo>
                    <a:pt x="1643" y="89"/>
                  </a:lnTo>
                  <a:lnTo>
                    <a:pt x="1639" y="87"/>
                  </a:lnTo>
                  <a:lnTo>
                    <a:pt x="1639" y="86"/>
                  </a:lnTo>
                  <a:lnTo>
                    <a:pt x="1637" y="84"/>
                  </a:lnTo>
                  <a:lnTo>
                    <a:pt x="1635" y="80"/>
                  </a:lnTo>
                  <a:lnTo>
                    <a:pt x="1635" y="78"/>
                  </a:lnTo>
                  <a:lnTo>
                    <a:pt x="1634" y="75"/>
                  </a:lnTo>
                  <a:lnTo>
                    <a:pt x="1628" y="69"/>
                  </a:lnTo>
                  <a:lnTo>
                    <a:pt x="1628" y="66"/>
                  </a:lnTo>
                  <a:lnTo>
                    <a:pt x="1626" y="64"/>
                  </a:lnTo>
                  <a:lnTo>
                    <a:pt x="1624" y="59"/>
                  </a:lnTo>
                  <a:lnTo>
                    <a:pt x="1624" y="56"/>
                  </a:lnTo>
                  <a:lnTo>
                    <a:pt x="1623" y="55"/>
                  </a:lnTo>
                  <a:lnTo>
                    <a:pt x="1623" y="53"/>
                  </a:lnTo>
                  <a:lnTo>
                    <a:pt x="1621" y="50"/>
                  </a:lnTo>
                  <a:lnTo>
                    <a:pt x="1621" y="48"/>
                  </a:lnTo>
                  <a:lnTo>
                    <a:pt x="1613" y="44"/>
                  </a:lnTo>
                  <a:lnTo>
                    <a:pt x="1612" y="42"/>
                  </a:lnTo>
                  <a:lnTo>
                    <a:pt x="1611" y="37"/>
                  </a:lnTo>
                  <a:lnTo>
                    <a:pt x="1610" y="34"/>
                  </a:lnTo>
                  <a:lnTo>
                    <a:pt x="1607" y="33"/>
                  </a:lnTo>
                  <a:lnTo>
                    <a:pt x="1605" y="31"/>
                  </a:lnTo>
                  <a:lnTo>
                    <a:pt x="1602" y="31"/>
                  </a:lnTo>
                  <a:lnTo>
                    <a:pt x="1602" y="26"/>
                  </a:lnTo>
                  <a:lnTo>
                    <a:pt x="1601" y="24"/>
                  </a:lnTo>
                  <a:lnTo>
                    <a:pt x="1596" y="22"/>
                  </a:lnTo>
                  <a:lnTo>
                    <a:pt x="1595" y="20"/>
                  </a:lnTo>
                  <a:lnTo>
                    <a:pt x="1591" y="20"/>
                  </a:lnTo>
                  <a:lnTo>
                    <a:pt x="1591" y="15"/>
                  </a:lnTo>
                  <a:lnTo>
                    <a:pt x="1589" y="13"/>
                  </a:lnTo>
                  <a:lnTo>
                    <a:pt x="1588" y="13"/>
                  </a:lnTo>
                  <a:lnTo>
                    <a:pt x="1585" y="12"/>
                  </a:lnTo>
                  <a:lnTo>
                    <a:pt x="1580" y="9"/>
                  </a:lnTo>
                  <a:lnTo>
                    <a:pt x="1579" y="4"/>
                  </a:lnTo>
                  <a:lnTo>
                    <a:pt x="1577" y="2"/>
                  </a:lnTo>
                  <a:lnTo>
                    <a:pt x="1572" y="0"/>
                  </a:lnTo>
                  <a:lnTo>
                    <a:pt x="49" y="0"/>
                  </a:lnTo>
                  <a:lnTo>
                    <a:pt x="50" y="1"/>
                  </a:lnTo>
                  <a:lnTo>
                    <a:pt x="48" y="2"/>
                  </a:lnTo>
                  <a:lnTo>
                    <a:pt x="48" y="7"/>
                  </a:lnTo>
                  <a:lnTo>
                    <a:pt x="47" y="7"/>
                  </a:lnTo>
                  <a:lnTo>
                    <a:pt x="47" y="8"/>
                  </a:lnTo>
                  <a:lnTo>
                    <a:pt x="45" y="9"/>
                  </a:lnTo>
                  <a:lnTo>
                    <a:pt x="45" y="12"/>
                  </a:lnTo>
                  <a:lnTo>
                    <a:pt x="42" y="13"/>
                  </a:lnTo>
                  <a:lnTo>
                    <a:pt x="39" y="12"/>
                  </a:lnTo>
                  <a:lnTo>
                    <a:pt x="37" y="9"/>
                  </a:lnTo>
                  <a:lnTo>
                    <a:pt x="40" y="9"/>
                  </a:lnTo>
                  <a:lnTo>
                    <a:pt x="39" y="4"/>
                  </a:lnTo>
                  <a:lnTo>
                    <a:pt x="38" y="3"/>
                  </a:lnTo>
                  <a:lnTo>
                    <a:pt x="37" y="4"/>
                  </a:lnTo>
                  <a:lnTo>
                    <a:pt x="34" y="7"/>
                  </a:lnTo>
                  <a:lnTo>
                    <a:pt x="31" y="8"/>
                  </a:lnTo>
                  <a:lnTo>
                    <a:pt x="29" y="7"/>
                  </a:lnTo>
                  <a:lnTo>
                    <a:pt x="28" y="9"/>
                  </a:lnTo>
                  <a:lnTo>
                    <a:pt x="26" y="9"/>
                  </a:lnTo>
                  <a:lnTo>
                    <a:pt x="26" y="13"/>
                  </a:lnTo>
                  <a:lnTo>
                    <a:pt x="23" y="16"/>
                  </a:lnTo>
                  <a:lnTo>
                    <a:pt x="23" y="24"/>
                  </a:lnTo>
                  <a:lnTo>
                    <a:pt x="22" y="28"/>
                  </a:lnTo>
                  <a:lnTo>
                    <a:pt x="22" y="32"/>
                  </a:lnTo>
                  <a:lnTo>
                    <a:pt x="20" y="32"/>
                  </a:lnTo>
                  <a:lnTo>
                    <a:pt x="20" y="33"/>
                  </a:lnTo>
                  <a:lnTo>
                    <a:pt x="20" y="36"/>
                  </a:lnTo>
                  <a:lnTo>
                    <a:pt x="20" y="40"/>
                  </a:lnTo>
                  <a:lnTo>
                    <a:pt x="18" y="45"/>
                  </a:lnTo>
                  <a:lnTo>
                    <a:pt x="18" y="56"/>
                  </a:lnTo>
                  <a:lnTo>
                    <a:pt x="17" y="62"/>
                  </a:lnTo>
                  <a:lnTo>
                    <a:pt x="15" y="64"/>
                  </a:lnTo>
                  <a:lnTo>
                    <a:pt x="12" y="66"/>
                  </a:lnTo>
                  <a:lnTo>
                    <a:pt x="10" y="69"/>
                  </a:lnTo>
                  <a:lnTo>
                    <a:pt x="10" y="75"/>
                  </a:lnTo>
                  <a:lnTo>
                    <a:pt x="7" y="78"/>
                  </a:lnTo>
                  <a:lnTo>
                    <a:pt x="6" y="84"/>
                  </a:lnTo>
                  <a:lnTo>
                    <a:pt x="4" y="88"/>
                  </a:lnTo>
                  <a:lnTo>
                    <a:pt x="6" y="95"/>
                  </a:lnTo>
                  <a:lnTo>
                    <a:pt x="7" y="97"/>
                  </a:lnTo>
                  <a:lnTo>
                    <a:pt x="10" y="100"/>
                  </a:lnTo>
                  <a:lnTo>
                    <a:pt x="10" y="105"/>
                  </a:lnTo>
                  <a:lnTo>
                    <a:pt x="12" y="110"/>
                  </a:lnTo>
                  <a:lnTo>
                    <a:pt x="15" y="113"/>
                  </a:lnTo>
                  <a:lnTo>
                    <a:pt x="18" y="122"/>
                  </a:lnTo>
                  <a:lnTo>
                    <a:pt x="18" y="133"/>
                  </a:lnTo>
                  <a:lnTo>
                    <a:pt x="20" y="135"/>
                  </a:lnTo>
                  <a:lnTo>
                    <a:pt x="22" y="136"/>
                  </a:lnTo>
                  <a:lnTo>
                    <a:pt x="22" y="137"/>
                  </a:lnTo>
                  <a:lnTo>
                    <a:pt x="23" y="140"/>
                  </a:lnTo>
                  <a:lnTo>
                    <a:pt x="26" y="140"/>
                  </a:lnTo>
                  <a:lnTo>
                    <a:pt x="24" y="145"/>
                  </a:lnTo>
                  <a:lnTo>
                    <a:pt x="26" y="149"/>
                  </a:lnTo>
                  <a:lnTo>
                    <a:pt x="26" y="160"/>
                  </a:lnTo>
                  <a:lnTo>
                    <a:pt x="26" y="161"/>
                  </a:lnTo>
                  <a:lnTo>
                    <a:pt x="28" y="162"/>
                  </a:lnTo>
                  <a:lnTo>
                    <a:pt x="28" y="164"/>
                  </a:lnTo>
                  <a:lnTo>
                    <a:pt x="26" y="179"/>
                  </a:lnTo>
                  <a:lnTo>
                    <a:pt x="25" y="184"/>
                  </a:lnTo>
                  <a:lnTo>
                    <a:pt x="23" y="193"/>
                  </a:lnTo>
                  <a:lnTo>
                    <a:pt x="23" y="197"/>
                  </a:lnTo>
                  <a:lnTo>
                    <a:pt x="22" y="199"/>
                  </a:lnTo>
                  <a:lnTo>
                    <a:pt x="19" y="199"/>
                  </a:lnTo>
                  <a:lnTo>
                    <a:pt x="18" y="199"/>
                  </a:lnTo>
                  <a:lnTo>
                    <a:pt x="18" y="201"/>
                  </a:lnTo>
                  <a:lnTo>
                    <a:pt x="18" y="228"/>
                  </a:lnTo>
                  <a:lnTo>
                    <a:pt x="17" y="233"/>
                  </a:lnTo>
                  <a:lnTo>
                    <a:pt x="17" y="239"/>
                  </a:lnTo>
                  <a:lnTo>
                    <a:pt x="16" y="239"/>
                  </a:lnTo>
                  <a:lnTo>
                    <a:pt x="16" y="240"/>
                  </a:lnTo>
                  <a:lnTo>
                    <a:pt x="15" y="242"/>
                  </a:lnTo>
                  <a:lnTo>
                    <a:pt x="12" y="243"/>
                  </a:lnTo>
                  <a:lnTo>
                    <a:pt x="12" y="247"/>
                  </a:lnTo>
                  <a:lnTo>
                    <a:pt x="10" y="253"/>
                  </a:lnTo>
                  <a:lnTo>
                    <a:pt x="10" y="261"/>
                  </a:lnTo>
                  <a:lnTo>
                    <a:pt x="7" y="261"/>
                  </a:lnTo>
                  <a:lnTo>
                    <a:pt x="7" y="264"/>
                  </a:lnTo>
                  <a:lnTo>
                    <a:pt x="4" y="266"/>
                  </a:lnTo>
                  <a:lnTo>
                    <a:pt x="3" y="266"/>
                  </a:lnTo>
                  <a:lnTo>
                    <a:pt x="3" y="267"/>
                  </a:lnTo>
                  <a:lnTo>
                    <a:pt x="3" y="269"/>
                  </a:lnTo>
                  <a:lnTo>
                    <a:pt x="1" y="271"/>
                  </a:lnTo>
                  <a:lnTo>
                    <a:pt x="0" y="274"/>
                  </a:lnTo>
                  <a:lnTo>
                    <a:pt x="1679" y="274"/>
                  </a:lnTo>
                  <a:lnTo>
                    <a:pt x="1679" y="271"/>
                  </a:lnTo>
                  <a:lnTo>
                    <a:pt x="1678" y="258"/>
                  </a:lnTo>
                  <a:lnTo>
                    <a:pt x="1678" y="219"/>
                  </a:lnTo>
                  <a:lnTo>
                    <a:pt x="1676" y="215"/>
                  </a:lnTo>
                  <a:lnTo>
                    <a:pt x="1676" y="213"/>
                  </a:lnTo>
                  <a:lnTo>
                    <a:pt x="1675" y="211"/>
                  </a:lnTo>
                  <a:lnTo>
                    <a:pt x="1675" y="198"/>
                  </a:lnTo>
                  <a:lnTo>
                    <a:pt x="1675" y="197"/>
                  </a:lnTo>
                  <a:lnTo>
                    <a:pt x="1676" y="197"/>
                  </a:lnTo>
                  <a:lnTo>
                    <a:pt x="1678" y="195"/>
                  </a:lnTo>
                  <a:lnTo>
                    <a:pt x="1678" y="187"/>
                  </a:lnTo>
                  <a:lnTo>
                    <a:pt x="1679" y="186"/>
                  </a:lnTo>
                  <a:lnTo>
                    <a:pt x="1679" y="182"/>
                  </a:lnTo>
                  <a:lnTo>
                    <a:pt x="1678" y="175"/>
                  </a:lnTo>
                  <a:lnTo>
                    <a:pt x="1676" y="173"/>
                  </a:lnTo>
                  <a:lnTo>
                    <a:pt x="1675" y="173"/>
                  </a:lnTo>
                  <a:lnTo>
                    <a:pt x="1675" y="157"/>
                  </a:lnTo>
                  <a:lnTo>
                    <a:pt x="1672" y="156"/>
                  </a:lnTo>
                  <a:lnTo>
                    <a:pt x="1672" y="154"/>
                  </a:lnTo>
                  <a:lnTo>
                    <a:pt x="1670" y="150"/>
                  </a:lnTo>
                  <a:lnTo>
                    <a:pt x="1670" y="146"/>
                  </a:lnTo>
                  <a:lnTo>
                    <a:pt x="166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6" name="Freeform 82">
              <a:extLst>
                <a:ext uri="{FF2B5EF4-FFF2-40B4-BE49-F238E27FC236}">
                  <a16:creationId xmlns:a16="http://schemas.microsoft.com/office/drawing/2014/main" id="{E19A4BB1-41D0-7E00-C2B7-8C8AD45DA6FE}"/>
                </a:ext>
              </a:extLst>
            </p:cNvPr>
            <p:cNvSpPr>
              <a:spLocks/>
            </p:cNvSpPr>
            <p:nvPr/>
          </p:nvSpPr>
          <p:spPr bwMode="auto">
            <a:xfrm>
              <a:off x="112029" y="3093011"/>
              <a:ext cx="291175" cy="51384"/>
            </a:xfrm>
            <a:custGeom>
              <a:avLst/>
              <a:gdLst>
                <a:gd name="T0" fmla="*/ 1289 w 1543"/>
                <a:gd name="T1" fmla="*/ 139 h 275"/>
                <a:gd name="T2" fmla="*/ 1266 w 1543"/>
                <a:gd name="T3" fmla="*/ 126 h 275"/>
                <a:gd name="T4" fmla="*/ 1244 w 1543"/>
                <a:gd name="T5" fmla="*/ 110 h 275"/>
                <a:gd name="T6" fmla="*/ 1202 w 1543"/>
                <a:gd name="T7" fmla="*/ 101 h 275"/>
                <a:gd name="T8" fmla="*/ 1158 w 1543"/>
                <a:gd name="T9" fmla="*/ 99 h 275"/>
                <a:gd name="T10" fmla="*/ 1108 w 1543"/>
                <a:gd name="T11" fmla="*/ 83 h 275"/>
                <a:gd name="T12" fmla="*/ 1082 w 1543"/>
                <a:gd name="T13" fmla="*/ 80 h 275"/>
                <a:gd name="T14" fmla="*/ 1067 w 1543"/>
                <a:gd name="T15" fmla="*/ 90 h 275"/>
                <a:gd name="T16" fmla="*/ 1053 w 1543"/>
                <a:gd name="T17" fmla="*/ 99 h 275"/>
                <a:gd name="T18" fmla="*/ 1016 w 1543"/>
                <a:gd name="T19" fmla="*/ 88 h 275"/>
                <a:gd name="T20" fmla="*/ 988 w 1543"/>
                <a:gd name="T21" fmla="*/ 77 h 275"/>
                <a:gd name="T22" fmla="*/ 940 w 1543"/>
                <a:gd name="T23" fmla="*/ 68 h 275"/>
                <a:gd name="T24" fmla="*/ 906 w 1543"/>
                <a:gd name="T25" fmla="*/ 54 h 275"/>
                <a:gd name="T26" fmla="*/ 871 w 1543"/>
                <a:gd name="T27" fmla="*/ 44 h 275"/>
                <a:gd name="T28" fmla="*/ 818 w 1543"/>
                <a:gd name="T29" fmla="*/ 57 h 275"/>
                <a:gd name="T30" fmla="*/ 734 w 1543"/>
                <a:gd name="T31" fmla="*/ 52 h 275"/>
                <a:gd name="T32" fmla="*/ 706 w 1543"/>
                <a:gd name="T33" fmla="*/ 33 h 275"/>
                <a:gd name="T34" fmla="*/ 685 w 1543"/>
                <a:gd name="T35" fmla="*/ 14 h 275"/>
                <a:gd name="T36" fmla="*/ 650 w 1543"/>
                <a:gd name="T37" fmla="*/ 2 h 275"/>
                <a:gd name="T38" fmla="*/ 630 w 1543"/>
                <a:gd name="T39" fmla="*/ 15 h 275"/>
                <a:gd name="T40" fmla="*/ 609 w 1543"/>
                <a:gd name="T41" fmla="*/ 20 h 275"/>
                <a:gd name="T42" fmla="*/ 569 w 1543"/>
                <a:gd name="T43" fmla="*/ 12 h 275"/>
                <a:gd name="T44" fmla="*/ 525 w 1543"/>
                <a:gd name="T45" fmla="*/ 20 h 275"/>
                <a:gd name="T46" fmla="*/ 506 w 1543"/>
                <a:gd name="T47" fmla="*/ 24 h 275"/>
                <a:gd name="T48" fmla="*/ 481 w 1543"/>
                <a:gd name="T49" fmla="*/ 33 h 275"/>
                <a:gd name="T50" fmla="*/ 452 w 1543"/>
                <a:gd name="T51" fmla="*/ 39 h 275"/>
                <a:gd name="T52" fmla="*/ 434 w 1543"/>
                <a:gd name="T53" fmla="*/ 55 h 275"/>
                <a:gd name="T54" fmla="*/ 415 w 1543"/>
                <a:gd name="T55" fmla="*/ 66 h 275"/>
                <a:gd name="T56" fmla="*/ 408 w 1543"/>
                <a:gd name="T57" fmla="*/ 76 h 275"/>
                <a:gd name="T58" fmla="*/ 393 w 1543"/>
                <a:gd name="T59" fmla="*/ 79 h 275"/>
                <a:gd name="T60" fmla="*/ 365 w 1543"/>
                <a:gd name="T61" fmla="*/ 99 h 275"/>
                <a:gd name="T62" fmla="*/ 343 w 1543"/>
                <a:gd name="T63" fmla="*/ 110 h 275"/>
                <a:gd name="T64" fmla="*/ 328 w 1543"/>
                <a:gd name="T65" fmla="*/ 125 h 275"/>
                <a:gd name="T66" fmla="*/ 316 w 1543"/>
                <a:gd name="T67" fmla="*/ 146 h 275"/>
                <a:gd name="T68" fmla="*/ 297 w 1543"/>
                <a:gd name="T69" fmla="*/ 157 h 275"/>
                <a:gd name="T70" fmla="*/ 281 w 1543"/>
                <a:gd name="T71" fmla="*/ 166 h 275"/>
                <a:gd name="T72" fmla="*/ 262 w 1543"/>
                <a:gd name="T73" fmla="*/ 177 h 275"/>
                <a:gd name="T74" fmla="*/ 256 w 1543"/>
                <a:gd name="T75" fmla="*/ 197 h 275"/>
                <a:gd name="T76" fmla="*/ 245 w 1543"/>
                <a:gd name="T77" fmla="*/ 210 h 275"/>
                <a:gd name="T78" fmla="*/ 219 w 1543"/>
                <a:gd name="T79" fmla="*/ 221 h 275"/>
                <a:gd name="T80" fmla="*/ 204 w 1543"/>
                <a:gd name="T81" fmla="*/ 232 h 275"/>
                <a:gd name="T82" fmla="*/ 164 w 1543"/>
                <a:gd name="T83" fmla="*/ 241 h 275"/>
                <a:gd name="T84" fmla="*/ 156 w 1543"/>
                <a:gd name="T85" fmla="*/ 240 h 275"/>
                <a:gd name="T86" fmla="*/ 162 w 1543"/>
                <a:gd name="T87" fmla="*/ 254 h 275"/>
                <a:gd name="T88" fmla="*/ 152 w 1543"/>
                <a:gd name="T89" fmla="*/ 257 h 275"/>
                <a:gd name="T90" fmla="*/ 142 w 1543"/>
                <a:gd name="T91" fmla="*/ 252 h 275"/>
                <a:gd name="T92" fmla="*/ 109 w 1543"/>
                <a:gd name="T93" fmla="*/ 246 h 275"/>
                <a:gd name="T94" fmla="*/ 76 w 1543"/>
                <a:gd name="T95" fmla="*/ 246 h 275"/>
                <a:gd name="T96" fmla="*/ 55 w 1543"/>
                <a:gd name="T97" fmla="*/ 233 h 275"/>
                <a:gd name="T98" fmla="*/ 32 w 1543"/>
                <a:gd name="T99" fmla="*/ 233 h 275"/>
                <a:gd name="T100" fmla="*/ 16 w 1543"/>
                <a:gd name="T101" fmla="*/ 225 h 275"/>
                <a:gd name="T102" fmla="*/ 5 w 1543"/>
                <a:gd name="T103" fmla="*/ 266 h 275"/>
                <a:gd name="T104" fmla="*/ 19 w 1543"/>
                <a:gd name="T105" fmla="*/ 273 h 275"/>
                <a:gd name="T106" fmla="*/ 1532 w 1543"/>
                <a:gd name="T107" fmla="*/ 263 h 275"/>
                <a:gd name="T108" fmla="*/ 1515 w 1543"/>
                <a:gd name="T109" fmla="*/ 233 h 275"/>
                <a:gd name="T110" fmla="*/ 1485 w 1543"/>
                <a:gd name="T111" fmla="*/ 210 h 275"/>
                <a:gd name="T112" fmla="*/ 1461 w 1543"/>
                <a:gd name="T113" fmla="*/ 197 h 275"/>
                <a:gd name="T114" fmla="*/ 1442 w 1543"/>
                <a:gd name="T115" fmla="*/ 188 h 275"/>
                <a:gd name="T116" fmla="*/ 1409 w 1543"/>
                <a:gd name="T117" fmla="*/ 175 h 275"/>
                <a:gd name="T118" fmla="*/ 1371 w 1543"/>
                <a:gd name="T119" fmla="*/ 165 h 275"/>
                <a:gd name="T120" fmla="*/ 1359 w 1543"/>
                <a:gd name="T121" fmla="*/ 164 h 275"/>
                <a:gd name="T122" fmla="*/ 1321 w 1543"/>
                <a:gd name="T123" fmla="*/ 15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3" h="275">
                  <a:moveTo>
                    <a:pt x="1311" y="153"/>
                  </a:moveTo>
                  <a:lnTo>
                    <a:pt x="1304" y="151"/>
                  </a:lnTo>
                  <a:lnTo>
                    <a:pt x="1300" y="148"/>
                  </a:lnTo>
                  <a:lnTo>
                    <a:pt x="1299" y="145"/>
                  </a:lnTo>
                  <a:lnTo>
                    <a:pt x="1297" y="143"/>
                  </a:lnTo>
                  <a:lnTo>
                    <a:pt x="1297" y="142"/>
                  </a:lnTo>
                  <a:lnTo>
                    <a:pt x="1291" y="142"/>
                  </a:lnTo>
                  <a:lnTo>
                    <a:pt x="1289" y="139"/>
                  </a:lnTo>
                  <a:lnTo>
                    <a:pt x="1288" y="138"/>
                  </a:lnTo>
                  <a:lnTo>
                    <a:pt x="1286" y="137"/>
                  </a:lnTo>
                  <a:lnTo>
                    <a:pt x="1278" y="137"/>
                  </a:lnTo>
                  <a:lnTo>
                    <a:pt x="1277" y="135"/>
                  </a:lnTo>
                  <a:lnTo>
                    <a:pt x="1275" y="133"/>
                  </a:lnTo>
                  <a:lnTo>
                    <a:pt x="1275" y="131"/>
                  </a:lnTo>
                  <a:lnTo>
                    <a:pt x="1267" y="131"/>
                  </a:lnTo>
                  <a:lnTo>
                    <a:pt x="1266" y="126"/>
                  </a:lnTo>
                  <a:lnTo>
                    <a:pt x="1256" y="123"/>
                  </a:lnTo>
                  <a:lnTo>
                    <a:pt x="1256" y="121"/>
                  </a:lnTo>
                  <a:lnTo>
                    <a:pt x="1253" y="117"/>
                  </a:lnTo>
                  <a:lnTo>
                    <a:pt x="1253" y="115"/>
                  </a:lnTo>
                  <a:lnTo>
                    <a:pt x="1250" y="114"/>
                  </a:lnTo>
                  <a:lnTo>
                    <a:pt x="1250" y="113"/>
                  </a:lnTo>
                  <a:lnTo>
                    <a:pt x="1245" y="112"/>
                  </a:lnTo>
                  <a:lnTo>
                    <a:pt x="1244" y="110"/>
                  </a:lnTo>
                  <a:lnTo>
                    <a:pt x="1241" y="109"/>
                  </a:lnTo>
                  <a:lnTo>
                    <a:pt x="1240" y="109"/>
                  </a:lnTo>
                  <a:lnTo>
                    <a:pt x="1239" y="107"/>
                  </a:lnTo>
                  <a:lnTo>
                    <a:pt x="1231" y="102"/>
                  </a:lnTo>
                  <a:lnTo>
                    <a:pt x="1228" y="102"/>
                  </a:lnTo>
                  <a:lnTo>
                    <a:pt x="1225" y="101"/>
                  </a:lnTo>
                  <a:lnTo>
                    <a:pt x="1224" y="101"/>
                  </a:lnTo>
                  <a:lnTo>
                    <a:pt x="1202" y="101"/>
                  </a:lnTo>
                  <a:lnTo>
                    <a:pt x="1201" y="104"/>
                  </a:lnTo>
                  <a:lnTo>
                    <a:pt x="1197" y="106"/>
                  </a:lnTo>
                  <a:lnTo>
                    <a:pt x="1195" y="107"/>
                  </a:lnTo>
                  <a:lnTo>
                    <a:pt x="1173" y="107"/>
                  </a:lnTo>
                  <a:lnTo>
                    <a:pt x="1169" y="104"/>
                  </a:lnTo>
                  <a:lnTo>
                    <a:pt x="1167" y="102"/>
                  </a:lnTo>
                  <a:lnTo>
                    <a:pt x="1166" y="102"/>
                  </a:lnTo>
                  <a:lnTo>
                    <a:pt x="1158" y="99"/>
                  </a:lnTo>
                  <a:lnTo>
                    <a:pt x="1155" y="93"/>
                  </a:lnTo>
                  <a:lnTo>
                    <a:pt x="1152" y="92"/>
                  </a:lnTo>
                  <a:lnTo>
                    <a:pt x="1152" y="91"/>
                  </a:lnTo>
                  <a:lnTo>
                    <a:pt x="1147" y="90"/>
                  </a:lnTo>
                  <a:lnTo>
                    <a:pt x="1130" y="90"/>
                  </a:lnTo>
                  <a:lnTo>
                    <a:pt x="1125" y="88"/>
                  </a:lnTo>
                  <a:lnTo>
                    <a:pt x="1111" y="88"/>
                  </a:lnTo>
                  <a:lnTo>
                    <a:pt x="1108" y="83"/>
                  </a:lnTo>
                  <a:lnTo>
                    <a:pt x="1106" y="82"/>
                  </a:lnTo>
                  <a:lnTo>
                    <a:pt x="1100" y="82"/>
                  </a:lnTo>
                  <a:lnTo>
                    <a:pt x="1096" y="80"/>
                  </a:lnTo>
                  <a:lnTo>
                    <a:pt x="1093" y="80"/>
                  </a:lnTo>
                  <a:lnTo>
                    <a:pt x="1091" y="80"/>
                  </a:lnTo>
                  <a:lnTo>
                    <a:pt x="1088" y="79"/>
                  </a:lnTo>
                  <a:lnTo>
                    <a:pt x="1086" y="80"/>
                  </a:lnTo>
                  <a:lnTo>
                    <a:pt x="1082" y="80"/>
                  </a:lnTo>
                  <a:lnTo>
                    <a:pt x="1078" y="85"/>
                  </a:lnTo>
                  <a:lnTo>
                    <a:pt x="1076" y="85"/>
                  </a:lnTo>
                  <a:lnTo>
                    <a:pt x="1075" y="85"/>
                  </a:lnTo>
                  <a:lnTo>
                    <a:pt x="1075" y="86"/>
                  </a:lnTo>
                  <a:lnTo>
                    <a:pt x="1073" y="88"/>
                  </a:lnTo>
                  <a:lnTo>
                    <a:pt x="1071" y="88"/>
                  </a:lnTo>
                  <a:lnTo>
                    <a:pt x="1071" y="90"/>
                  </a:lnTo>
                  <a:lnTo>
                    <a:pt x="1067" y="90"/>
                  </a:lnTo>
                  <a:lnTo>
                    <a:pt x="1060" y="91"/>
                  </a:lnTo>
                  <a:lnTo>
                    <a:pt x="1059" y="93"/>
                  </a:lnTo>
                  <a:lnTo>
                    <a:pt x="1058" y="93"/>
                  </a:lnTo>
                  <a:lnTo>
                    <a:pt x="1058" y="94"/>
                  </a:lnTo>
                  <a:lnTo>
                    <a:pt x="1057" y="97"/>
                  </a:lnTo>
                  <a:lnTo>
                    <a:pt x="1054" y="98"/>
                  </a:lnTo>
                  <a:lnTo>
                    <a:pt x="1053" y="98"/>
                  </a:lnTo>
                  <a:lnTo>
                    <a:pt x="1053" y="99"/>
                  </a:lnTo>
                  <a:lnTo>
                    <a:pt x="1042" y="99"/>
                  </a:lnTo>
                  <a:lnTo>
                    <a:pt x="1039" y="95"/>
                  </a:lnTo>
                  <a:lnTo>
                    <a:pt x="1038" y="93"/>
                  </a:lnTo>
                  <a:lnTo>
                    <a:pt x="1031" y="93"/>
                  </a:lnTo>
                  <a:lnTo>
                    <a:pt x="1028" y="92"/>
                  </a:lnTo>
                  <a:lnTo>
                    <a:pt x="1027" y="91"/>
                  </a:lnTo>
                  <a:lnTo>
                    <a:pt x="1020" y="91"/>
                  </a:lnTo>
                  <a:lnTo>
                    <a:pt x="1016" y="88"/>
                  </a:lnTo>
                  <a:lnTo>
                    <a:pt x="1005" y="88"/>
                  </a:lnTo>
                  <a:lnTo>
                    <a:pt x="1004" y="82"/>
                  </a:lnTo>
                  <a:lnTo>
                    <a:pt x="1001" y="81"/>
                  </a:lnTo>
                  <a:lnTo>
                    <a:pt x="1000" y="81"/>
                  </a:lnTo>
                  <a:lnTo>
                    <a:pt x="999" y="80"/>
                  </a:lnTo>
                  <a:lnTo>
                    <a:pt x="995" y="79"/>
                  </a:lnTo>
                  <a:lnTo>
                    <a:pt x="994" y="79"/>
                  </a:lnTo>
                  <a:lnTo>
                    <a:pt x="988" y="77"/>
                  </a:lnTo>
                  <a:lnTo>
                    <a:pt x="969" y="77"/>
                  </a:lnTo>
                  <a:lnTo>
                    <a:pt x="965" y="75"/>
                  </a:lnTo>
                  <a:lnTo>
                    <a:pt x="961" y="75"/>
                  </a:lnTo>
                  <a:lnTo>
                    <a:pt x="958" y="71"/>
                  </a:lnTo>
                  <a:lnTo>
                    <a:pt x="949" y="71"/>
                  </a:lnTo>
                  <a:lnTo>
                    <a:pt x="946" y="69"/>
                  </a:lnTo>
                  <a:lnTo>
                    <a:pt x="944" y="69"/>
                  </a:lnTo>
                  <a:lnTo>
                    <a:pt x="940" y="68"/>
                  </a:lnTo>
                  <a:lnTo>
                    <a:pt x="933" y="66"/>
                  </a:lnTo>
                  <a:lnTo>
                    <a:pt x="928" y="66"/>
                  </a:lnTo>
                  <a:lnTo>
                    <a:pt x="925" y="65"/>
                  </a:lnTo>
                  <a:lnTo>
                    <a:pt x="925" y="64"/>
                  </a:lnTo>
                  <a:lnTo>
                    <a:pt x="920" y="58"/>
                  </a:lnTo>
                  <a:lnTo>
                    <a:pt x="917" y="58"/>
                  </a:lnTo>
                  <a:lnTo>
                    <a:pt x="911" y="55"/>
                  </a:lnTo>
                  <a:lnTo>
                    <a:pt x="906" y="54"/>
                  </a:lnTo>
                  <a:lnTo>
                    <a:pt x="904" y="53"/>
                  </a:lnTo>
                  <a:lnTo>
                    <a:pt x="896" y="50"/>
                  </a:lnTo>
                  <a:lnTo>
                    <a:pt x="895" y="47"/>
                  </a:lnTo>
                  <a:lnTo>
                    <a:pt x="889" y="46"/>
                  </a:lnTo>
                  <a:lnTo>
                    <a:pt x="884" y="47"/>
                  </a:lnTo>
                  <a:lnTo>
                    <a:pt x="878" y="46"/>
                  </a:lnTo>
                  <a:lnTo>
                    <a:pt x="874" y="46"/>
                  </a:lnTo>
                  <a:lnTo>
                    <a:pt x="871" y="44"/>
                  </a:lnTo>
                  <a:lnTo>
                    <a:pt x="854" y="44"/>
                  </a:lnTo>
                  <a:lnTo>
                    <a:pt x="852" y="46"/>
                  </a:lnTo>
                  <a:lnTo>
                    <a:pt x="849" y="47"/>
                  </a:lnTo>
                  <a:lnTo>
                    <a:pt x="839" y="47"/>
                  </a:lnTo>
                  <a:lnTo>
                    <a:pt x="835" y="50"/>
                  </a:lnTo>
                  <a:lnTo>
                    <a:pt x="830" y="55"/>
                  </a:lnTo>
                  <a:lnTo>
                    <a:pt x="824" y="55"/>
                  </a:lnTo>
                  <a:lnTo>
                    <a:pt x="818" y="57"/>
                  </a:lnTo>
                  <a:lnTo>
                    <a:pt x="813" y="57"/>
                  </a:lnTo>
                  <a:lnTo>
                    <a:pt x="807" y="58"/>
                  </a:lnTo>
                  <a:lnTo>
                    <a:pt x="789" y="57"/>
                  </a:lnTo>
                  <a:lnTo>
                    <a:pt x="783" y="55"/>
                  </a:lnTo>
                  <a:lnTo>
                    <a:pt x="776" y="55"/>
                  </a:lnTo>
                  <a:lnTo>
                    <a:pt x="745" y="55"/>
                  </a:lnTo>
                  <a:lnTo>
                    <a:pt x="740" y="53"/>
                  </a:lnTo>
                  <a:lnTo>
                    <a:pt x="734" y="52"/>
                  </a:lnTo>
                  <a:lnTo>
                    <a:pt x="732" y="50"/>
                  </a:lnTo>
                  <a:lnTo>
                    <a:pt x="731" y="47"/>
                  </a:lnTo>
                  <a:lnTo>
                    <a:pt x="726" y="46"/>
                  </a:lnTo>
                  <a:lnTo>
                    <a:pt x="721" y="44"/>
                  </a:lnTo>
                  <a:lnTo>
                    <a:pt x="721" y="39"/>
                  </a:lnTo>
                  <a:lnTo>
                    <a:pt x="718" y="36"/>
                  </a:lnTo>
                  <a:lnTo>
                    <a:pt x="709" y="35"/>
                  </a:lnTo>
                  <a:lnTo>
                    <a:pt x="706" y="33"/>
                  </a:lnTo>
                  <a:lnTo>
                    <a:pt x="704" y="33"/>
                  </a:lnTo>
                  <a:lnTo>
                    <a:pt x="700" y="31"/>
                  </a:lnTo>
                  <a:lnTo>
                    <a:pt x="699" y="28"/>
                  </a:lnTo>
                  <a:lnTo>
                    <a:pt x="698" y="26"/>
                  </a:lnTo>
                  <a:lnTo>
                    <a:pt x="693" y="24"/>
                  </a:lnTo>
                  <a:lnTo>
                    <a:pt x="688" y="22"/>
                  </a:lnTo>
                  <a:lnTo>
                    <a:pt x="687" y="17"/>
                  </a:lnTo>
                  <a:lnTo>
                    <a:pt x="685" y="14"/>
                  </a:lnTo>
                  <a:lnTo>
                    <a:pt x="680" y="11"/>
                  </a:lnTo>
                  <a:lnTo>
                    <a:pt x="677" y="11"/>
                  </a:lnTo>
                  <a:lnTo>
                    <a:pt x="676" y="6"/>
                  </a:lnTo>
                  <a:lnTo>
                    <a:pt x="676" y="4"/>
                  </a:lnTo>
                  <a:lnTo>
                    <a:pt x="669" y="3"/>
                  </a:lnTo>
                  <a:lnTo>
                    <a:pt x="665" y="0"/>
                  </a:lnTo>
                  <a:lnTo>
                    <a:pt x="652" y="0"/>
                  </a:lnTo>
                  <a:lnTo>
                    <a:pt x="650" y="2"/>
                  </a:lnTo>
                  <a:lnTo>
                    <a:pt x="647" y="4"/>
                  </a:lnTo>
                  <a:lnTo>
                    <a:pt x="645" y="4"/>
                  </a:lnTo>
                  <a:lnTo>
                    <a:pt x="645" y="6"/>
                  </a:lnTo>
                  <a:lnTo>
                    <a:pt x="641" y="7"/>
                  </a:lnTo>
                  <a:lnTo>
                    <a:pt x="641" y="11"/>
                  </a:lnTo>
                  <a:lnTo>
                    <a:pt x="636" y="11"/>
                  </a:lnTo>
                  <a:lnTo>
                    <a:pt x="634" y="14"/>
                  </a:lnTo>
                  <a:lnTo>
                    <a:pt x="630" y="15"/>
                  </a:lnTo>
                  <a:lnTo>
                    <a:pt x="629" y="15"/>
                  </a:lnTo>
                  <a:lnTo>
                    <a:pt x="628" y="15"/>
                  </a:lnTo>
                  <a:lnTo>
                    <a:pt x="628" y="16"/>
                  </a:lnTo>
                  <a:lnTo>
                    <a:pt x="625" y="16"/>
                  </a:lnTo>
                  <a:lnTo>
                    <a:pt x="623" y="17"/>
                  </a:lnTo>
                  <a:lnTo>
                    <a:pt x="620" y="20"/>
                  </a:lnTo>
                  <a:lnTo>
                    <a:pt x="612" y="22"/>
                  </a:lnTo>
                  <a:lnTo>
                    <a:pt x="609" y="20"/>
                  </a:lnTo>
                  <a:lnTo>
                    <a:pt x="604" y="19"/>
                  </a:lnTo>
                  <a:lnTo>
                    <a:pt x="602" y="19"/>
                  </a:lnTo>
                  <a:lnTo>
                    <a:pt x="600" y="17"/>
                  </a:lnTo>
                  <a:lnTo>
                    <a:pt x="592" y="17"/>
                  </a:lnTo>
                  <a:lnTo>
                    <a:pt x="590" y="15"/>
                  </a:lnTo>
                  <a:lnTo>
                    <a:pt x="587" y="14"/>
                  </a:lnTo>
                  <a:lnTo>
                    <a:pt x="573" y="14"/>
                  </a:lnTo>
                  <a:lnTo>
                    <a:pt x="569" y="12"/>
                  </a:lnTo>
                  <a:lnTo>
                    <a:pt x="568" y="11"/>
                  </a:lnTo>
                  <a:lnTo>
                    <a:pt x="546" y="11"/>
                  </a:lnTo>
                  <a:lnTo>
                    <a:pt x="544" y="12"/>
                  </a:lnTo>
                  <a:lnTo>
                    <a:pt x="543" y="12"/>
                  </a:lnTo>
                  <a:lnTo>
                    <a:pt x="543" y="14"/>
                  </a:lnTo>
                  <a:lnTo>
                    <a:pt x="535" y="15"/>
                  </a:lnTo>
                  <a:lnTo>
                    <a:pt x="531" y="17"/>
                  </a:lnTo>
                  <a:lnTo>
                    <a:pt x="525" y="20"/>
                  </a:lnTo>
                  <a:lnTo>
                    <a:pt x="522" y="20"/>
                  </a:lnTo>
                  <a:lnTo>
                    <a:pt x="520" y="21"/>
                  </a:lnTo>
                  <a:lnTo>
                    <a:pt x="517" y="21"/>
                  </a:lnTo>
                  <a:lnTo>
                    <a:pt x="515" y="21"/>
                  </a:lnTo>
                  <a:lnTo>
                    <a:pt x="514" y="21"/>
                  </a:lnTo>
                  <a:lnTo>
                    <a:pt x="514" y="22"/>
                  </a:lnTo>
                  <a:lnTo>
                    <a:pt x="509" y="24"/>
                  </a:lnTo>
                  <a:lnTo>
                    <a:pt x="506" y="24"/>
                  </a:lnTo>
                  <a:lnTo>
                    <a:pt x="504" y="24"/>
                  </a:lnTo>
                  <a:lnTo>
                    <a:pt x="503" y="24"/>
                  </a:lnTo>
                  <a:lnTo>
                    <a:pt x="503" y="26"/>
                  </a:lnTo>
                  <a:lnTo>
                    <a:pt x="501" y="27"/>
                  </a:lnTo>
                  <a:lnTo>
                    <a:pt x="499" y="27"/>
                  </a:lnTo>
                  <a:lnTo>
                    <a:pt x="499" y="28"/>
                  </a:lnTo>
                  <a:lnTo>
                    <a:pt x="492" y="28"/>
                  </a:lnTo>
                  <a:lnTo>
                    <a:pt x="481" y="33"/>
                  </a:lnTo>
                  <a:lnTo>
                    <a:pt x="469" y="33"/>
                  </a:lnTo>
                  <a:lnTo>
                    <a:pt x="468" y="35"/>
                  </a:lnTo>
                  <a:lnTo>
                    <a:pt x="467" y="35"/>
                  </a:lnTo>
                  <a:lnTo>
                    <a:pt x="467" y="36"/>
                  </a:lnTo>
                  <a:lnTo>
                    <a:pt x="463" y="36"/>
                  </a:lnTo>
                  <a:lnTo>
                    <a:pt x="460" y="36"/>
                  </a:lnTo>
                  <a:lnTo>
                    <a:pt x="459" y="39"/>
                  </a:lnTo>
                  <a:lnTo>
                    <a:pt x="452" y="39"/>
                  </a:lnTo>
                  <a:lnTo>
                    <a:pt x="451" y="41"/>
                  </a:lnTo>
                  <a:lnTo>
                    <a:pt x="449" y="41"/>
                  </a:lnTo>
                  <a:lnTo>
                    <a:pt x="448" y="41"/>
                  </a:lnTo>
                  <a:lnTo>
                    <a:pt x="448" y="42"/>
                  </a:lnTo>
                  <a:lnTo>
                    <a:pt x="442" y="44"/>
                  </a:lnTo>
                  <a:lnTo>
                    <a:pt x="437" y="44"/>
                  </a:lnTo>
                  <a:lnTo>
                    <a:pt x="436" y="50"/>
                  </a:lnTo>
                  <a:lnTo>
                    <a:pt x="434" y="55"/>
                  </a:lnTo>
                  <a:lnTo>
                    <a:pt x="428" y="57"/>
                  </a:lnTo>
                  <a:lnTo>
                    <a:pt x="426" y="58"/>
                  </a:lnTo>
                  <a:lnTo>
                    <a:pt x="425" y="60"/>
                  </a:lnTo>
                  <a:lnTo>
                    <a:pt x="424" y="63"/>
                  </a:lnTo>
                  <a:lnTo>
                    <a:pt x="423" y="63"/>
                  </a:lnTo>
                  <a:lnTo>
                    <a:pt x="423" y="64"/>
                  </a:lnTo>
                  <a:lnTo>
                    <a:pt x="423" y="66"/>
                  </a:lnTo>
                  <a:lnTo>
                    <a:pt x="415" y="66"/>
                  </a:lnTo>
                  <a:lnTo>
                    <a:pt x="414" y="69"/>
                  </a:lnTo>
                  <a:lnTo>
                    <a:pt x="413" y="69"/>
                  </a:lnTo>
                  <a:lnTo>
                    <a:pt x="413" y="70"/>
                  </a:lnTo>
                  <a:lnTo>
                    <a:pt x="413" y="73"/>
                  </a:lnTo>
                  <a:lnTo>
                    <a:pt x="412" y="73"/>
                  </a:lnTo>
                  <a:lnTo>
                    <a:pt x="412" y="74"/>
                  </a:lnTo>
                  <a:lnTo>
                    <a:pt x="412" y="75"/>
                  </a:lnTo>
                  <a:lnTo>
                    <a:pt x="408" y="76"/>
                  </a:lnTo>
                  <a:lnTo>
                    <a:pt x="405" y="76"/>
                  </a:lnTo>
                  <a:lnTo>
                    <a:pt x="404" y="76"/>
                  </a:lnTo>
                  <a:lnTo>
                    <a:pt x="404" y="77"/>
                  </a:lnTo>
                  <a:lnTo>
                    <a:pt x="401" y="77"/>
                  </a:lnTo>
                  <a:lnTo>
                    <a:pt x="397" y="78"/>
                  </a:lnTo>
                  <a:lnTo>
                    <a:pt x="395" y="78"/>
                  </a:lnTo>
                  <a:lnTo>
                    <a:pt x="393" y="78"/>
                  </a:lnTo>
                  <a:lnTo>
                    <a:pt x="393" y="79"/>
                  </a:lnTo>
                  <a:lnTo>
                    <a:pt x="385" y="82"/>
                  </a:lnTo>
                  <a:lnTo>
                    <a:pt x="379" y="88"/>
                  </a:lnTo>
                  <a:lnTo>
                    <a:pt x="378" y="88"/>
                  </a:lnTo>
                  <a:lnTo>
                    <a:pt x="378" y="89"/>
                  </a:lnTo>
                  <a:lnTo>
                    <a:pt x="376" y="90"/>
                  </a:lnTo>
                  <a:lnTo>
                    <a:pt x="372" y="91"/>
                  </a:lnTo>
                  <a:lnTo>
                    <a:pt x="371" y="99"/>
                  </a:lnTo>
                  <a:lnTo>
                    <a:pt x="365" y="99"/>
                  </a:lnTo>
                  <a:lnTo>
                    <a:pt x="363" y="102"/>
                  </a:lnTo>
                  <a:lnTo>
                    <a:pt x="361" y="104"/>
                  </a:lnTo>
                  <a:lnTo>
                    <a:pt x="354" y="107"/>
                  </a:lnTo>
                  <a:lnTo>
                    <a:pt x="352" y="107"/>
                  </a:lnTo>
                  <a:lnTo>
                    <a:pt x="351" y="107"/>
                  </a:lnTo>
                  <a:lnTo>
                    <a:pt x="351" y="109"/>
                  </a:lnTo>
                  <a:lnTo>
                    <a:pt x="349" y="110"/>
                  </a:lnTo>
                  <a:lnTo>
                    <a:pt x="343" y="110"/>
                  </a:lnTo>
                  <a:lnTo>
                    <a:pt x="342" y="111"/>
                  </a:lnTo>
                  <a:lnTo>
                    <a:pt x="339" y="113"/>
                  </a:lnTo>
                  <a:lnTo>
                    <a:pt x="338" y="113"/>
                  </a:lnTo>
                  <a:lnTo>
                    <a:pt x="332" y="118"/>
                  </a:lnTo>
                  <a:lnTo>
                    <a:pt x="332" y="123"/>
                  </a:lnTo>
                  <a:lnTo>
                    <a:pt x="331" y="125"/>
                  </a:lnTo>
                  <a:lnTo>
                    <a:pt x="329" y="125"/>
                  </a:lnTo>
                  <a:lnTo>
                    <a:pt x="328" y="125"/>
                  </a:lnTo>
                  <a:lnTo>
                    <a:pt x="328" y="126"/>
                  </a:lnTo>
                  <a:lnTo>
                    <a:pt x="328" y="131"/>
                  </a:lnTo>
                  <a:lnTo>
                    <a:pt x="327" y="131"/>
                  </a:lnTo>
                  <a:lnTo>
                    <a:pt x="325" y="131"/>
                  </a:lnTo>
                  <a:lnTo>
                    <a:pt x="325" y="134"/>
                  </a:lnTo>
                  <a:lnTo>
                    <a:pt x="321" y="137"/>
                  </a:lnTo>
                  <a:lnTo>
                    <a:pt x="317" y="142"/>
                  </a:lnTo>
                  <a:lnTo>
                    <a:pt x="316" y="146"/>
                  </a:lnTo>
                  <a:lnTo>
                    <a:pt x="312" y="146"/>
                  </a:lnTo>
                  <a:lnTo>
                    <a:pt x="310" y="148"/>
                  </a:lnTo>
                  <a:lnTo>
                    <a:pt x="308" y="153"/>
                  </a:lnTo>
                  <a:lnTo>
                    <a:pt x="306" y="153"/>
                  </a:lnTo>
                  <a:lnTo>
                    <a:pt x="304" y="154"/>
                  </a:lnTo>
                  <a:lnTo>
                    <a:pt x="303" y="154"/>
                  </a:lnTo>
                  <a:lnTo>
                    <a:pt x="303" y="156"/>
                  </a:lnTo>
                  <a:lnTo>
                    <a:pt x="297" y="157"/>
                  </a:lnTo>
                  <a:lnTo>
                    <a:pt x="294" y="157"/>
                  </a:lnTo>
                  <a:lnTo>
                    <a:pt x="294" y="159"/>
                  </a:lnTo>
                  <a:lnTo>
                    <a:pt x="290" y="159"/>
                  </a:lnTo>
                  <a:lnTo>
                    <a:pt x="289" y="162"/>
                  </a:lnTo>
                  <a:lnTo>
                    <a:pt x="284" y="164"/>
                  </a:lnTo>
                  <a:lnTo>
                    <a:pt x="282" y="165"/>
                  </a:lnTo>
                  <a:lnTo>
                    <a:pt x="281" y="165"/>
                  </a:lnTo>
                  <a:lnTo>
                    <a:pt x="281" y="166"/>
                  </a:lnTo>
                  <a:lnTo>
                    <a:pt x="275" y="168"/>
                  </a:lnTo>
                  <a:lnTo>
                    <a:pt x="273" y="170"/>
                  </a:lnTo>
                  <a:lnTo>
                    <a:pt x="270" y="170"/>
                  </a:lnTo>
                  <a:lnTo>
                    <a:pt x="270" y="173"/>
                  </a:lnTo>
                  <a:lnTo>
                    <a:pt x="267" y="175"/>
                  </a:lnTo>
                  <a:lnTo>
                    <a:pt x="266" y="177"/>
                  </a:lnTo>
                  <a:lnTo>
                    <a:pt x="263" y="177"/>
                  </a:lnTo>
                  <a:lnTo>
                    <a:pt x="262" y="177"/>
                  </a:lnTo>
                  <a:lnTo>
                    <a:pt x="262" y="178"/>
                  </a:lnTo>
                  <a:lnTo>
                    <a:pt x="262" y="184"/>
                  </a:lnTo>
                  <a:lnTo>
                    <a:pt x="261" y="188"/>
                  </a:lnTo>
                  <a:lnTo>
                    <a:pt x="259" y="192"/>
                  </a:lnTo>
                  <a:lnTo>
                    <a:pt x="258" y="192"/>
                  </a:lnTo>
                  <a:lnTo>
                    <a:pt x="258" y="193"/>
                  </a:lnTo>
                  <a:lnTo>
                    <a:pt x="258" y="195"/>
                  </a:lnTo>
                  <a:lnTo>
                    <a:pt x="256" y="197"/>
                  </a:lnTo>
                  <a:lnTo>
                    <a:pt x="255" y="197"/>
                  </a:lnTo>
                  <a:lnTo>
                    <a:pt x="255" y="198"/>
                  </a:lnTo>
                  <a:lnTo>
                    <a:pt x="254" y="200"/>
                  </a:lnTo>
                  <a:lnTo>
                    <a:pt x="250" y="202"/>
                  </a:lnTo>
                  <a:lnTo>
                    <a:pt x="248" y="204"/>
                  </a:lnTo>
                  <a:lnTo>
                    <a:pt x="248" y="208"/>
                  </a:lnTo>
                  <a:lnTo>
                    <a:pt x="245" y="208"/>
                  </a:lnTo>
                  <a:lnTo>
                    <a:pt x="245" y="210"/>
                  </a:lnTo>
                  <a:lnTo>
                    <a:pt x="242" y="210"/>
                  </a:lnTo>
                  <a:lnTo>
                    <a:pt x="241" y="211"/>
                  </a:lnTo>
                  <a:lnTo>
                    <a:pt x="237" y="219"/>
                  </a:lnTo>
                  <a:lnTo>
                    <a:pt x="230" y="219"/>
                  </a:lnTo>
                  <a:lnTo>
                    <a:pt x="229" y="219"/>
                  </a:lnTo>
                  <a:lnTo>
                    <a:pt x="229" y="220"/>
                  </a:lnTo>
                  <a:lnTo>
                    <a:pt x="226" y="221"/>
                  </a:lnTo>
                  <a:lnTo>
                    <a:pt x="219" y="221"/>
                  </a:lnTo>
                  <a:lnTo>
                    <a:pt x="215" y="222"/>
                  </a:lnTo>
                  <a:lnTo>
                    <a:pt x="214" y="222"/>
                  </a:lnTo>
                  <a:lnTo>
                    <a:pt x="213" y="222"/>
                  </a:lnTo>
                  <a:lnTo>
                    <a:pt x="213" y="223"/>
                  </a:lnTo>
                  <a:lnTo>
                    <a:pt x="210" y="223"/>
                  </a:lnTo>
                  <a:lnTo>
                    <a:pt x="208" y="224"/>
                  </a:lnTo>
                  <a:lnTo>
                    <a:pt x="207" y="230"/>
                  </a:lnTo>
                  <a:lnTo>
                    <a:pt x="204" y="232"/>
                  </a:lnTo>
                  <a:lnTo>
                    <a:pt x="199" y="233"/>
                  </a:lnTo>
                  <a:lnTo>
                    <a:pt x="194" y="235"/>
                  </a:lnTo>
                  <a:lnTo>
                    <a:pt x="190" y="233"/>
                  </a:lnTo>
                  <a:lnTo>
                    <a:pt x="189" y="234"/>
                  </a:lnTo>
                  <a:lnTo>
                    <a:pt x="188" y="239"/>
                  </a:lnTo>
                  <a:lnTo>
                    <a:pt x="172" y="239"/>
                  </a:lnTo>
                  <a:lnTo>
                    <a:pt x="168" y="241"/>
                  </a:lnTo>
                  <a:lnTo>
                    <a:pt x="164" y="241"/>
                  </a:lnTo>
                  <a:lnTo>
                    <a:pt x="161" y="239"/>
                  </a:lnTo>
                  <a:lnTo>
                    <a:pt x="158" y="233"/>
                  </a:lnTo>
                  <a:lnTo>
                    <a:pt x="154" y="232"/>
                  </a:lnTo>
                  <a:lnTo>
                    <a:pt x="153" y="230"/>
                  </a:lnTo>
                  <a:lnTo>
                    <a:pt x="153" y="235"/>
                  </a:lnTo>
                  <a:lnTo>
                    <a:pt x="158" y="239"/>
                  </a:lnTo>
                  <a:lnTo>
                    <a:pt x="156" y="239"/>
                  </a:lnTo>
                  <a:lnTo>
                    <a:pt x="156" y="240"/>
                  </a:lnTo>
                  <a:lnTo>
                    <a:pt x="155" y="240"/>
                  </a:lnTo>
                  <a:lnTo>
                    <a:pt x="155" y="241"/>
                  </a:lnTo>
                  <a:lnTo>
                    <a:pt x="153" y="241"/>
                  </a:lnTo>
                  <a:lnTo>
                    <a:pt x="153" y="243"/>
                  </a:lnTo>
                  <a:lnTo>
                    <a:pt x="153" y="244"/>
                  </a:lnTo>
                  <a:lnTo>
                    <a:pt x="161" y="246"/>
                  </a:lnTo>
                  <a:lnTo>
                    <a:pt x="161" y="254"/>
                  </a:lnTo>
                  <a:lnTo>
                    <a:pt x="162" y="254"/>
                  </a:lnTo>
                  <a:lnTo>
                    <a:pt x="164" y="257"/>
                  </a:lnTo>
                  <a:lnTo>
                    <a:pt x="163" y="263"/>
                  </a:lnTo>
                  <a:lnTo>
                    <a:pt x="160" y="261"/>
                  </a:lnTo>
                  <a:lnTo>
                    <a:pt x="159" y="260"/>
                  </a:lnTo>
                  <a:lnTo>
                    <a:pt x="158" y="257"/>
                  </a:lnTo>
                  <a:lnTo>
                    <a:pt x="156" y="255"/>
                  </a:lnTo>
                  <a:lnTo>
                    <a:pt x="153" y="255"/>
                  </a:lnTo>
                  <a:lnTo>
                    <a:pt x="152" y="257"/>
                  </a:lnTo>
                  <a:lnTo>
                    <a:pt x="139" y="257"/>
                  </a:lnTo>
                  <a:lnTo>
                    <a:pt x="132" y="258"/>
                  </a:lnTo>
                  <a:lnTo>
                    <a:pt x="131" y="263"/>
                  </a:lnTo>
                  <a:lnTo>
                    <a:pt x="130" y="257"/>
                  </a:lnTo>
                  <a:lnTo>
                    <a:pt x="128" y="255"/>
                  </a:lnTo>
                  <a:lnTo>
                    <a:pt x="131" y="254"/>
                  </a:lnTo>
                  <a:lnTo>
                    <a:pt x="141" y="254"/>
                  </a:lnTo>
                  <a:lnTo>
                    <a:pt x="142" y="252"/>
                  </a:lnTo>
                  <a:lnTo>
                    <a:pt x="144" y="252"/>
                  </a:lnTo>
                  <a:lnTo>
                    <a:pt x="144" y="243"/>
                  </a:lnTo>
                  <a:lnTo>
                    <a:pt x="142" y="239"/>
                  </a:lnTo>
                  <a:lnTo>
                    <a:pt x="139" y="241"/>
                  </a:lnTo>
                  <a:lnTo>
                    <a:pt x="120" y="241"/>
                  </a:lnTo>
                  <a:lnTo>
                    <a:pt x="117" y="243"/>
                  </a:lnTo>
                  <a:lnTo>
                    <a:pt x="109" y="244"/>
                  </a:lnTo>
                  <a:lnTo>
                    <a:pt x="109" y="246"/>
                  </a:lnTo>
                  <a:lnTo>
                    <a:pt x="106" y="247"/>
                  </a:lnTo>
                  <a:lnTo>
                    <a:pt x="106" y="252"/>
                  </a:lnTo>
                  <a:lnTo>
                    <a:pt x="103" y="252"/>
                  </a:lnTo>
                  <a:lnTo>
                    <a:pt x="99" y="246"/>
                  </a:lnTo>
                  <a:lnTo>
                    <a:pt x="97" y="252"/>
                  </a:lnTo>
                  <a:lnTo>
                    <a:pt x="88" y="252"/>
                  </a:lnTo>
                  <a:lnTo>
                    <a:pt x="81" y="246"/>
                  </a:lnTo>
                  <a:lnTo>
                    <a:pt x="76" y="246"/>
                  </a:lnTo>
                  <a:lnTo>
                    <a:pt x="72" y="244"/>
                  </a:lnTo>
                  <a:lnTo>
                    <a:pt x="68" y="244"/>
                  </a:lnTo>
                  <a:lnTo>
                    <a:pt x="66" y="243"/>
                  </a:lnTo>
                  <a:lnTo>
                    <a:pt x="65" y="241"/>
                  </a:lnTo>
                  <a:lnTo>
                    <a:pt x="59" y="240"/>
                  </a:lnTo>
                  <a:lnTo>
                    <a:pt x="57" y="239"/>
                  </a:lnTo>
                  <a:lnTo>
                    <a:pt x="55" y="235"/>
                  </a:lnTo>
                  <a:lnTo>
                    <a:pt x="55" y="233"/>
                  </a:lnTo>
                  <a:lnTo>
                    <a:pt x="54" y="233"/>
                  </a:lnTo>
                  <a:lnTo>
                    <a:pt x="52" y="235"/>
                  </a:lnTo>
                  <a:lnTo>
                    <a:pt x="48" y="236"/>
                  </a:lnTo>
                  <a:lnTo>
                    <a:pt x="48" y="235"/>
                  </a:lnTo>
                  <a:lnTo>
                    <a:pt x="44" y="233"/>
                  </a:lnTo>
                  <a:lnTo>
                    <a:pt x="41" y="232"/>
                  </a:lnTo>
                  <a:lnTo>
                    <a:pt x="35" y="233"/>
                  </a:lnTo>
                  <a:lnTo>
                    <a:pt x="32" y="233"/>
                  </a:lnTo>
                  <a:lnTo>
                    <a:pt x="26" y="232"/>
                  </a:lnTo>
                  <a:lnTo>
                    <a:pt x="28" y="230"/>
                  </a:lnTo>
                  <a:lnTo>
                    <a:pt x="26" y="230"/>
                  </a:lnTo>
                  <a:lnTo>
                    <a:pt x="25" y="226"/>
                  </a:lnTo>
                  <a:lnTo>
                    <a:pt x="25" y="225"/>
                  </a:lnTo>
                  <a:lnTo>
                    <a:pt x="22" y="224"/>
                  </a:lnTo>
                  <a:lnTo>
                    <a:pt x="19" y="224"/>
                  </a:lnTo>
                  <a:lnTo>
                    <a:pt x="16" y="225"/>
                  </a:lnTo>
                  <a:lnTo>
                    <a:pt x="16" y="230"/>
                  </a:lnTo>
                  <a:lnTo>
                    <a:pt x="2" y="230"/>
                  </a:lnTo>
                  <a:lnTo>
                    <a:pt x="0" y="230"/>
                  </a:lnTo>
                  <a:lnTo>
                    <a:pt x="0" y="233"/>
                  </a:lnTo>
                  <a:lnTo>
                    <a:pt x="0" y="239"/>
                  </a:lnTo>
                  <a:lnTo>
                    <a:pt x="1" y="240"/>
                  </a:lnTo>
                  <a:lnTo>
                    <a:pt x="5" y="241"/>
                  </a:lnTo>
                  <a:lnTo>
                    <a:pt x="5" y="266"/>
                  </a:lnTo>
                  <a:lnTo>
                    <a:pt x="2" y="271"/>
                  </a:lnTo>
                  <a:lnTo>
                    <a:pt x="3" y="272"/>
                  </a:lnTo>
                  <a:lnTo>
                    <a:pt x="5" y="272"/>
                  </a:lnTo>
                  <a:lnTo>
                    <a:pt x="8" y="273"/>
                  </a:lnTo>
                  <a:lnTo>
                    <a:pt x="11" y="273"/>
                  </a:lnTo>
                  <a:lnTo>
                    <a:pt x="12" y="271"/>
                  </a:lnTo>
                  <a:lnTo>
                    <a:pt x="16" y="273"/>
                  </a:lnTo>
                  <a:lnTo>
                    <a:pt x="19" y="273"/>
                  </a:lnTo>
                  <a:lnTo>
                    <a:pt x="20" y="275"/>
                  </a:lnTo>
                  <a:lnTo>
                    <a:pt x="1543" y="275"/>
                  </a:lnTo>
                  <a:lnTo>
                    <a:pt x="1540" y="271"/>
                  </a:lnTo>
                  <a:lnTo>
                    <a:pt x="1539" y="268"/>
                  </a:lnTo>
                  <a:lnTo>
                    <a:pt x="1536" y="266"/>
                  </a:lnTo>
                  <a:lnTo>
                    <a:pt x="1534" y="266"/>
                  </a:lnTo>
                  <a:lnTo>
                    <a:pt x="1533" y="263"/>
                  </a:lnTo>
                  <a:lnTo>
                    <a:pt x="1532" y="263"/>
                  </a:lnTo>
                  <a:lnTo>
                    <a:pt x="1530" y="260"/>
                  </a:lnTo>
                  <a:lnTo>
                    <a:pt x="1530" y="257"/>
                  </a:lnTo>
                  <a:lnTo>
                    <a:pt x="1528" y="255"/>
                  </a:lnTo>
                  <a:lnTo>
                    <a:pt x="1526" y="254"/>
                  </a:lnTo>
                  <a:lnTo>
                    <a:pt x="1522" y="247"/>
                  </a:lnTo>
                  <a:lnTo>
                    <a:pt x="1519" y="244"/>
                  </a:lnTo>
                  <a:lnTo>
                    <a:pt x="1519" y="241"/>
                  </a:lnTo>
                  <a:lnTo>
                    <a:pt x="1515" y="233"/>
                  </a:lnTo>
                  <a:lnTo>
                    <a:pt x="1512" y="230"/>
                  </a:lnTo>
                  <a:lnTo>
                    <a:pt x="1508" y="224"/>
                  </a:lnTo>
                  <a:lnTo>
                    <a:pt x="1504" y="224"/>
                  </a:lnTo>
                  <a:lnTo>
                    <a:pt x="1501" y="222"/>
                  </a:lnTo>
                  <a:lnTo>
                    <a:pt x="1497" y="221"/>
                  </a:lnTo>
                  <a:lnTo>
                    <a:pt x="1490" y="213"/>
                  </a:lnTo>
                  <a:lnTo>
                    <a:pt x="1486" y="211"/>
                  </a:lnTo>
                  <a:lnTo>
                    <a:pt x="1485" y="210"/>
                  </a:lnTo>
                  <a:lnTo>
                    <a:pt x="1477" y="208"/>
                  </a:lnTo>
                  <a:lnTo>
                    <a:pt x="1475" y="207"/>
                  </a:lnTo>
                  <a:lnTo>
                    <a:pt x="1475" y="206"/>
                  </a:lnTo>
                  <a:lnTo>
                    <a:pt x="1473" y="202"/>
                  </a:lnTo>
                  <a:lnTo>
                    <a:pt x="1472" y="202"/>
                  </a:lnTo>
                  <a:lnTo>
                    <a:pt x="1468" y="199"/>
                  </a:lnTo>
                  <a:lnTo>
                    <a:pt x="1464" y="199"/>
                  </a:lnTo>
                  <a:lnTo>
                    <a:pt x="1461" y="197"/>
                  </a:lnTo>
                  <a:lnTo>
                    <a:pt x="1457" y="196"/>
                  </a:lnTo>
                  <a:lnTo>
                    <a:pt x="1456" y="195"/>
                  </a:lnTo>
                  <a:lnTo>
                    <a:pt x="1455" y="192"/>
                  </a:lnTo>
                  <a:lnTo>
                    <a:pt x="1452" y="192"/>
                  </a:lnTo>
                  <a:lnTo>
                    <a:pt x="1449" y="189"/>
                  </a:lnTo>
                  <a:lnTo>
                    <a:pt x="1446" y="189"/>
                  </a:lnTo>
                  <a:lnTo>
                    <a:pt x="1445" y="188"/>
                  </a:lnTo>
                  <a:lnTo>
                    <a:pt x="1442" y="188"/>
                  </a:lnTo>
                  <a:lnTo>
                    <a:pt x="1441" y="186"/>
                  </a:lnTo>
                  <a:lnTo>
                    <a:pt x="1438" y="184"/>
                  </a:lnTo>
                  <a:lnTo>
                    <a:pt x="1436" y="184"/>
                  </a:lnTo>
                  <a:lnTo>
                    <a:pt x="1432" y="178"/>
                  </a:lnTo>
                  <a:lnTo>
                    <a:pt x="1428" y="177"/>
                  </a:lnTo>
                  <a:lnTo>
                    <a:pt x="1420" y="177"/>
                  </a:lnTo>
                  <a:lnTo>
                    <a:pt x="1417" y="175"/>
                  </a:lnTo>
                  <a:lnTo>
                    <a:pt x="1409" y="175"/>
                  </a:lnTo>
                  <a:lnTo>
                    <a:pt x="1408" y="173"/>
                  </a:lnTo>
                  <a:lnTo>
                    <a:pt x="1404" y="169"/>
                  </a:lnTo>
                  <a:lnTo>
                    <a:pt x="1401" y="168"/>
                  </a:lnTo>
                  <a:lnTo>
                    <a:pt x="1397" y="168"/>
                  </a:lnTo>
                  <a:lnTo>
                    <a:pt x="1392" y="166"/>
                  </a:lnTo>
                  <a:lnTo>
                    <a:pt x="1388" y="168"/>
                  </a:lnTo>
                  <a:lnTo>
                    <a:pt x="1375" y="168"/>
                  </a:lnTo>
                  <a:lnTo>
                    <a:pt x="1371" y="165"/>
                  </a:lnTo>
                  <a:lnTo>
                    <a:pt x="1370" y="164"/>
                  </a:lnTo>
                  <a:lnTo>
                    <a:pt x="1366" y="162"/>
                  </a:lnTo>
                  <a:lnTo>
                    <a:pt x="1365" y="160"/>
                  </a:lnTo>
                  <a:lnTo>
                    <a:pt x="1365" y="162"/>
                  </a:lnTo>
                  <a:lnTo>
                    <a:pt x="1362" y="162"/>
                  </a:lnTo>
                  <a:lnTo>
                    <a:pt x="1361" y="162"/>
                  </a:lnTo>
                  <a:lnTo>
                    <a:pt x="1361" y="163"/>
                  </a:lnTo>
                  <a:lnTo>
                    <a:pt x="1359" y="164"/>
                  </a:lnTo>
                  <a:lnTo>
                    <a:pt x="1341" y="164"/>
                  </a:lnTo>
                  <a:lnTo>
                    <a:pt x="1337" y="166"/>
                  </a:lnTo>
                  <a:lnTo>
                    <a:pt x="1333" y="164"/>
                  </a:lnTo>
                  <a:lnTo>
                    <a:pt x="1332" y="164"/>
                  </a:lnTo>
                  <a:lnTo>
                    <a:pt x="1330" y="161"/>
                  </a:lnTo>
                  <a:lnTo>
                    <a:pt x="1330" y="159"/>
                  </a:lnTo>
                  <a:lnTo>
                    <a:pt x="1322" y="159"/>
                  </a:lnTo>
                  <a:lnTo>
                    <a:pt x="1321" y="156"/>
                  </a:lnTo>
                  <a:lnTo>
                    <a:pt x="1319" y="153"/>
                  </a:lnTo>
                  <a:lnTo>
                    <a:pt x="1311"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7" name="Freeform 83">
              <a:extLst>
                <a:ext uri="{FF2B5EF4-FFF2-40B4-BE49-F238E27FC236}">
                  <a16:creationId xmlns:a16="http://schemas.microsoft.com/office/drawing/2014/main" id="{C57B28F6-C88C-4A91-FC1F-24EA2FDC8A47}"/>
                </a:ext>
              </a:extLst>
            </p:cNvPr>
            <p:cNvSpPr>
              <a:spLocks/>
            </p:cNvSpPr>
            <p:nvPr/>
          </p:nvSpPr>
          <p:spPr bwMode="auto">
            <a:xfrm>
              <a:off x="63280" y="3195778"/>
              <a:ext cx="384720" cy="51384"/>
            </a:xfrm>
            <a:custGeom>
              <a:avLst/>
              <a:gdLst>
                <a:gd name="T0" fmla="*/ 1917 w 2048"/>
                <a:gd name="T1" fmla="*/ 43 h 273"/>
                <a:gd name="T2" fmla="*/ 233 w 2048"/>
                <a:gd name="T3" fmla="*/ 0 h 273"/>
                <a:gd name="T4" fmla="*/ 227 w 2048"/>
                <a:gd name="T5" fmla="*/ 8 h 273"/>
                <a:gd name="T6" fmla="*/ 216 w 2048"/>
                <a:gd name="T7" fmla="*/ 22 h 273"/>
                <a:gd name="T8" fmla="*/ 205 w 2048"/>
                <a:gd name="T9" fmla="*/ 29 h 273"/>
                <a:gd name="T10" fmla="*/ 191 w 2048"/>
                <a:gd name="T11" fmla="*/ 41 h 273"/>
                <a:gd name="T12" fmla="*/ 180 w 2048"/>
                <a:gd name="T13" fmla="*/ 44 h 273"/>
                <a:gd name="T14" fmla="*/ 175 w 2048"/>
                <a:gd name="T15" fmla="*/ 51 h 273"/>
                <a:gd name="T16" fmla="*/ 165 w 2048"/>
                <a:gd name="T17" fmla="*/ 55 h 273"/>
                <a:gd name="T18" fmla="*/ 153 w 2048"/>
                <a:gd name="T19" fmla="*/ 63 h 273"/>
                <a:gd name="T20" fmla="*/ 132 w 2048"/>
                <a:gd name="T21" fmla="*/ 74 h 273"/>
                <a:gd name="T22" fmla="*/ 116 w 2048"/>
                <a:gd name="T23" fmla="*/ 73 h 273"/>
                <a:gd name="T24" fmla="*/ 93 w 2048"/>
                <a:gd name="T25" fmla="*/ 74 h 273"/>
                <a:gd name="T26" fmla="*/ 78 w 2048"/>
                <a:gd name="T27" fmla="*/ 66 h 273"/>
                <a:gd name="T28" fmla="*/ 70 w 2048"/>
                <a:gd name="T29" fmla="*/ 73 h 273"/>
                <a:gd name="T30" fmla="*/ 65 w 2048"/>
                <a:gd name="T31" fmla="*/ 74 h 273"/>
                <a:gd name="T32" fmla="*/ 56 w 2048"/>
                <a:gd name="T33" fmla="*/ 87 h 273"/>
                <a:gd name="T34" fmla="*/ 45 w 2048"/>
                <a:gd name="T35" fmla="*/ 98 h 273"/>
                <a:gd name="T36" fmla="*/ 44 w 2048"/>
                <a:gd name="T37" fmla="*/ 105 h 273"/>
                <a:gd name="T38" fmla="*/ 34 w 2048"/>
                <a:gd name="T39" fmla="*/ 105 h 273"/>
                <a:gd name="T40" fmla="*/ 34 w 2048"/>
                <a:gd name="T41" fmla="*/ 118 h 273"/>
                <a:gd name="T42" fmla="*/ 23 w 2048"/>
                <a:gd name="T43" fmla="*/ 124 h 273"/>
                <a:gd name="T44" fmla="*/ 17 w 2048"/>
                <a:gd name="T45" fmla="*/ 130 h 273"/>
                <a:gd name="T46" fmla="*/ 14 w 2048"/>
                <a:gd name="T47" fmla="*/ 137 h 273"/>
                <a:gd name="T48" fmla="*/ 5 w 2048"/>
                <a:gd name="T49" fmla="*/ 142 h 273"/>
                <a:gd name="T50" fmla="*/ 0 w 2048"/>
                <a:gd name="T51" fmla="*/ 159 h 273"/>
                <a:gd name="T52" fmla="*/ 3 w 2048"/>
                <a:gd name="T53" fmla="*/ 174 h 273"/>
                <a:gd name="T54" fmla="*/ 11 w 2048"/>
                <a:gd name="T55" fmla="*/ 189 h 273"/>
                <a:gd name="T56" fmla="*/ 15 w 2048"/>
                <a:gd name="T57" fmla="*/ 197 h 273"/>
                <a:gd name="T58" fmla="*/ 23 w 2048"/>
                <a:gd name="T59" fmla="*/ 214 h 273"/>
                <a:gd name="T60" fmla="*/ 29 w 2048"/>
                <a:gd name="T61" fmla="*/ 224 h 273"/>
                <a:gd name="T62" fmla="*/ 22 w 2048"/>
                <a:gd name="T63" fmla="*/ 229 h 273"/>
                <a:gd name="T64" fmla="*/ 22 w 2048"/>
                <a:gd name="T65" fmla="*/ 252 h 273"/>
                <a:gd name="T66" fmla="*/ 22 w 2048"/>
                <a:gd name="T67" fmla="*/ 262 h 273"/>
                <a:gd name="T68" fmla="*/ 2048 w 2048"/>
                <a:gd name="T69" fmla="*/ 273 h 273"/>
                <a:gd name="T70" fmla="*/ 2039 w 2048"/>
                <a:gd name="T71" fmla="*/ 260 h 273"/>
                <a:gd name="T72" fmla="*/ 2032 w 2048"/>
                <a:gd name="T73" fmla="*/ 238 h 273"/>
                <a:gd name="T74" fmla="*/ 2035 w 2048"/>
                <a:gd name="T75" fmla="*/ 214 h 273"/>
                <a:gd name="T76" fmla="*/ 2043 w 2048"/>
                <a:gd name="T77" fmla="*/ 207 h 273"/>
                <a:gd name="T78" fmla="*/ 2037 w 2048"/>
                <a:gd name="T79" fmla="*/ 194 h 273"/>
                <a:gd name="T80" fmla="*/ 2032 w 2048"/>
                <a:gd name="T81" fmla="*/ 194 h 273"/>
                <a:gd name="T82" fmla="*/ 2024 w 2048"/>
                <a:gd name="T83" fmla="*/ 194 h 273"/>
                <a:gd name="T84" fmla="*/ 2019 w 2048"/>
                <a:gd name="T85" fmla="*/ 185 h 273"/>
                <a:gd name="T86" fmla="*/ 2013 w 2048"/>
                <a:gd name="T87" fmla="*/ 176 h 273"/>
                <a:gd name="T88" fmla="*/ 2010 w 2048"/>
                <a:gd name="T89" fmla="*/ 163 h 273"/>
                <a:gd name="T90" fmla="*/ 2000 w 2048"/>
                <a:gd name="T91" fmla="*/ 149 h 273"/>
                <a:gd name="T92" fmla="*/ 1994 w 2048"/>
                <a:gd name="T93" fmla="*/ 137 h 273"/>
                <a:gd name="T94" fmla="*/ 1979 w 2048"/>
                <a:gd name="T95" fmla="*/ 121 h 273"/>
                <a:gd name="T96" fmla="*/ 1966 w 2048"/>
                <a:gd name="T97" fmla="*/ 118 h 273"/>
                <a:gd name="T98" fmla="*/ 1944 w 2048"/>
                <a:gd name="T99" fmla="*/ 110 h 273"/>
                <a:gd name="T100" fmla="*/ 1933 w 2048"/>
                <a:gd name="T101" fmla="*/ 96 h 273"/>
                <a:gd name="T102" fmla="*/ 1931 w 2048"/>
                <a:gd name="T103" fmla="*/ 76 h 273"/>
                <a:gd name="T104" fmla="*/ 1923 w 2048"/>
                <a:gd name="T105" fmla="*/ 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8" h="273">
                  <a:moveTo>
                    <a:pt x="1920" y="54"/>
                  </a:moveTo>
                  <a:lnTo>
                    <a:pt x="1919" y="52"/>
                  </a:lnTo>
                  <a:lnTo>
                    <a:pt x="1917" y="50"/>
                  </a:lnTo>
                  <a:lnTo>
                    <a:pt x="1917" y="43"/>
                  </a:lnTo>
                  <a:lnTo>
                    <a:pt x="1913" y="39"/>
                  </a:lnTo>
                  <a:lnTo>
                    <a:pt x="1913" y="0"/>
                  </a:lnTo>
                  <a:lnTo>
                    <a:pt x="234" y="0"/>
                  </a:lnTo>
                  <a:lnTo>
                    <a:pt x="233" y="0"/>
                  </a:lnTo>
                  <a:lnTo>
                    <a:pt x="230" y="1"/>
                  </a:lnTo>
                  <a:lnTo>
                    <a:pt x="228" y="4"/>
                  </a:lnTo>
                  <a:lnTo>
                    <a:pt x="227" y="6"/>
                  </a:lnTo>
                  <a:lnTo>
                    <a:pt x="227" y="8"/>
                  </a:lnTo>
                  <a:lnTo>
                    <a:pt x="222" y="11"/>
                  </a:lnTo>
                  <a:lnTo>
                    <a:pt x="220" y="14"/>
                  </a:lnTo>
                  <a:lnTo>
                    <a:pt x="218" y="19"/>
                  </a:lnTo>
                  <a:lnTo>
                    <a:pt x="216" y="22"/>
                  </a:lnTo>
                  <a:lnTo>
                    <a:pt x="211" y="23"/>
                  </a:lnTo>
                  <a:lnTo>
                    <a:pt x="209" y="28"/>
                  </a:lnTo>
                  <a:lnTo>
                    <a:pt x="206" y="29"/>
                  </a:lnTo>
                  <a:lnTo>
                    <a:pt x="205" y="29"/>
                  </a:lnTo>
                  <a:lnTo>
                    <a:pt x="205" y="30"/>
                  </a:lnTo>
                  <a:lnTo>
                    <a:pt x="202" y="32"/>
                  </a:lnTo>
                  <a:lnTo>
                    <a:pt x="198" y="34"/>
                  </a:lnTo>
                  <a:lnTo>
                    <a:pt x="191" y="41"/>
                  </a:lnTo>
                  <a:lnTo>
                    <a:pt x="188" y="41"/>
                  </a:lnTo>
                  <a:lnTo>
                    <a:pt x="187" y="43"/>
                  </a:lnTo>
                  <a:lnTo>
                    <a:pt x="186" y="44"/>
                  </a:lnTo>
                  <a:lnTo>
                    <a:pt x="180" y="44"/>
                  </a:lnTo>
                  <a:lnTo>
                    <a:pt x="179" y="47"/>
                  </a:lnTo>
                  <a:lnTo>
                    <a:pt x="176" y="50"/>
                  </a:lnTo>
                  <a:lnTo>
                    <a:pt x="175" y="50"/>
                  </a:lnTo>
                  <a:lnTo>
                    <a:pt x="175" y="51"/>
                  </a:lnTo>
                  <a:lnTo>
                    <a:pt x="173" y="52"/>
                  </a:lnTo>
                  <a:lnTo>
                    <a:pt x="169" y="54"/>
                  </a:lnTo>
                  <a:lnTo>
                    <a:pt x="166" y="54"/>
                  </a:lnTo>
                  <a:lnTo>
                    <a:pt x="165" y="55"/>
                  </a:lnTo>
                  <a:lnTo>
                    <a:pt x="164" y="58"/>
                  </a:lnTo>
                  <a:lnTo>
                    <a:pt x="158" y="58"/>
                  </a:lnTo>
                  <a:lnTo>
                    <a:pt x="156" y="61"/>
                  </a:lnTo>
                  <a:lnTo>
                    <a:pt x="153" y="63"/>
                  </a:lnTo>
                  <a:lnTo>
                    <a:pt x="151" y="65"/>
                  </a:lnTo>
                  <a:lnTo>
                    <a:pt x="143" y="66"/>
                  </a:lnTo>
                  <a:lnTo>
                    <a:pt x="136" y="72"/>
                  </a:lnTo>
                  <a:lnTo>
                    <a:pt x="132" y="74"/>
                  </a:lnTo>
                  <a:lnTo>
                    <a:pt x="126" y="76"/>
                  </a:lnTo>
                  <a:lnTo>
                    <a:pt x="118" y="76"/>
                  </a:lnTo>
                  <a:lnTo>
                    <a:pt x="117" y="73"/>
                  </a:lnTo>
                  <a:lnTo>
                    <a:pt x="116" y="73"/>
                  </a:lnTo>
                  <a:lnTo>
                    <a:pt x="114" y="73"/>
                  </a:lnTo>
                  <a:lnTo>
                    <a:pt x="112" y="76"/>
                  </a:lnTo>
                  <a:lnTo>
                    <a:pt x="110" y="74"/>
                  </a:lnTo>
                  <a:lnTo>
                    <a:pt x="93" y="74"/>
                  </a:lnTo>
                  <a:lnTo>
                    <a:pt x="88" y="72"/>
                  </a:lnTo>
                  <a:lnTo>
                    <a:pt x="87" y="68"/>
                  </a:lnTo>
                  <a:lnTo>
                    <a:pt x="85" y="65"/>
                  </a:lnTo>
                  <a:lnTo>
                    <a:pt x="78" y="66"/>
                  </a:lnTo>
                  <a:lnTo>
                    <a:pt x="74" y="68"/>
                  </a:lnTo>
                  <a:lnTo>
                    <a:pt x="71" y="72"/>
                  </a:lnTo>
                  <a:lnTo>
                    <a:pt x="70" y="72"/>
                  </a:lnTo>
                  <a:lnTo>
                    <a:pt x="70" y="73"/>
                  </a:lnTo>
                  <a:lnTo>
                    <a:pt x="70" y="74"/>
                  </a:lnTo>
                  <a:lnTo>
                    <a:pt x="68" y="73"/>
                  </a:lnTo>
                  <a:lnTo>
                    <a:pt x="67" y="72"/>
                  </a:lnTo>
                  <a:lnTo>
                    <a:pt x="65" y="74"/>
                  </a:lnTo>
                  <a:lnTo>
                    <a:pt x="65" y="77"/>
                  </a:lnTo>
                  <a:lnTo>
                    <a:pt x="63" y="83"/>
                  </a:lnTo>
                  <a:lnTo>
                    <a:pt x="60" y="85"/>
                  </a:lnTo>
                  <a:lnTo>
                    <a:pt x="56" y="87"/>
                  </a:lnTo>
                  <a:lnTo>
                    <a:pt x="52" y="90"/>
                  </a:lnTo>
                  <a:lnTo>
                    <a:pt x="49" y="91"/>
                  </a:lnTo>
                  <a:lnTo>
                    <a:pt x="49" y="96"/>
                  </a:lnTo>
                  <a:lnTo>
                    <a:pt x="45" y="98"/>
                  </a:lnTo>
                  <a:lnTo>
                    <a:pt x="45" y="101"/>
                  </a:lnTo>
                  <a:lnTo>
                    <a:pt x="44" y="101"/>
                  </a:lnTo>
                  <a:lnTo>
                    <a:pt x="44" y="102"/>
                  </a:lnTo>
                  <a:lnTo>
                    <a:pt x="44" y="105"/>
                  </a:lnTo>
                  <a:lnTo>
                    <a:pt x="41" y="107"/>
                  </a:lnTo>
                  <a:lnTo>
                    <a:pt x="40" y="105"/>
                  </a:lnTo>
                  <a:lnTo>
                    <a:pt x="38" y="105"/>
                  </a:lnTo>
                  <a:lnTo>
                    <a:pt x="34" y="105"/>
                  </a:lnTo>
                  <a:lnTo>
                    <a:pt x="34" y="109"/>
                  </a:lnTo>
                  <a:lnTo>
                    <a:pt x="36" y="109"/>
                  </a:lnTo>
                  <a:lnTo>
                    <a:pt x="36" y="110"/>
                  </a:lnTo>
                  <a:lnTo>
                    <a:pt x="34" y="118"/>
                  </a:lnTo>
                  <a:lnTo>
                    <a:pt x="33" y="118"/>
                  </a:lnTo>
                  <a:lnTo>
                    <a:pt x="31" y="121"/>
                  </a:lnTo>
                  <a:lnTo>
                    <a:pt x="25" y="123"/>
                  </a:lnTo>
                  <a:lnTo>
                    <a:pt x="23" y="124"/>
                  </a:lnTo>
                  <a:lnTo>
                    <a:pt x="23" y="129"/>
                  </a:lnTo>
                  <a:lnTo>
                    <a:pt x="20" y="129"/>
                  </a:lnTo>
                  <a:lnTo>
                    <a:pt x="17" y="129"/>
                  </a:lnTo>
                  <a:lnTo>
                    <a:pt x="17" y="130"/>
                  </a:lnTo>
                  <a:lnTo>
                    <a:pt x="20" y="131"/>
                  </a:lnTo>
                  <a:lnTo>
                    <a:pt x="19" y="132"/>
                  </a:lnTo>
                  <a:lnTo>
                    <a:pt x="16" y="137"/>
                  </a:lnTo>
                  <a:lnTo>
                    <a:pt x="14" y="137"/>
                  </a:lnTo>
                  <a:lnTo>
                    <a:pt x="12" y="139"/>
                  </a:lnTo>
                  <a:lnTo>
                    <a:pt x="9" y="142"/>
                  </a:lnTo>
                  <a:lnTo>
                    <a:pt x="7" y="142"/>
                  </a:lnTo>
                  <a:lnTo>
                    <a:pt x="5" y="142"/>
                  </a:lnTo>
                  <a:lnTo>
                    <a:pt x="5" y="143"/>
                  </a:lnTo>
                  <a:lnTo>
                    <a:pt x="1" y="143"/>
                  </a:lnTo>
                  <a:lnTo>
                    <a:pt x="1" y="153"/>
                  </a:lnTo>
                  <a:lnTo>
                    <a:pt x="0" y="159"/>
                  </a:lnTo>
                  <a:lnTo>
                    <a:pt x="0" y="162"/>
                  </a:lnTo>
                  <a:lnTo>
                    <a:pt x="1" y="163"/>
                  </a:lnTo>
                  <a:lnTo>
                    <a:pt x="1" y="170"/>
                  </a:lnTo>
                  <a:lnTo>
                    <a:pt x="3" y="174"/>
                  </a:lnTo>
                  <a:lnTo>
                    <a:pt x="5" y="178"/>
                  </a:lnTo>
                  <a:lnTo>
                    <a:pt x="5" y="182"/>
                  </a:lnTo>
                  <a:lnTo>
                    <a:pt x="9" y="185"/>
                  </a:lnTo>
                  <a:lnTo>
                    <a:pt x="11" y="189"/>
                  </a:lnTo>
                  <a:lnTo>
                    <a:pt x="12" y="194"/>
                  </a:lnTo>
                  <a:lnTo>
                    <a:pt x="12" y="196"/>
                  </a:lnTo>
                  <a:lnTo>
                    <a:pt x="14" y="197"/>
                  </a:lnTo>
                  <a:lnTo>
                    <a:pt x="15" y="197"/>
                  </a:lnTo>
                  <a:lnTo>
                    <a:pt x="16" y="200"/>
                  </a:lnTo>
                  <a:lnTo>
                    <a:pt x="22" y="208"/>
                  </a:lnTo>
                  <a:lnTo>
                    <a:pt x="23" y="210"/>
                  </a:lnTo>
                  <a:lnTo>
                    <a:pt x="23" y="214"/>
                  </a:lnTo>
                  <a:lnTo>
                    <a:pt x="25" y="216"/>
                  </a:lnTo>
                  <a:lnTo>
                    <a:pt x="31" y="218"/>
                  </a:lnTo>
                  <a:lnTo>
                    <a:pt x="31" y="221"/>
                  </a:lnTo>
                  <a:lnTo>
                    <a:pt x="29" y="224"/>
                  </a:lnTo>
                  <a:lnTo>
                    <a:pt x="27" y="225"/>
                  </a:lnTo>
                  <a:lnTo>
                    <a:pt x="23" y="225"/>
                  </a:lnTo>
                  <a:lnTo>
                    <a:pt x="22" y="221"/>
                  </a:lnTo>
                  <a:lnTo>
                    <a:pt x="22" y="229"/>
                  </a:lnTo>
                  <a:lnTo>
                    <a:pt x="23" y="232"/>
                  </a:lnTo>
                  <a:lnTo>
                    <a:pt x="23" y="240"/>
                  </a:lnTo>
                  <a:lnTo>
                    <a:pt x="22" y="243"/>
                  </a:lnTo>
                  <a:lnTo>
                    <a:pt x="22" y="252"/>
                  </a:lnTo>
                  <a:lnTo>
                    <a:pt x="23" y="253"/>
                  </a:lnTo>
                  <a:lnTo>
                    <a:pt x="22" y="254"/>
                  </a:lnTo>
                  <a:lnTo>
                    <a:pt x="22" y="257"/>
                  </a:lnTo>
                  <a:lnTo>
                    <a:pt x="22" y="262"/>
                  </a:lnTo>
                  <a:lnTo>
                    <a:pt x="20" y="263"/>
                  </a:lnTo>
                  <a:lnTo>
                    <a:pt x="20" y="268"/>
                  </a:lnTo>
                  <a:lnTo>
                    <a:pt x="20" y="273"/>
                  </a:lnTo>
                  <a:lnTo>
                    <a:pt x="2048" y="273"/>
                  </a:lnTo>
                  <a:lnTo>
                    <a:pt x="2044" y="271"/>
                  </a:lnTo>
                  <a:lnTo>
                    <a:pt x="2043" y="265"/>
                  </a:lnTo>
                  <a:lnTo>
                    <a:pt x="2040" y="262"/>
                  </a:lnTo>
                  <a:lnTo>
                    <a:pt x="2039" y="260"/>
                  </a:lnTo>
                  <a:lnTo>
                    <a:pt x="2037" y="260"/>
                  </a:lnTo>
                  <a:lnTo>
                    <a:pt x="2033" y="249"/>
                  </a:lnTo>
                  <a:lnTo>
                    <a:pt x="2033" y="243"/>
                  </a:lnTo>
                  <a:lnTo>
                    <a:pt x="2032" y="238"/>
                  </a:lnTo>
                  <a:lnTo>
                    <a:pt x="2032" y="229"/>
                  </a:lnTo>
                  <a:lnTo>
                    <a:pt x="2033" y="221"/>
                  </a:lnTo>
                  <a:lnTo>
                    <a:pt x="2033" y="218"/>
                  </a:lnTo>
                  <a:lnTo>
                    <a:pt x="2035" y="214"/>
                  </a:lnTo>
                  <a:lnTo>
                    <a:pt x="2035" y="210"/>
                  </a:lnTo>
                  <a:lnTo>
                    <a:pt x="2037" y="210"/>
                  </a:lnTo>
                  <a:lnTo>
                    <a:pt x="2043" y="208"/>
                  </a:lnTo>
                  <a:lnTo>
                    <a:pt x="2043" y="207"/>
                  </a:lnTo>
                  <a:lnTo>
                    <a:pt x="2043" y="196"/>
                  </a:lnTo>
                  <a:lnTo>
                    <a:pt x="2042" y="194"/>
                  </a:lnTo>
                  <a:lnTo>
                    <a:pt x="2040" y="194"/>
                  </a:lnTo>
                  <a:lnTo>
                    <a:pt x="2037" y="194"/>
                  </a:lnTo>
                  <a:lnTo>
                    <a:pt x="2037" y="196"/>
                  </a:lnTo>
                  <a:lnTo>
                    <a:pt x="2033" y="197"/>
                  </a:lnTo>
                  <a:lnTo>
                    <a:pt x="2033" y="194"/>
                  </a:lnTo>
                  <a:lnTo>
                    <a:pt x="2032" y="194"/>
                  </a:lnTo>
                  <a:lnTo>
                    <a:pt x="2030" y="189"/>
                  </a:lnTo>
                  <a:lnTo>
                    <a:pt x="2026" y="190"/>
                  </a:lnTo>
                  <a:lnTo>
                    <a:pt x="2026" y="194"/>
                  </a:lnTo>
                  <a:lnTo>
                    <a:pt x="2024" y="194"/>
                  </a:lnTo>
                  <a:lnTo>
                    <a:pt x="2024" y="189"/>
                  </a:lnTo>
                  <a:lnTo>
                    <a:pt x="2023" y="186"/>
                  </a:lnTo>
                  <a:lnTo>
                    <a:pt x="2022" y="186"/>
                  </a:lnTo>
                  <a:lnTo>
                    <a:pt x="2019" y="185"/>
                  </a:lnTo>
                  <a:lnTo>
                    <a:pt x="2019" y="186"/>
                  </a:lnTo>
                  <a:lnTo>
                    <a:pt x="2015" y="185"/>
                  </a:lnTo>
                  <a:lnTo>
                    <a:pt x="2013" y="183"/>
                  </a:lnTo>
                  <a:lnTo>
                    <a:pt x="2013" y="176"/>
                  </a:lnTo>
                  <a:lnTo>
                    <a:pt x="2011" y="173"/>
                  </a:lnTo>
                  <a:lnTo>
                    <a:pt x="2011" y="172"/>
                  </a:lnTo>
                  <a:lnTo>
                    <a:pt x="2010" y="170"/>
                  </a:lnTo>
                  <a:lnTo>
                    <a:pt x="2010" y="163"/>
                  </a:lnTo>
                  <a:lnTo>
                    <a:pt x="2008" y="159"/>
                  </a:lnTo>
                  <a:lnTo>
                    <a:pt x="2002" y="154"/>
                  </a:lnTo>
                  <a:lnTo>
                    <a:pt x="2002" y="153"/>
                  </a:lnTo>
                  <a:lnTo>
                    <a:pt x="2000" y="149"/>
                  </a:lnTo>
                  <a:lnTo>
                    <a:pt x="2000" y="145"/>
                  </a:lnTo>
                  <a:lnTo>
                    <a:pt x="1999" y="142"/>
                  </a:lnTo>
                  <a:lnTo>
                    <a:pt x="1997" y="139"/>
                  </a:lnTo>
                  <a:lnTo>
                    <a:pt x="1994" y="137"/>
                  </a:lnTo>
                  <a:lnTo>
                    <a:pt x="1994" y="134"/>
                  </a:lnTo>
                  <a:lnTo>
                    <a:pt x="1988" y="131"/>
                  </a:lnTo>
                  <a:lnTo>
                    <a:pt x="1980" y="123"/>
                  </a:lnTo>
                  <a:lnTo>
                    <a:pt x="1979" y="121"/>
                  </a:lnTo>
                  <a:lnTo>
                    <a:pt x="1978" y="121"/>
                  </a:lnTo>
                  <a:lnTo>
                    <a:pt x="1972" y="120"/>
                  </a:lnTo>
                  <a:lnTo>
                    <a:pt x="1967" y="118"/>
                  </a:lnTo>
                  <a:lnTo>
                    <a:pt x="1966" y="118"/>
                  </a:lnTo>
                  <a:lnTo>
                    <a:pt x="1961" y="115"/>
                  </a:lnTo>
                  <a:lnTo>
                    <a:pt x="1956" y="112"/>
                  </a:lnTo>
                  <a:lnTo>
                    <a:pt x="1945" y="112"/>
                  </a:lnTo>
                  <a:lnTo>
                    <a:pt x="1944" y="110"/>
                  </a:lnTo>
                  <a:lnTo>
                    <a:pt x="1942" y="110"/>
                  </a:lnTo>
                  <a:lnTo>
                    <a:pt x="1939" y="109"/>
                  </a:lnTo>
                  <a:lnTo>
                    <a:pt x="1937" y="105"/>
                  </a:lnTo>
                  <a:lnTo>
                    <a:pt x="1933" y="96"/>
                  </a:lnTo>
                  <a:lnTo>
                    <a:pt x="1933" y="85"/>
                  </a:lnTo>
                  <a:lnTo>
                    <a:pt x="1931" y="83"/>
                  </a:lnTo>
                  <a:lnTo>
                    <a:pt x="1931" y="79"/>
                  </a:lnTo>
                  <a:lnTo>
                    <a:pt x="1931" y="76"/>
                  </a:lnTo>
                  <a:lnTo>
                    <a:pt x="1933" y="74"/>
                  </a:lnTo>
                  <a:lnTo>
                    <a:pt x="1928" y="68"/>
                  </a:lnTo>
                  <a:lnTo>
                    <a:pt x="1924" y="68"/>
                  </a:lnTo>
                  <a:lnTo>
                    <a:pt x="1923" y="66"/>
                  </a:lnTo>
                  <a:lnTo>
                    <a:pt x="1920" y="64"/>
                  </a:lnTo>
                  <a:lnTo>
                    <a:pt x="1920" y="61"/>
                  </a:lnTo>
                  <a:lnTo>
                    <a:pt x="192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8" name="Freeform 84">
              <a:extLst>
                <a:ext uri="{FF2B5EF4-FFF2-40B4-BE49-F238E27FC236}">
                  <a16:creationId xmlns:a16="http://schemas.microsoft.com/office/drawing/2014/main" id="{C9C43EB3-550C-389A-ADCD-99B008196816}"/>
                </a:ext>
              </a:extLst>
            </p:cNvPr>
            <p:cNvSpPr>
              <a:spLocks/>
            </p:cNvSpPr>
            <p:nvPr/>
          </p:nvSpPr>
          <p:spPr bwMode="auto">
            <a:xfrm>
              <a:off x="65915" y="3247162"/>
              <a:ext cx="433469" cy="51384"/>
            </a:xfrm>
            <a:custGeom>
              <a:avLst/>
              <a:gdLst>
                <a:gd name="T0" fmla="*/ 2052 w 2303"/>
                <a:gd name="T1" fmla="*/ 29 h 274"/>
                <a:gd name="T2" fmla="*/ 2046 w 2303"/>
                <a:gd name="T3" fmla="*/ 17 h 274"/>
                <a:gd name="T4" fmla="*/ 2035 w 2303"/>
                <a:gd name="T5" fmla="*/ 8 h 274"/>
                <a:gd name="T6" fmla="*/ 4 w 2303"/>
                <a:gd name="T7" fmla="*/ 0 h 274"/>
                <a:gd name="T8" fmla="*/ 4 w 2303"/>
                <a:gd name="T9" fmla="*/ 47 h 274"/>
                <a:gd name="T10" fmla="*/ 6 w 2303"/>
                <a:gd name="T11" fmla="*/ 55 h 274"/>
                <a:gd name="T12" fmla="*/ 18 w 2303"/>
                <a:gd name="T13" fmla="*/ 74 h 274"/>
                <a:gd name="T14" fmla="*/ 27 w 2303"/>
                <a:gd name="T15" fmla="*/ 81 h 274"/>
                <a:gd name="T16" fmla="*/ 29 w 2303"/>
                <a:gd name="T17" fmla="*/ 96 h 274"/>
                <a:gd name="T18" fmla="*/ 40 w 2303"/>
                <a:gd name="T19" fmla="*/ 107 h 274"/>
                <a:gd name="T20" fmla="*/ 49 w 2303"/>
                <a:gd name="T21" fmla="*/ 112 h 274"/>
                <a:gd name="T22" fmla="*/ 59 w 2303"/>
                <a:gd name="T23" fmla="*/ 122 h 274"/>
                <a:gd name="T24" fmla="*/ 69 w 2303"/>
                <a:gd name="T25" fmla="*/ 131 h 274"/>
                <a:gd name="T26" fmla="*/ 77 w 2303"/>
                <a:gd name="T27" fmla="*/ 137 h 274"/>
                <a:gd name="T28" fmla="*/ 83 w 2303"/>
                <a:gd name="T29" fmla="*/ 143 h 274"/>
                <a:gd name="T30" fmla="*/ 95 w 2303"/>
                <a:gd name="T31" fmla="*/ 152 h 274"/>
                <a:gd name="T32" fmla="*/ 102 w 2303"/>
                <a:gd name="T33" fmla="*/ 158 h 274"/>
                <a:gd name="T34" fmla="*/ 113 w 2303"/>
                <a:gd name="T35" fmla="*/ 172 h 274"/>
                <a:gd name="T36" fmla="*/ 127 w 2303"/>
                <a:gd name="T37" fmla="*/ 183 h 274"/>
                <a:gd name="T38" fmla="*/ 134 w 2303"/>
                <a:gd name="T39" fmla="*/ 188 h 274"/>
                <a:gd name="T40" fmla="*/ 127 w 2303"/>
                <a:gd name="T41" fmla="*/ 203 h 274"/>
                <a:gd name="T42" fmla="*/ 138 w 2303"/>
                <a:gd name="T43" fmla="*/ 212 h 274"/>
                <a:gd name="T44" fmla="*/ 146 w 2303"/>
                <a:gd name="T45" fmla="*/ 219 h 274"/>
                <a:gd name="T46" fmla="*/ 157 w 2303"/>
                <a:gd name="T47" fmla="*/ 229 h 274"/>
                <a:gd name="T48" fmla="*/ 160 w 2303"/>
                <a:gd name="T49" fmla="*/ 241 h 274"/>
                <a:gd name="T50" fmla="*/ 165 w 2303"/>
                <a:gd name="T51" fmla="*/ 250 h 274"/>
                <a:gd name="T52" fmla="*/ 175 w 2303"/>
                <a:gd name="T53" fmla="*/ 260 h 274"/>
                <a:gd name="T54" fmla="*/ 186 w 2303"/>
                <a:gd name="T55" fmla="*/ 268 h 274"/>
                <a:gd name="T56" fmla="*/ 188 w 2303"/>
                <a:gd name="T57" fmla="*/ 274 h 274"/>
                <a:gd name="T58" fmla="*/ 2294 w 2303"/>
                <a:gd name="T59" fmla="*/ 267 h 274"/>
                <a:gd name="T60" fmla="*/ 2287 w 2303"/>
                <a:gd name="T61" fmla="*/ 257 h 274"/>
                <a:gd name="T62" fmla="*/ 2271 w 2303"/>
                <a:gd name="T63" fmla="*/ 249 h 274"/>
                <a:gd name="T64" fmla="*/ 2259 w 2303"/>
                <a:gd name="T65" fmla="*/ 244 h 274"/>
                <a:gd name="T66" fmla="*/ 2251 w 2303"/>
                <a:gd name="T67" fmla="*/ 241 h 274"/>
                <a:gd name="T68" fmla="*/ 2235 w 2303"/>
                <a:gd name="T69" fmla="*/ 251 h 274"/>
                <a:gd name="T70" fmla="*/ 2223 w 2303"/>
                <a:gd name="T71" fmla="*/ 247 h 274"/>
                <a:gd name="T72" fmla="*/ 2215 w 2303"/>
                <a:gd name="T73" fmla="*/ 238 h 274"/>
                <a:gd name="T74" fmla="*/ 2207 w 2303"/>
                <a:gd name="T75" fmla="*/ 232 h 274"/>
                <a:gd name="T76" fmla="*/ 2194 w 2303"/>
                <a:gd name="T77" fmla="*/ 207 h 274"/>
                <a:gd name="T78" fmla="*/ 2188 w 2303"/>
                <a:gd name="T79" fmla="*/ 193 h 274"/>
                <a:gd name="T80" fmla="*/ 2181 w 2303"/>
                <a:gd name="T81" fmla="*/ 179 h 274"/>
                <a:gd name="T82" fmla="*/ 2174 w 2303"/>
                <a:gd name="T83" fmla="*/ 170 h 274"/>
                <a:gd name="T84" fmla="*/ 2166 w 2303"/>
                <a:gd name="T85" fmla="*/ 161 h 274"/>
                <a:gd name="T86" fmla="*/ 2156 w 2303"/>
                <a:gd name="T87" fmla="*/ 154 h 274"/>
                <a:gd name="T88" fmla="*/ 2145 w 2303"/>
                <a:gd name="T89" fmla="*/ 145 h 274"/>
                <a:gd name="T90" fmla="*/ 2126 w 2303"/>
                <a:gd name="T91" fmla="*/ 112 h 274"/>
                <a:gd name="T92" fmla="*/ 2115 w 2303"/>
                <a:gd name="T93" fmla="*/ 98 h 274"/>
                <a:gd name="T94" fmla="*/ 2112 w 2303"/>
                <a:gd name="T95" fmla="*/ 88 h 274"/>
                <a:gd name="T96" fmla="*/ 2104 w 2303"/>
                <a:gd name="T97" fmla="*/ 83 h 274"/>
                <a:gd name="T98" fmla="*/ 2094 w 2303"/>
                <a:gd name="T99" fmla="*/ 71 h 274"/>
                <a:gd name="T100" fmla="*/ 2081 w 2303"/>
                <a:gd name="T101" fmla="*/ 63 h 274"/>
                <a:gd name="T102" fmla="*/ 2071 w 2303"/>
                <a:gd name="T103" fmla="*/ 54 h 274"/>
                <a:gd name="T104" fmla="*/ 2062 w 2303"/>
                <a:gd name="T105" fmla="*/ 42 h 274"/>
                <a:gd name="T106" fmla="*/ 2057 w 2303"/>
                <a:gd name="T107" fmla="*/ 3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03" h="274">
                  <a:moveTo>
                    <a:pt x="2057" y="34"/>
                  </a:moveTo>
                  <a:lnTo>
                    <a:pt x="2054" y="31"/>
                  </a:lnTo>
                  <a:lnTo>
                    <a:pt x="2054" y="30"/>
                  </a:lnTo>
                  <a:lnTo>
                    <a:pt x="2052" y="29"/>
                  </a:lnTo>
                  <a:lnTo>
                    <a:pt x="2052" y="28"/>
                  </a:lnTo>
                  <a:lnTo>
                    <a:pt x="2049" y="19"/>
                  </a:lnTo>
                  <a:lnTo>
                    <a:pt x="2046" y="18"/>
                  </a:lnTo>
                  <a:lnTo>
                    <a:pt x="2046" y="17"/>
                  </a:lnTo>
                  <a:lnTo>
                    <a:pt x="2041" y="12"/>
                  </a:lnTo>
                  <a:lnTo>
                    <a:pt x="2039" y="11"/>
                  </a:lnTo>
                  <a:lnTo>
                    <a:pt x="2036" y="8"/>
                  </a:lnTo>
                  <a:lnTo>
                    <a:pt x="2035" y="8"/>
                  </a:lnTo>
                  <a:lnTo>
                    <a:pt x="2034" y="4"/>
                  </a:lnTo>
                  <a:lnTo>
                    <a:pt x="2034" y="2"/>
                  </a:lnTo>
                  <a:lnTo>
                    <a:pt x="2032" y="0"/>
                  </a:lnTo>
                  <a:lnTo>
                    <a:pt x="4" y="0"/>
                  </a:lnTo>
                  <a:lnTo>
                    <a:pt x="1" y="3"/>
                  </a:lnTo>
                  <a:lnTo>
                    <a:pt x="0" y="8"/>
                  </a:lnTo>
                  <a:lnTo>
                    <a:pt x="0" y="43"/>
                  </a:lnTo>
                  <a:lnTo>
                    <a:pt x="4" y="47"/>
                  </a:lnTo>
                  <a:lnTo>
                    <a:pt x="1" y="49"/>
                  </a:lnTo>
                  <a:lnTo>
                    <a:pt x="1" y="50"/>
                  </a:lnTo>
                  <a:lnTo>
                    <a:pt x="4" y="52"/>
                  </a:lnTo>
                  <a:lnTo>
                    <a:pt x="6" y="55"/>
                  </a:lnTo>
                  <a:lnTo>
                    <a:pt x="7" y="61"/>
                  </a:lnTo>
                  <a:lnTo>
                    <a:pt x="11" y="63"/>
                  </a:lnTo>
                  <a:lnTo>
                    <a:pt x="17" y="69"/>
                  </a:lnTo>
                  <a:lnTo>
                    <a:pt x="18" y="74"/>
                  </a:lnTo>
                  <a:lnTo>
                    <a:pt x="21" y="74"/>
                  </a:lnTo>
                  <a:lnTo>
                    <a:pt x="25" y="76"/>
                  </a:lnTo>
                  <a:lnTo>
                    <a:pt x="25" y="79"/>
                  </a:lnTo>
                  <a:lnTo>
                    <a:pt x="27" y="81"/>
                  </a:lnTo>
                  <a:lnTo>
                    <a:pt x="27" y="82"/>
                  </a:lnTo>
                  <a:lnTo>
                    <a:pt x="28" y="85"/>
                  </a:lnTo>
                  <a:lnTo>
                    <a:pt x="29" y="88"/>
                  </a:lnTo>
                  <a:lnTo>
                    <a:pt x="29" y="96"/>
                  </a:lnTo>
                  <a:lnTo>
                    <a:pt x="36" y="96"/>
                  </a:lnTo>
                  <a:lnTo>
                    <a:pt x="36" y="99"/>
                  </a:lnTo>
                  <a:lnTo>
                    <a:pt x="39" y="102"/>
                  </a:lnTo>
                  <a:lnTo>
                    <a:pt x="40" y="107"/>
                  </a:lnTo>
                  <a:lnTo>
                    <a:pt x="41" y="109"/>
                  </a:lnTo>
                  <a:lnTo>
                    <a:pt x="44" y="110"/>
                  </a:lnTo>
                  <a:lnTo>
                    <a:pt x="47" y="110"/>
                  </a:lnTo>
                  <a:lnTo>
                    <a:pt x="49" y="112"/>
                  </a:lnTo>
                  <a:lnTo>
                    <a:pt x="51" y="115"/>
                  </a:lnTo>
                  <a:lnTo>
                    <a:pt x="53" y="120"/>
                  </a:lnTo>
                  <a:lnTo>
                    <a:pt x="58" y="121"/>
                  </a:lnTo>
                  <a:lnTo>
                    <a:pt x="59" y="122"/>
                  </a:lnTo>
                  <a:lnTo>
                    <a:pt x="59" y="123"/>
                  </a:lnTo>
                  <a:lnTo>
                    <a:pt x="60" y="126"/>
                  </a:lnTo>
                  <a:lnTo>
                    <a:pt x="64" y="129"/>
                  </a:lnTo>
                  <a:lnTo>
                    <a:pt x="69" y="131"/>
                  </a:lnTo>
                  <a:lnTo>
                    <a:pt x="71" y="134"/>
                  </a:lnTo>
                  <a:lnTo>
                    <a:pt x="72" y="134"/>
                  </a:lnTo>
                  <a:lnTo>
                    <a:pt x="74" y="136"/>
                  </a:lnTo>
                  <a:lnTo>
                    <a:pt x="77" y="137"/>
                  </a:lnTo>
                  <a:lnTo>
                    <a:pt x="79" y="140"/>
                  </a:lnTo>
                  <a:lnTo>
                    <a:pt x="80" y="142"/>
                  </a:lnTo>
                  <a:lnTo>
                    <a:pt x="82" y="142"/>
                  </a:lnTo>
                  <a:lnTo>
                    <a:pt x="83" y="143"/>
                  </a:lnTo>
                  <a:lnTo>
                    <a:pt x="86" y="145"/>
                  </a:lnTo>
                  <a:lnTo>
                    <a:pt x="91" y="148"/>
                  </a:lnTo>
                  <a:lnTo>
                    <a:pt x="94" y="150"/>
                  </a:lnTo>
                  <a:lnTo>
                    <a:pt x="95" y="152"/>
                  </a:lnTo>
                  <a:lnTo>
                    <a:pt x="99" y="153"/>
                  </a:lnTo>
                  <a:lnTo>
                    <a:pt x="101" y="154"/>
                  </a:lnTo>
                  <a:lnTo>
                    <a:pt x="102" y="156"/>
                  </a:lnTo>
                  <a:lnTo>
                    <a:pt x="102" y="158"/>
                  </a:lnTo>
                  <a:lnTo>
                    <a:pt x="104" y="161"/>
                  </a:lnTo>
                  <a:lnTo>
                    <a:pt x="105" y="165"/>
                  </a:lnTo>
                  <a:lnTo>
                    <a:pt x="106" y="167"/>
                  </a:lnTo>
                  <a:lnTo>
                    <a:pt x="113" y="172"/>
                  </a:lnTo>
                  <a:lnTo>
                    <a:pt x="118" y="176"/>
                  </a:lnTo>
                  <a:lnTo>
                    <a:pt x="124" y="178"/>
                  </a:lnTo>
                  <a:lnTo>
                    <a:pt x="125" y="179"/>
                  </a:lnTo>
                  <a:lnTo>
                    <a:pt x="127" y="183"/>
                  </a:lnTo>
                  <a:lnTo>
                    <a:pt x="131" y="183"/>
                  </a:lnTo>
                  <a:lnTo>
                    <a:pt x="135" y="186"/>
                  </a:lnTo>
                  <a:lnTo>
                    <a:pt x="134" y="186"/>
                  </a:lnTo>
                  <a:lnTo>
                    <a:pt x="134" y="188"/>
                  </a:lnTo>
                  <a:lnTo>
                    <a:pt x="134" y="190"/>
                  </a:lnTo>
                  <a:lnTo>
                    <a:pt x="131" y="192"/>
                  </a:lnTo>
                  <a:lnTo>
                    <a:pt x="127" y="194"/>
                  </a:lnTo>
                  <a:lnTo>
                    <a:pt x="127" y="203"/>
                  </a:lnTo>
                  <a:lnTo>
                    <a:pt x="131" y="207"/>
                  </a:lnTo>
                  <a:lnTo>
                    <a:pt x="134" y="208"/>
                  </a:lnTo>
                  <a:lnTo>
                    <a:pt x="135" y="210"/>
                  </a:lnTo>
                  <a:lnTo>
                    <a:pt x="138" y="212"/>
                  </a:lnTo>
                  <a:lnTo>
                    <a:pt x="142" y="218"/>
                  </a:lnTo>
                  <a:lnTo>
                    <a:pt x="141" y="218"/>
                  </a:lnTo>
                  <a:lnTo>
                    <a:pt x="142" y="218"/>
                  </a:lnTo>
                  <a:lnTo>
                    <a:pt x="146" y="219"/>
                  </a:lnTo>
                  <a:lnTo>
                    <a:pt x="149" y="221"/>
                  </a:lnTo>
                  <a:lnTo>
                    <a:pt x="149" y="224"/>
                  </a:lnTo>
                  <a:lnTo>
                    <a:pt x="151" y="227"/>
                  </a:lnTo>
                  <a:lnTo>
                    <a:pt x="157" y="229"/>
                  </a:lnTo>
                  <a:lnTo>
                    <a:pt x="157" y="232"/>
                  </a:lnTo>
                  <a:lnTo>
                    <a:pt x="157" y="236"/>
                  </a:lnTo>
                  <a:lnTo>
                    <a:pt x="159" y="238"/>
                  </a:lnTo>
                  <a:lnTo>
                    <a:pt x="160" y="241"/>
                  </a:lnTo>
                  <a:lnTo>
                    <a:pt x="160" y="247"/>
                  </a:lnTo>
                  <a:lnTo>
                    <a:pt x="163" y="247"/>
                  </a:lnTo>
                  <a:lnTo>
                    <a:pt x="164" y="249"/>
                  </a:lnTo>
                  <a:lnTo>
                    <a:pt x="165" y="250"/>
                  </a:lnTo>
                  <a:lnTo>
                    <a:pt x="164" y="252"/>
                  </a:lnTo>
                  <a:lnTo>
                    <a:pt x="173" y="257"/>
                  </a:lnTo>
                  <a:lnTo>
                    <a:pt x="173" y="259"/>
                  </a:lnTo>
                  <a:lnTo>
                    <a:pt x="175" y="260"/>
                  </a:lnTo>
                  <a:lnTo>
                    <a:pt x="182" y="260"/>
                  </a:lnTo>
                  <a:lnTo>
                    <a:pt x="184" y="262"/>
                  </a:lnTo>
                  <a:lnTo>
                    <a:pt x="185" y="263"/>
                  </a:lnTo>
                  <a:lnTo>
                    <a:pt x="186" y="268"/>
                  </a:lnTo>
                  <a:lnTo>
                    <a:pt x="186" y="271"/>
                  </a:lnTo>
                  <a:lnTo>
                    <a:pt x="185" y="272"/>
                  </a:lnTo>
                  <a:lnTo>
                    <a:pt x="186" y="273"/>
                  </a:lnTo>
                  <a:lnTo>
                    <a:pt x="188" y="274"/>
                  </a:lnTo>
                  <a:lnTo>
                    <a:pt x="2303" y="274"/>
                  </a:lnTo>
                  <a:lnTo>
                    <a:pt x="2301" y="273"/>
                  </a:lnTo>
                  <a:lnTo>
                    <a:pt x="2298" y="271"/>
                  </a:lnTo>
                  <a:lnTo>
                    <a:pt x="2294" y="267"/>
                  </a:lnTo>
                  <a:lnTo>
                    <a:pt x="2294" y="265"/>
                  </a:lnTo>
                  <a:lnTo>
                    <a:pt x="2292" y="262"/>
                  </a:lnTo>
                  <a:lnTo>
                    <a:pt x="2290" y="260"/>
                  </a:lnTo>
                  <a:lnTo>
                    <a:pt x="2287" y="257"/>
                  </a:lnTo>
                  <a:lnTo>
                    <a:pt x="2281" y="252"/>
                  </a:lnTo>
                  <a:lnTo>
                    <a:pt x="2278" y="251"/>
                  </a:lnTo>
                  <a:lnTo>
                    <a:pt x="2272" y="251"/>
                  </a:lnTo>
                  <a:lnTo>
                    <a:pt x="2271" y="249"/>
                  </a:lnTo>
                  <a:lnTo>
                    <a:pt x="2268" y="249"/>
                  </a:lnTo>
                  <a:lnTo>
                    <a:pt x="2265" y="247"/>
                  </a:lnTo>
                  <a:lnTo>
                    <a:pt x="2262" y="247"/>
                  </a:lnTo>
                  <a:lnTo>
                    <a:pt x="2259" y="244"/>
                  </a:lnTo>
                  <a:lnTo>
                    <a:pt x="2256" y="242"/>
                  </a:lnTo>
                  <a:lnTo>
                    <a:pt x="2254" y="241"/>
                  </a:lnTo>
                  <a:lnTo>
                    <a:pt x="2253" y="240"/>
                  </a:lnTo>
                  <a:lnTo>
                    <a:pt x="2251" y="241"/>
                  </a:lnTo>
                  <a:lnTo>
                    <a:pt x="2247" y="241"/>
                  </a:lnTo>
                  <a:lnTo>
                    <a:pt x="2246" y="243"/>
                  </a:lnTo>
                  <a:lnTo>
                    <a:pt x="2237" y="249"/>
                  </a:lnTo>
                  <a:lnTo>
                    <a:pt x="2235" y="251"/>
                  </a:lnTo>
                  <a:lnTo>
                    <a:pt x="2232" y="251"/>
                  </a:lnTo>
                  <a:lnTo>
                    <a:pt x="2229" y="249"/>
                  </a:lnTo>
                  <a:lnTo>
                    <a:pt x="2225" y="247"/>
                  </a:lnTo>
                  <a:lnTo>
                    <a:pt x="2223" y="247"/>
                  </a:lnTo>
                  <a:lnTo>
                    <a:pt x="2221" y="245"/>
                  </a:lnTo>
                  <a:lnTo>
                    <a:pt x="2221" y="243"/>
                  </a:lnTo>
                  <a:lnTo>
                    <a:pt x="2216" y="241"/>
                  </a:lnTo>
                  <a:lnTo>
                    <a:pt x="2215" y="238"/>
                  </a:lnTo>
                  <a:lnTo>
                    <a:pt x="2213" y="238"/>
                  </a:lnTo>
                  <a:lnTo>
                    <a:pt x="2212" y="236"/>
                  </a:lnTo>
                  <a:lnTo>
                    <a:pt x="2209" y="232"/>
                  </a:lnTo>
                  <a:lnTo>
                    <a:pt x="2207" y="232"/>
                  </a:lnTo>
                  <a:lnTo>
                    <a:pt x="2205" y="229"/>
                  </a:lnTo>
                  <a:lnTo>
                    <a:pt x="2205" y="225"/>
                  </a:lnTo>
                  <a:lnTo>
                    <a:pt x="2199" y="216"/>
                  </a:lnTo>
                  <a:lnTo>
                    <a:pt x="2194" y="207"/>
                  </a:lnTo>
                  <a:lnTo>
                    <a:pt x="2192" y="206"/>
                  </a:lnTo>
                  <a:lnTo>
                    <a:pt x="2192" y="205"/>
                  </a:lnTo>
                  <a:lnTo>
                    <a:pt x="2191" y="200"/>
                  </a:lnTo>
                  <a:lnTo>
                    <a:pt x="2188" y="193"/>
                  </a:lnTo>
                  <a:lnTo>
                    <a:pt x="2185" y="189"/>
                  </a:lnTo>
                  <a:lnTo>
                    <a:pt x="2183" y="185"/>
                  </a:lnTo>
                  <a:lnTo>
                    <a:pt x="2183" y="181"/>
                  </a:lnTo>
                  <a:lnTo>
                    <a:pt x="2181" y="179"/>
                  </a:lnTo>
                  <a:lnTo>
                    <a:pt x="2181" y="176"/>
                  </a:lnTo>
                  <a:lnTo>
                    <a:pt x="2177" y="174"/>
                  </a:lnTo>
                  <a:lnTo>
                    <a:pt x="2176" y="172"/>
                  </a:lnTo>
                  <a:lnTo>
                    <a:pt x="2174" y="170"/>
                  </a:lnTo>
                  <a:lnTo>
                    <a:pt x="2172" y="167"/>
                  </a:lnTo>
                  <a:lnTo>
                    <a:pt x="2169" y="165"/>
                  </a:lnTo>
                  <a:lnTo>
                    <a:pt x="2166" y="162"/>
                  </a:lnTo>
                  <a:lnTo>
                    <a:pt x="2166" y="161"/>
                  </a:lnTo>
                  <a:lnTo>
                    <a:pt x="2160" y="157"/>
                  </a:lnTo>
                  <a:lnTo>
                    <a:pt x="2159" y="156"/>
                  </a:lnTo>
                  <a:lnTo>
                    <a:pt x="2156" y="155"/>
                  </a:lnTo>
                  <a:lnTo>
                    <a:pt x="2156" y="154"/>
                  </a:lnTo>
                  <a:lnTo>
                    <a:pt x="2150" y="153"/>
                  </a:lnTo>
                  <a:lnTo>
                    <a:pt x="2148" y="148"/>
                  </a:lnTo>
                  <a:lnTo>
                    <a:pt x="2147" y="145"/>
                  </a:lnTo>
                  <a:lnTo>
                    <a:pt x="2145" y="145"/>
                  </a:lnTo>
                  <a:lnTo>
                    <a:pt x="2137" y="140"/>
                  </a:lnTo>
                  <a:lnTo>
                    <a:pt x="2134" y="132"/>
                  </a:lnTo>
                  <a:lnTo>
                    <a:pt x="2130" y="131"/>
                  </a:lnTo>
                  <a:lnTo>
                    <a:pt x="2126" y="112"/>
                  </a:lnTo>
                  <a:lnTo>
                    <a:pt x="2124" y="108"/>
                  </a:lnTo>
                  <a:lnTo>
                    <a:pt x="2123" y="107"/>
                  </a:lnTo>
                  <a:lnTo>
                    <a:pt x="2118" y="101"/>
                  </a:lnTo>
                  <a:lnTo>
                    <a:pt x="2115" y="98"/>
                  </a:lnTo>
                  <a:lnTo>
                    <a:pt x="2115" y="96"/>
                  </a:lnTo>
                  <a:lnTo>
                    <a:pt x="2114" y="90"/>
                  </a:lnTo>
                  <a:lnTo>
                    <a:pt x="2113" y="88"/>
                  </a:lnTo>
                  <a:lnTo>
                    <a:pt x="2112" y="88"/>
                  </a:lnTo>
                  <a:lnTo>
                    <a:pt x="2106" y="88"/>
                  </a:lnTo>
                  <a:lnTo>
                    <a:pt x="2104" y="86"/>
                  </a:lnTo>
                  <a:lnTo>
                    <a:pt x="2104" y="85"/>
                  </a:lnTo>
                  <a:lnTo>
                    <a:pt x="2104" y="83"/>
                  </a:lnTo>
                  <a:lnTo>
                    <a:pt x="2103" y="77"/>
                  </a:lnTo>
                  <a:lnTo>
                    <a:pt x="2098" y="76"/>
                  </a:lnTo>
                  <a:lnTo>
                    <a:pt x="2095" y="74"/>
                  </a:lnTo>
                  <a:lnTo>
                    <a:pt x="2094" y="71"/>
                  </a:lnTo>
                  <a:lnTo>
                    <a:pt x="2094" y="70"/>
                  </a:lnTo>
                  <a:lnTo>
                    <a:pt x="2093" y="69"/>
                  </a:lnTo>
                  <a:lnTo>
                    <a:pt x="2085" y="65"/>
                  </a:lnTo>
                  <a:lnTo>
                    <a:pt x="2081" y="63"/>
                  </a:lnTo>
                  <a:lnTo>
                    <a:pt x="2079" y="63"/>
                  </a:lnTo>
                  <a:lnTo>
                    <a:pt x="2076" y="58"/>
                  </a:lnTo>
                  <a:lnTo>
                    <a:pt x="2076" y="55"/>
                  </a:lnTo>
                  <a:lnTo>
                    <a:pt x="2071" y="54"/>
                  </a:lnTo>
                  <a:lnTo>
                    <a:pt x="2071" y="50"/>
                  </a:lnTo>
                  <a:lnTo>
                    <a:pt x="2070" y="44"/>
                  </a:lnTo>
                  <a:lnTo>
                    <a:pt x="2065" y="44"/>
                  </a:lnTo>
                  <a:lnTo>
                    <a:pt x="2062" y="42"/>
                  </a:lnTo>
                  <a:lnTo>
                    <a:pt x="2061" y="41"/>
                  </a:lnTo>
                  <a:lnTo>
                    <a:pt x="2059" y="36"/>
                  </a:lnTo>
                  <a:lnTo>
                    <a:pt x="2057" y="35"/>
                  </a:lnTo>
                  <a:lnTo>
                    <a:pt x="205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19" name="Freeform 85">
              <a:extLst>
                <a:ext uri="{FF2B5EF4-FFF2-40B4-BE49-F238E27FC236}">
                  <a16:creationId xmlns:a16="http://schemas.microsoft.com/office/drawing/2014/main" id="{C71113C5-506B-80F4-66E6-EE15C6612F5A}"/>
                </a:ext>
              </a:extLst>
            </p:cNvPr>
            <p:cNvSpPr>
              <a:spLocks/>
            </p:cNvSpPr>
            <p:nvPr/>
          </p:nvSpPr>
          <p:spPr bwMode="auto">
            <a:xfrm>
              <a:off x="101489" y="3298546"/>
              <a:ext cx="422929" cy="51384"/>
            </a:xfrm>
            <a:custGeom>
              <a:avLst/>
              <a:gdLst>
                <a:gd name="T0" fmla="*/ 37 w 2246"/>
                <a:gd name="T1" fmla="*/ 89 h 273"/>
                <a:gd name="T2" fmla="*/ 53 w 2246"/>
                <a:gd name="T3" fmla="*/ 97 h 273"/>
                <a:gd name="T4" fmla="*/ 59 w 2246"/>
                <a:gd name="T5" fmla="*/ 109 h 273"/>
                <a:gd name="T6" fmla="*/ 64 w 2246"/>
                <a:gd name="T7" fmla="*/ 117 h 273"/>
                <a:gd name="T8" fmla="*/ 69 w 2246"/>
                <a:gd name="T9" fmla="*/ 122 h 273"/>
                <a:gd name="T10" fmla="*/ 72 w 2246"/>
                <a:gd name="T11" fmla="*/ 136 h 273"/>
                <a:gd name="T12" fmla="*/ 70 w 2246"/>
                <a:gd name="T13" fmla="*/ 142 h 273"/>
                <a:gd name="T14" fmla="*/ 67 w 2246"/>
                <a:gd name="T15" fmla="*/ 158 h 273"/>
                <a:gd name="T16" fmla="*/ 72 w 2246"/>
                <a:gd name="T17" fmla="*/ 180 h 273"/>
                <a:gd name="T18" fmla="*/ 70 w 2246"/>
                <a:gd name="T19" fmla="*/ 182 h 273"/>
                <a:gd name="T20" fmla="*/ 75 w 2246"/>
                <a:gd name="T21" fmla="*/ 193 h 273"/>
                <a:gd name="T22" fmla="*/ 72 w 2246"/>
                <a:gd name="T23" fmla="*/ 213 h 273"/>
                <a:gd name="T24" fmla="*/ 75 w 2246"/>
                <a:gd name="T25" fmla="*/ 224 h 273"/>
                <a:gd name="T26" fmla="*/ 67 w 2246"/>
                <a:gd name="T27" fmla="*/ 250 h 273"/>
                <a:gd name="T28" fmla="*/ 2202 w 2246"/>
                <a:gd name="T29" fmla="*/ 273 h 273"/>
                <a:gd name="T30" fmla="*/ 2202 w 2246"/>
                <a:gd name="T31" fmla="*/ 267 h 273"/>
                <a:gd name="T32" fmla="*/ 2205 w 2246"/>
                <a:gd name="T33" fmla="*/ 235 h 273"/>
                <a:gd name="T34" fmla="*/ 2237 w 2246"/>
                <a:gd name="T35" fmla="*/ 228 h 273"/>
                <a:gd name="T36" fmla="*/ 2246 w 2246"/>
                <a:gd name="T37" fmla="*/ 218 h 273"/>
                <a:gd name="T38" fmla="*/ 2242 w 2246"/>
                <a:gd name="T39" fmla="*/ 210 h 273"/>
                <a:gd name="T40" fmla="*/ 2237 w 2246"/>
                <a:gd name="T41" fmla="*/ 202 h 273"/>
                <a:gd name="T42" fmla="*/ 2235 w 2246"/>
                <a:gd name="T43" fmla="*/ 195 h 273"/>
                <a:gd name="T44" fmla="*/ 2233 w 2246"/>
                <a:gd name="T45" fmla="*/ 180 h 273"/>
                <a:gd name="T46" fmla="*/ 2233 w 2246"/>
                <a:gd name="T47" fmla="*/ 175 h 273"/>
                <a:gd name="T48" fmla="*/ 2232 w 2246"/>
                <a:gd name="T49" fmla="*/ 155 h 273"/>
                <a:gd name="T50" fmla="*/ 2237 w 2246"/>
                <a:gd name="T51" fmla="*/ 142 h 273"/>
                <a:gd name="T52" fmla="*/ 2237 w 2246"/>
                <a:gd name="T53" fmla="*/ 119 h 273"/>
                <a:gd name="T54" fmla="*/ 2221 w 2246"/>
                <a:gd name="T55" fmla="*/ 106 h 273"/>
                <a:gd name="T56" fmla="*/ 2219 w 2246"/>
                <a:gd name="T57" fmla="*/ 97 h 273"/>
                <a:gd name="T58" fmla="*/ 2210 w 2246"/>
                <a:gd name="T59" fmla="*/ 65 h 273"/>
                <a:gd name="T60" fmla="*/ 2208 w 2246"/>
                <a:gd name="T61" fmla="*/ 54 h 273"/>
                <a:gd name="T62" fmla="*/ 2194 w 2246"/>
                <a:gd name="T63" fmla="*/ 46 h 273"/>
                <a:gd name="T64" fmla="*/ 2187 w 2246"/>
                <a:gd name="T65" fmla="*/ 39 h 273"/>
                <a:gd name="T66" fmla="*/ 2178 w 2246"/>
                <a:gd name="T67" fmla="*/ 40 h 273"/>
                <a:gd name="T68" fmla="*/ 2170 w 2246"/>
                <a:gd name="T69" fmla="*/ 29 h 273"/>
                <a:gd name="T70" fmla="*/ 2157 w 2246"/>
                <a:gd name="T71" fmla="*/ 32 h 273"/>
                <a:gd name="T72" fmla="*/ 2139 w 2246"/>
                <a:gd name="T73" fmla="*/ 26 h 273"/>
                <a:gd name="T74" fmla="*/ 2134 w 2246"/>
                <a:gd name="T75" fmla="*/ 21 h 273"/>
                <a:gd name="T76" fmla="*/ 2126 w 2246"/>
                <a:gd name="T77" fmla="*/ 7 h 273"/>
                <a:gd name="T78" fmla="*/ 2117 w 2246"/>
                <a:gd name="T79" fmla="*/ 0 h 273"/>
                <a:gd name="T80" fmla="*/ 5 w 2246"/>
                <a:gd name="T81" fmla="*/ 0 h 273"/>
                <a:gd name="T82" fmla="*/ 9 w 2246"/>
                <a:gd name="T83" fmla="*/ 12 h 273"/>
                <a:gd name="T84" fmla="*/ 14 w 2246"/>
                <a:gd name="T85" fmla="*/ 21 h 273"/>
                <a:gd name="T86" fmla="*/ 12 w 2246"/>
                <a:gd name="T87" fmla="*/ 34 h 273"/>
                <a:gd name="T88" fmla="*/ 7 w 2246"/>
                <a:gd name="T89" fmla="*/ 47 h 273"/>
                <a:gd name="T90" fmla="*/ 9 w 2246"/>
                <a:gd name="T91" fmla="*/ 53 h 273"/>
                <a:gd name="T92" fmla="*/ 9 w 2246"/>
                <a:gd name="T93" fmla="*/ 59 h 273"/>
                <a:gd name="T94" fmla="*/ 16 w 2246"/>
                <a:gd name="T95" fmla="*/ 65 h 273"/>
                <a:gd name="T96" fmla="*/ 18 w 2246"/>
                <a:gd name="T97" fmla="*/ 8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46" h="273">
                  <a:moveTo>
                    <a:pt x="29" y="84"/>
                  </a:moveTo>
                  <a:lnTo>
                    <a:pt x="31" y="85"/>
                  </a:lnTo>
                  <a:lnTo>
                    <a:pt x="36" y="86"/>
                  </a:lnTo>
                  <a:lnTo>
                    <a:pt x="37" y="89"/>
                  </a:lnTo>
                  <a:lnTo>
                    <a:pt x="42" y="93"/>
                  </a:lnTo>
                  <a:lnTo>
                    <a:pt x="47" y="95"/>
                  </a:lnTo>
                  <a:lnTo>
                    <a:pt x="50" y="97"/>
                  </a:lnTo>
                  <a:lnTo>
                    <a:pt x="53" y="97"/>
                  </a:lnTo>
                  <a:lnTo>
                    <a:pt x="56" y="98"/>
                  </a:lnTo>
                  <a:lnTo>
                    <a:pt x="56" y="104"/>
                  </a:lnTo>
                  <a:lnTo>
                    <a:pt x="58" y="106"/>
                  </a:lnTo>
                  <a:lnTo>
                    <a:pt x="59" y="109"/>
                  </a:lnTo>
                  <a:lnTo>
                    <a:pt x="61" y="111"/>
                  </a:lnTo>
                  <a:lnTo>
                    <a:pt x="62" y="112"/>
                  </a:lnTo>
                  <a:lnTo>
                    <a:pt x="62" y="113"/>
                  </a:lnTo>
                  <a:lnTo>
                    <a:pt x="64" y="117"/>
                  </a:lnTo>
                  <a:lnTo>
                    <a:pt x="64" y="118"/>
                  </a:lnTo>
                  <a:lnTo>
                    <a:pt x="67" y="120"/>
                  </a:lnTo>
                  <a:lnTo>
                    <a:pt x="68" y="120"/>
                  </a:lnTo>
                  <a:lnTo>
                    <a:pt x="69" y="122"/>
                  </a:lnTo>
                  <a:lnTo>
                    <a:pt x="75" y="131"/>
                  </a:lnTo>
                  <a:lnTo>
                    <a:pt x="73" y="135"/>
                  </a:lnTo>
                  <a:lnTo>
                    <a:pt x="72" y="135"/>
                  </a:lnTo>
                  <a:lnTo>
                    <a:pt x="72" y="136"/>
                  </a:lnTo>
                  <a:lnTo>
                    <a:pt x="72" y="139"/>
                  </a:lnTo>
                  <a:lnTo>
                    <a:pt x="71" y="139"/>
                  </a:lnTo>
                  <a:lnTo>
                    <a:pt x="71" y="140"/>
                  </a:lnTo>
                  <a:lnTo>
                    <a:pt x="70" y="142"/>
                  </a:lnTo>
                  <a:lnTo>
                    <a:pt x="69" y="147"/>
                  </a:lnTo>
                  <a:lnTo>
                    <a:pt x="69" y="152"/>
                  </a:lnTo>
                  <a:lnTo>
                    <a:pt x="67" y="153"/>
                  </a:lnTo>
                  <a:lnTo>
                    <a:pt x="67" y="158"/>
                  </a:lnTo>
                  <a:lnTo>
                    <a:pt x="69" y="163"/>
                  </a:lnTo>
                  <a:lnTo>
                    <a:pt x="70" y="173"/>
                  </a:lnTo>
                  <a:lnTo>
                    <a:pt x="72" y="175"/>
                  </a:lnTo>
                  <a:lnTo>
                    <a:pt x="72" y="180"/>
                  </a:lnTo>
                  <a:lnTo>
                    <a:pt x="71" y="180"/>
                  </a:lnTo>
                  <a:lnTo>
                    <a:pt x="71" y="181"/>
                  </a:lnTo>
                  <a:lnTo>
                    <a:pt x="70" y="181"/>
                  </a:lnTo>
                  <a:lnTo>
                    <a:pt x="70" y="182"/>
                  </a:lnTo>
                  <a:lnTo>
                    <a:pt x="72" y="185"/>
                  </a:lnTo>
                  <a:lnTo>
                    <a:pt x="72" y="188"/>
                  </a:lnTo>
                  <a:lnTo>
                    <a:pt x="71" y="190"/>
                  </a:lnTo>
                  <a:lnTo>
                    <a:pt x="75" y="193"/>
                  </a:lnTo>
                  <a:lnTo>
                    <a:pt x="73" y="195"/>
                  </a:lnTo>
                  <a:lnTo>
                    <a:pt x="72" y="195"/>
                  </a:lnTo>
                  <a:lnTo>
                    <a:pt x="72" y="196"/>
                  </a:lnTo>
                  <a:lnTo>
                    <a:pt x="72" y="213"/>
                  </a:lnTo>
                  <a:lnTo>
                    <a:pt x="73" y="214"/>
                  </a:lnTo>
                  <a:lnTo>
                    <a:pt x="73" y="215"/>
                  </a:lnTo>
                  <a:lnTo>
                    <a:pt x="75" y="218"/>
                  </a:lnTo>
                  <a:lnTo>
                    <a:pt x="75" y="224"/>
                  </a:lnTo>
                  <a:lnTo>
                    <a:pt x="70" y="228"/>
                  </a:lnTo>
                  <a:lnTo>
                    <a:pt x="70" y="240"/>
                  </a:lnTo>
                  <a:lnTo>
                    <a:pt x="69" y="246"/>
                  </a:lnTo>
                  <a:lnTo>
                    <a:pt x="67" y="250"/>
                  </a:lnTo>
                  <a:lnTo>
                    <a:pt x="67" y="262"/>
                  </a:lnTo>
                  <a:lnTo>
                    <a:pt x="64" y="265"/>
                  </a:lnTo>
                  <a:lnTo>
                    <a:pt x="64" y="273"/>
                  </a:lnTo>
                  <a:lnTo>
                    <a:pt x="2202" y="273"/>
                  </a:lnTo>
                  <a:lnTo>
                    <a:pt x="2205" y="272"/>
                  </a:lnTo>
                  <a:lnTo>
                    <a:pt x="2204" y="270"/>
                  </a:lnTo>
                  <a:lnTo>
                    <a:pt x="2202" y="270"/>
                  </a:lnTo>
                  <a:lnTo>
                    <a:pt x="2202" y="267"/>
                  </a:lnTo>
                  <a:lnTo>
                    <a:pt x="2197" y="264"/>
                  </a:lnTo>
                  <a:lnTo>
                    <a:pt x="2197" y="231"/>
                  </a:lnTo>
                  <a:lnTo>
                    <a:pt x="2200" y="229"/>
                  </a:lnTo>
                  <a:lnTo>
                    <a:pt x="2205" y="235"/>
                  </a:lnTo>
                  <a:lnTo>
                    <a:pt x="2210" y="237"/>
                  </a:lnTo>
                  <a:lnTo>
                    <a:pt x="2224" y="237"/>
                  </a:lnTo>
                  <a:lnTo>
                    <a:pt x="2233" y="228"/>
                  </a:lnTo>
                  <a:lnTo>
                    <a:pt x="2237" y="228"/>
                  </a:lnTo>
                  <a:lnTo>
                    <a:pt x="2241" y="225"/>
                  </a:lnTo>
                  <a:lnTo>
                    <a:pt x="2243" y="224"/>
                  </a:lnTo>
                  <a:lnTo>
                    <a:pt x="2244" y="224"/>
                  </a:lnTo>
                  <a:lnTo>
                    <a:pt x="2246" y="218"/>
                  </a:lnTo>
                  <a:lnTo>
                    <a:pt x="2244" y="217"/>
                  </a:lnTo>
                  <a:lnTo>
                    <a:pt x="2243" y="216"/>
                  </a:lnTo>
                  <a:lnTo>
                    <a:pt x="2243" y="213"/>
                  </a:lnTo>
                  <a:lnTo>
                    <a:pt x="2242" y="210"/>
                  </a:lnTo>
                  <a:lnTo>
                    <a:pt x="2242" y="208"/>
                  </a:lnTo>
                  <a:lnTo>
                    <a:pt x="2241" y="207"/>
                  </a:lnTo>
                  <a:lnTo>
                    <a:pt x="2237" y="206"/>
                  </a:lnTo>
                  <a:lnTo>
                    <a:pt x="2237" y="202"/>
                  </a:lnTo>
                  <a:lnTo>
                    <a:pt x="2237" y="201"/>
                  </a:lnTo>
                  <a:lnTo>
                    <a:pt x="2238" y="201"/>
                  </a:lnTo>
                  <a:lnTo>
                    <a:pt x="2237" y="199"/>
                  </a:lnTo>
                  <a:lnTo>
                    <a:pt x="2235" y="195"/>
                  </a:lnTo>
                  <a:lnTo>
                    <a:pt x="2234" y="192"/>
                  </a:lnTo>
                  <a:lnTo>
                    <a:pt x="2233" y="191"/>
                  </a:lnTo>
                  <a:lnTo>
                    <a:pt x="2233" y="182"/>
                  </a:lnTo>
                  <a:lnTo>
                    <a:pt x="2233" y="180"/>
                  </a:lnTo>
                  <a:lnTo>
                    <a:pt x="2233" y="179"/>
                  </a:lnTo>
                  <a:lnTo>
                    <a:pt x="2234" y="179"/>
                  </a:lnTo>
                  <a:lnTo>
                    <a:pt x="2233" y="177"/>
                  </a:lnTo>
                  <a:lnTo>
                    <a:pt x="2233" y="175"/>
                  </a:lnTo>
                  <a:lnTo>
                    <a:pt x="2232" y="173"/>
                  </a:lnTo>
                  <a:lnTo>
                    <a:pt x="2233" y="169"/>
                  </a:lnTo>
                  <a:lnTo>
                    <a:pt x="2233" y="163"/>
                  </a:lnTo>
                  <a:lnTo>
                    <a:pt x="2232" y="155"/>
                  </a:lnTo>
                  <a:lnTo>
                    <a:pt x="2232" y="149"/>
                  </a:lnTo>
                  <a:lnTo>
                    <a:pt x="2233" y="147"/>
                  </a:lnTo>
                  <a:lnTo>
                    <a:pt x="2235" y="143"/>
                  </a:lnTo>
                  <a:lnTo>
                    <a:pt x="2237" y="142"/>
                  </a:lnTo>
                  <a:lnTo>
                    <a:pt x="2241" y="139"/>
                  </a:lnTo>
                  <a:lnTo>
                    <a:pt x="2241" y="125"/>
                  </a:lnTo>
                  <a:lnTo>
                    <a:pt x="2237" y="123"/>
                  </a:lnTo>
                  <a:lnTo>
                    <a:pt x="2237" y="119"/>
                  </a:lnTo>
                  <a:lnTo>
                    <a:pt x="2226" y="117"/>
                  </a:lnTo>
                  <a:lnTo>
                    <a:pt x="2224" y="115"/>
                  </a:lnTo>
                  <a:lnTo>
                    <a:pt x="2222" y="109"/>
                  </a:lnTo>
                  <a:lnTo>
                    <a:pt x="2221" y="106"/>
                  </a:lnTo>
                  <a:lnTo>
                    <a:pt x="2220" y="102"/>
                  </a:lnTo>
                  <a:lnTo>
                    <a:pt x="2220" y="101"/>
                  </a:lnTo>
                  <a:lnTo>
                    <a:pt x="2219" y="100"/>
                  </a:lnTo>
                  <a:lnTo>
                    <a:pt x="2219" y="97"/>
                  </a:lnTo>
                  <a:lnTo>
                    <a:pt x="2216" y="93"/>
                  </a:lnTo>
                  <a:lnTo>
                    <a:pt x="2211" y="89"/>
                  </a:lnTo>
                  <a:lnTo>
                    <a:pt x="2210" y="87"/>
                  </a:lnTo>
                  <a:lnTo>
                    <a:pt x="2210" y="65"/>
                  </a:lnTo>
                  <a:lnTo>
                    <a:pt x="2205" y="64"/>
                  </a:lnTo>
                  <a:lnTo>
                    <a:pt x="2205" y="61"/>
                  </a:lnTo>
                  <a:lnTo>
                    <a:pt x="2208" y="60"/>
                  </a:lnTo>
                  <a:lnTo>
                    <a:pt x="2208" y="54"/>
                  </a:lnTo>
                  <a:lnTo>
                    <a:pt x="2205" y="53"/>
                  </a:lnTo>
                  <a:lnTo>
                    <a:pt x="2200" y="49"/>
                  </a:lnTo>
                  <a:lnTo>
                    <a:pt x="2197" y="46"/>
                  </a:lnTo>
                  <a:lnTo>
                    <a:pt x="2194" y="46"/>
                  </a:lnTo>
                  <a:lnTo>
                    <a:pt x="2190" y="45"/>
                  </a:lnTo>
                  <a:lnTo>
                    <a:pt x="2189" y="44"/>
                  </a:lnTo>
                  <a:lnTo>
                    <a:pt x="2188" y="42"/>
                  </a:lnTo>
                  <a:lnTo>
                    <a:pt x="2187" y="39"/>
                  </a:lnTo>
                  <a:lnTo>
                    <a:pt x="2186" y="38"/>
                  </a:lnTo>
                  <a:lnTo>
                    <a:pt x="2184" y="38"/>
                  </a:lnTo>
                  <a:lnTo>
                    <a:pt x="2183" y="40"/>
                  </a:lnTo>
                  <a:lnTo>
                    <a:pt x="2178" y="40"/>
                  </a:lnTo>
                  <a:lnTo>
                    <a:pt x="2177" y="35"/>
                  </a:lnTo>
                  <a:lnTo>
                    <a:pt x="2174" y="33"/>
                  </a:lnTo>
                  <a:lnTo>
                    <a:pt x="2172" y="33"/>
                  </a:lnTo>
                  <a:lnTo>
                    <a:pt x="2170" y="29"/>
                  </a:lnTo>
                  <a:lnTo>
                    <a:pt x="2164" y="29"/>
                  </a:lnTo>
                  <a:lnTo>
                    <a:pt x="2161" y="33"/>
                  </a:lnTo>
                  <a:lnTo>
                    <a:pt x="2157" y="33"/>
                  </a:lnTo>
                  <a:lnTo>
                    <a:pt x="2157" y="32"/>
                  </a:lnTo>
                  <a:lnTo>
                    <a:pt x="2151" y="29"/>
                  </a:lnTo>
                  <a:lnTo>
                    <a:pt x="2145" y="29"/>
                  </a:lnTo>
                  <a:lnTo>
                    <a:pt x="2142" y="27"/>
                  </a:lnTo>
                  <a:lnTo>
                    <a:pt x="2139" y="26"/>
                  </a:lnTo>
                  <a:lnTo>
                    <a:pt x="2137" y="24"/>
                  </a:lnTo>
                  <a:lnTo>
                    <a:pt x="2135" y="23"/>
                  </a:lnTo>
                  <a:lnTo>
                    <a:pt x="2135" y="22"/>
                  </a:lnTo>
                  <a:lnTo>
                    <a:pt x="2134" y="21"/>
                  </a:lnTo>
                  <a:lnTo>
                    <a:pt x="2128" y="16"/>
                  </a:lnTo>
                  <a:lnTo>
                    <a:pt x="2130" y="13"/>
                  </a:lnTo>
                  <a:lnTo>
                    <a:pt x="2131" y="11"/>
                  </a:lnTo>
                  <a:lnTo>
                    <a:pt x="2126" y="7"/>
                  </a:lnTo>
                  <a:lnTo>
                    <a:pt x="2125" y="4"/>
                  </a:lnTo>
                  <a:lnTo>
                    <a:pt x="2125" y="3"/>
                  </a:lnTo>
                  <a:lnTo>
                    <a:pt x="2123" y="2"/>
                  </a:lnTo>
                  <a:lnTo>
                    <a:pt x="2117" y="0"/>
                  </a:lnTo>
                  <a:lnTo>
                    <a:pt x="2115" y="0"/>
                  </a:lnTo>
                  <a:lnTo>
                    <a:pt x="0" y="0"/>
                  </a:lnTo>
                  <a:lnTo>
                    <a:pt x="1" y="0"/>
                  </a:lnTo>
                  <a:lnTo>
                    <a:pt x="5" y="0"/>
                  </a:lnTo>
                  <a:lnTo>
                    <a:pt x="9" y="2"/>
                  </a:lnTo>
                  <a:lnTo>
                    <a:pt x="9" y="10"/>
                  </a:lnTo>
                  <a:lnTo>
                    <a:pt x="12" y="11"/>
                  </a:lnTo>
                  <a:lnTo>
                    <a:pt x="9" y="12"/>
                  </a:lnTo>
                  <a:lnTo>
                    <a:pt x="8" y="14"/>
                  </a:lnTo>
                  <a:lnTo>
                    <a:pt x="9" y="15"/>
                  </a:lnTo>
                  <a:lnTo>
                    <a:pt x="12" y="16"/>
                  </a:lnTo>
                  <a:lnTo>
                    <a:pt x="14" y="21"/>
                  </a:lnTo>
                  <a:lnTo>
                    <a:pt x="12" y="22"/>
                  </a:lnTo>
                  <a:lnTo>
                    <a:pt x="9" y="27"/>
                  </a:lnTo>
                  <a:lnTo>
                    <a:pt x="14" y="29"/>
                  </a:lnTo>
                  <a:lnTo>
                    <a:pt x="12" y="34"/>
                  </a:lnTo>
                  <a:lnTo>
                    <a:pt x="12" y="42"/>
                  </a:lnTo>
                  <a:lnTo>
                    <a:pt x="9" y="44"/>
                  </a:lnTo>
                  <a:lnTo>
                    <a:pt x="6" y="45"/>
                  </a:lnTo>
                  <a:lnTo>
                    <a:pt x="7" y="47"/>
                  </a:lnTo>
                  <a:lnTo>
                    <a:pt x="8" y="48"/>
                  </a:lnTo>
                  <a:lnTo>
                    <a:pt x="12" y="49"/>
                  </a:lnTo>
                  <a:lnTo>
                    <a:pt x="9" y="50"/>
                  </a:lnTo>
                  <a:lnTo>
                    <a:pt x="9" y="53"/>
                  </a:lnTo>
                  <a:lnTo>
                    <a:pt x="7" y="54"/>
                  </a:lnTo>
                  <a:lnTo>
                    <a:pt x="9" y="57"/>
                  </a:lnTo>
                  <a:lnTo>
                    <a:pt x="10" y="59"/>
                  </a:lnTo>
                  <a:lnTo>
                    <a:pt x="9" y="59"/>
                  </a:lnTo>
                  <a:lnTo>
                    <a:pt x="9" y="60"/>
                  </a:lnTo>
                  <a:lnTo>
                    <a:pt x="9" y="65"/>
                  </a:lnTo>
                  <a:lnTo>
                    <a:pt x="12" y="64"/>
                  </a:lnTo>
                  <a:lnTo>
                    <a:pt x="16" y="65"/>
                  </a:lnTo>
                  <a:lnTo>
                    <a:pt x="16" y="75"/>
                  </a:lnTo>
                  <a:lnTo>
                    <a:pt x="14" y="78"/>
                  </a:lnTo>
                  <a:lnTo>
                    <a:pt x="14" y="82"/>
                  </a:lnTo>
                  <a:lnTo>
                    <a:pt x="18" y="84"/>
                  </a:lnTo>
                  <a:lnTo>
                    <a:pt x="2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0" name="Freeform 86">
              <a:extLst>
                <a:ext uri="{FF2B5EF4-FFF2-40B4-BE49-F238E27FC236}">
                  <a16:creationId xmlns:a16="http://schemas.microsoft.com/office/drawing/2014/main" id="{13ABF7A2-5462-0EF8-B9E4-4F61BF321E93}"/>
                </a:ext>
              </a:extLst>
            </p:cNvPr>
            <p:cNvSpPr>
              <a:spLocks/>
            </p:cNvSpPr>
            <p:nvPr/>
          </p:nvSpPr>
          <p:spPr bwMode="auto">
            <a:xfrm>
              <a:off x="110711" y="3349930"/>
              <a:ext cx="405801" cy="51384"/>
            </a:xfrm>
            <a:custGeom>
              <a:avLst/>
              <a:gdLst>
                <a:gd name="T0" fmla="*/ 10 w 2154"/>
                <a:gd name="T1" fmla="*/ 11 h 274"/>
                <a:gd name="T2" fmla="*/ 5 w 2154"/>
                <a:gd name="T3" fmla="*/ 22 h 274"/>
                <a:gd name="T4" fmla="*/ 11 w 2154"/>
                <a:gd name="T5" fmla="*/ 44 h 274"/>
                <a:gd name="T6" fmla="*/ 19 w 2154"/>
                <a:gd name="T7" fmla="*/ 54 h 274"/>
                <a:gd name="T8" fmla="*/ 21 w 2154"/>
                <a:gd name="T9" fmla="*/ 71 h 274"/>
                <a:gd name="T10" fmla="*/ 30 w 2154"/>
                <a:gd name="T11" fmla="*/ 87 h 274"/>
                <a:gd name="T12" fmla="*/ 34 w 2154"/>
                <a:gd name="T13" fmla="*/ 101 h 274"/>
                <a:gd name="T14" fmla="*/ 43 w 2154"/>
                <a:gd name="T15" fmla="*/ 111 h 274"/>
                <a:gd name="T16" fmla="*/ 48 w 2154"/>
                <a:gd name="T17" fmla="*/ 141 h 274"/>
                <a:gd name="T18" fmla="*/ 63 w 2154"/>
                <a:gd name="T19" fmla="*/ 155 h 274"/>
                <a:gd name="T20" fmla="*/ 75 w 2154"/>
                <a:gd name="T21" fmla="*/ 164 h 274"/>
                <a:gd name="T22" fmla="*/ 84 w 2154"/>
                <a:gd name="T23" fmla="*/ 172 h 274"/>
                <a:gd name="T24" fmla="*/ 99 w 2154"/>
                <a:gd name="T25" fmla="*/ 175 h 274"/>
                <a:gd name="T26" fmla="*/ 108 w 2154"/>
                <a:gd name="T27" fmla="*/ 182 h 274"/>
                <a:gd name="T28" fmla="*/ 116 w 2154"/>
                <a:gd name="T29" fmla="*/ 186 h 274"/>
                <a:gd name="T30" fmla="*/ 120 w 2154"/>
                <a:gd name="T31" fmla="*/ 195 h 274"/>
                <a:gd name="T32" fmla="*/ 127 w 2154"/>
                <a:gd name="T33" fmla="*/ 200 h 274"/>
                <a:gd name="T34" fmla="*/ 131 w 2154"/>
                <a:gd name="T35" fmla="*/ 210 h 274"/>
                <a:gd name="T36" fmla="*/ 142 w 2154"/>
                <a:gd name="T37" fmla="*/ 215 h 274"/>
                <a:gd name="T38" fmla="*/ 156 w 2154"/>
                <a:gd name="T39" fmla="*/ 222 h 274"/>
                <a:gd name="T40" fmla="*/ 161 w 2154"/>
                <a:gd name="T41" fmla="*/ 235 h 274"/>
                <a:gd name="T42" fmla="*/ 163 w 2154"/>
                <a:gd name="T43" fmla="*/ 239 h 274"/>
                <a:gd name="T44" fmla="*/ 174 w 2154"/>
                <a:gd name="T45" fmla="*/ 246 h 274"/>
                <a:gd name="T46" fmla="*/ 186 w 2154"/>
                <a:gd name="T47" fmla="*/ 257 h 274"/>
                <a:gd name="T48" fmla="*/ 199 w 2154"/>
                <a:gd name="T49" fmla="*/ 270 h 274"/>
                <a:gd name="T50" fmla="*/ 2058 w 2154"/>
                <a:gd name="T51" fmla="*/ 272 h 274"/>
                <a:gd name="T52" fmla="*/ 2062 w 2154"/>
                <a:gd name="T53" fmla="*/ 254 h 274"/>
                <a:gd name="T54" fmla="*/ 2067 w 2154"/>
                <a:gd name="T55" fmla="*/ 248 h 274"/>
                <a:gd name="T56" fmla="*/ 2072 w 2154"/>
                <a:gd name="T57" fmla="*/ 229 h 274"/>
                <a:gd name="T58" fmla="*/ 2071 w 2154"/>
                <a:gd name="T59" fmla="*/ 214 h 274"/>
                <a:gd name="T60" fmla="*/ 2078 w 2154"/>
                <a:gd name="T61" fmla="*/ 195 h 274"/>
                <a:gd name="T62" fmla="*/ 2082 w 2154"/>
                <a:gd name="T63" fmla="*/ 174 h 274"/>
                <a:gd name="T64" fmla="*/ 2085 w 2154"/>
                <a:gd name="T65" fmla="*/ 168 h 274"/>
                <a:gd name="T66" fmla="*/ 2083 w 2154"/>
                <a:gd name="T67" fmla="*/ 155 h 274"/>
                <a:gd name="T68" fmla="*/ 2086 w 2154"/>
                <a:gd name="T69" fmla="*/ 136 h 274"/>
                <a:gd name="T70" fmla="*/ 2089 w 2154"/>
                <a:gd name="T71" fmla="*/ 128 h 274"/>
                <a:gd name="T72" fmla="*/ 2097 w 2154"/>
                <a:gd name="T73" fmla="*/ 115 h 274"/>
                <a:gd name="T74" fmla="*/ 2102 w 2154"/>
                <a:gd name="T75" fmla="*/ 104 h 274"/>
                <a:gd name="T76" fmla="*/ 2106 w 2154"/>
                <a:gd name="T77" fmla="*/ 86 h 274"/>
                <a:gd name="T78" fmla="*/ 2107 w 2154"/>
                <a:gd name="T79" fmla="*/ 78 h 274"/>
                <a:gd name="T80" fmla="*/ 2116 w 2154"/>
                <a:gd name="T81" fmla="*/ 71 h 274"/>
                <a:gd name="T82" fmla="*/ 2127 w 2154"/>
                <a:gd name="T83" fmla="*/ 57 h 274"/>
                <a:gd name="T84" fmla="*/ 2135 w 2154"/>
                <a:gd name="T85" fmla="*/ 53 h 274"/>
                <a:gd name="T86" fmla="*/ 2140 w 2154"/>
                <a:gd name="T87" fmla="*/ 51 h 274"/>
                <a:gd name="T88" fmla="*/ 2146 w 2154"/>
                <a:gd name="T89" fmla="*/ 42 h 274"/>
                <a:gd name="T90" fmla="*/ 2151 w 2154"/>
                <a:gd name="T91" fmla="*/ 32 h 274"/>
                <a:gd name="T92" fmla="*/ 2152 w 2154"/>
                <a:gd name="T93" fmla="*/ 1 h 274"/>
                <a:gd name="T94" fmla="*/ 14 w 2154"/>
                <a:gd name="T95"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4" h="274">
                  <a:moveTo>
                    <a:pt x="13" y="2"/>
                  </a:moveTo>
                  <a:lnTo>
                    <a:pt x="11" y="2"/>
                  </a:lnTo>
                  <a:lnTo>
                    <a:pt x="10" y="5"/>
                  </a:lnTo>
                  <a:lnTo>
                    <a:pt x="10" y="11"/>
                  </a:lnTo>
                  <a:lnTo>
                    <a:pt x="11" y="16"/>
                  </a:lnTo>
                  <a:lnTo>
                    <a:pt x="9" y="17"/>
                  </a:lnTo>
                  <a:lnTo>
                    <a:pt x="8" y="20"/>
                  </a:lnTo>
                  <a:lnTo>
                    <a:pt x="5" y="22"/>
                  </a:lnTo>
                  <a:lnTo>
                    <a:pt x="0" y="24"/>
                  </a:lnTo>
                  <a:lnTo>
                    <a:pt x="0" y="38"/>
                  </a:lnTo>
                  <a:lnTo>
                    <a:pt x="2" y="40"/>
                  </a:lnTo>
                  <a:lnTo>
                    <a:pt x="11" y="44"/>
                  </a:lnTo>
                  <a:lnTo>
                    <a:pt x="16" y="46"/>
                  </a:lnTo>
                  <a:lnTo>
                    <a:pt x="16" y="48"/>
                  </a:lnTo>
                  <a:lnTo>
                    <a:pt x="19" y="51"/>
                  </a:lnTo>
                  <a:lnTo>
                    <a:pt x="19" y="54"/>
                  </a:lnTo>
                  <a:lnTo>
                    <a:pt x="22" y="60"/>
                  </a:lnTo>
                  <a:lnTo>
                    <a:pt x="22" y="64"/>
                  </a:lnTo>
                  <a:lnTo>
                    <a:pt x="21" y="65"/>
                  </a:lnTo>
                  <a:lnTo>
                    <a:pt x="21" y="71"/>
                  </a:lnTo>
                  <a:lnTo>
                    <a:pt x="22" y="73"/>
                  </a:lnTo>
                  <a:lnTo>
                    <a:pt x="24" y="78"/>
                  </a:lnTo>
                  <a:lnTo>
                    <a:pt x="27" y="84"/>
                  </a:lnTo>
                  <a:lnTo>
                    <a:pt x="30" y="87"/>
                  </a:lnTo>
                  <a:lnTo>
                    <a:pt x="30" y="93"/>
                  </a:lnTo>
                  <a:lnTo>
                    <a:pt x="32" y="98"/>
                  </a:lnTo>
                  <a:lnTo>
                    <a:pt x="33" y="100"/>
                  </a:lnTo>
                  <a:lnTo>
                    <a:pt x="34" y="101"/>
                  </a:lnTo>
                  <a:lnTo>
                    <a:pt x="37" y="106"/>
                  </a:lnTo>
                  <a:lnTo>
                    <a:pt x="37" y="107"/>
                  </a:lnTo>
                  <a:lnTo>
                    <a:pt x="41" y="109"/>
                  </a:lnTo>
                  <a:lnTo>
                    <a:pt x="43" y="111"/>
                  </a:lnTo>
                  <a:lnTo>
                    <a:pt x="44" y="117"/>
                  </a:lnTo>
                  <a:lnTo>
                    <a:pt x="44" y="136"/>
                  </a:lnTo>
                  <a:lnTo>
                    <a:pt x="47" y="137"/>
                  </a:lnTo>
                  <a:lnTo>
                    <a:pt x="48" y="141"/>
                  </a:lnTo>
                  <a:lnTo>
                    <a:pt x="48" y="147"/>
                  </a:lnTo>
                  <a:lnTo>
                    <a:pt x="55" y="152"/>
                  </a:lnTo>
                  <a:lnTo>
                    <a:pt x="57" y="153"/>
                  </a:lnTo>
                  <a:lnTo>
                    <a:pt x="63" y="155"/>
                  </a:lnTo>
                  <a:lnTo>
                    <a:pt x="66" y="158"/>
                  </a:lnTo>
                  <a:lnTo>
                    <a:pt x="66" y="163"/>
                  </a:lnTo>
                  <a:lnTo>
                    <a:pt x="73" y="164"/>
                  </a:lnTo>
                  <a:lnTo>
                    <a:pt x="75" y="164"/>
                  </a:lnTo>
                  <a:lnTo>
                    <a:pt x="76" y="166"/>
                  </a:lnTo>
                  <a:lnTo>
                    <a:pt x="79" y="169"/>
                  </a:lnTo>
                  <a:lnTo>
                    <a:pt x="84" y="171"/>
                  </a:lnTo>
                  <a:lnTo>
                    <a:pt x="84" y="172"/>
                  </a:lnTo>
                  <a:lnTo>
                    <a:pt x="87" y="174"/>
                  </a:lnTo>
                  <a:lnTo>
                    <a:pt x="95" y="177"/>
                  </a:lnTo>
                  <a:lnTo>
                    <a:pt x="99" y="177"/>
                  </a:lnTo>
                  <a:lnTo>
                    <a:pt x="99" y="175"/>
                  </a:lnTo>
                  <a:lnTo>
                    <a:pt x="104" y="174"/>
                  </a:lnTo>
                  <a:lnTo>
                    <a:pt x="106" y="175"/>
                  </a:lnTo>
                  <a:lnTo>
                    <a:pt x="107" y="177"/>
                  </a:lnTo>
                  <a:lnTo>
                    <a:pt x="108" y="182"/>
                  </a:lnTo>
                  <a:lnTo>
                    <a:pt x="110" y="184"/>
                  </a:lnTo>
                  <a:lnTo>
                    <a:pt x="113" y="184"/>
                  </a:lnTo>
                  <a:lnTo>
                    <a:pt x="114" y="186"/>
                  </a:lnTo>
                  <a:lnTo>
                    <a:pt x="116" y="186"/>
                  </a:lnTo>
                  <a:lnTo>
                    <a:pt x="119" y="188"/>
                  </a:lnTo>
                  <a:lnTo>
                    <a:pt x="119" y="189"/>
                  </a:lnTo>
                  <a:lnTo>
                    <a:pt x="119" y="191"/>
                  </a:lnTo>
                  <a:lnTo>
                    <a:pt x="120" y="195"/>
                  </a:lnTo>
                  <a:lnTo>
                    <a:pt x="120" y="196"/>
                  </a:lnTo>
                  <a:lnTo>
                    <a:pt x="122" y="198"/>
                  </a:lnTo>
                  <a:lnTo>
                    <a:pt x="125" y="199"/>
                  </a:lnTo>
                  <a:lnTo>
                    <a:pt x="127" y="200"/>
                  </a:lnTo>
                  <a:lnTo>
                    <a:pt x="127" y="201"/>
                  </a:lnTo>
                  <a:lnTo>
                    <a:pt x="128" y="204"/>
                  </a:lnTo>
                  <a:lnTo>
                    <a:pt x="130" y="207"/>
                  </a:lnTo>
                  <a:lnTo>
                    <a:pt x="131" y="210"/>
                  </a:lnTo>
                  <a:lnTo>
                    <a:pt x="139" y="210"/>
                  </a:lnTo>
                  <a:lnTo>
                    <a:pt x="141" y="211"/>
                  </a:lnTo>
                  <a:lnTo>
                    <a:pt x="141" y="212"/>
                  </a:lnTo>
                  <a:lnTo>
                    <a:pt x="142" y="215"/>
                  </a:lnTo>
                  <a:lnTo>
                    <a:pt x="147" y="217"/>
                  </a:lnTo>
                  <a:lnTo>
                    <a:pt x="152" y="218"/>
                  </a:lnTo>
                  <a:lnTo>
                    <a:pt x="153" y="220"/>
                  </a:lnTo>
                  <a:lnTo>
                    <a:pt x="156" y="222"/>
                  </a:lnTo>
                  <a:lnTo>
                    <a:pt x="156" y="223"/>
                  </a:lnTo>
                  <a:lnTo>
                    <a:pt x="158" y="226"/>
                  </a:lnTo>
                  <a:lnTo>
                    <a:pt x="161" y="229"/>
                  </a:lnTo>
                  <a:lnTo>
                    <a:pt x="161" y="235"/>
                  </a:lnTo>
                  <a:lnTo>
                    <a:pt x="158" y="237"/>
                  </a:lnTo>
                  <a:lnTo>
                    <a:pt x="158" y="240"/>
                  </a:lnTo>
                  <a:lnTo>
                    <a:pt x="161" y="239"/>
                  </a:lnTo>
                  <a:lnTo>
                    <a:pt x="163" y="239"/>
                  </a:lnTo>
                  <a:lnTo>
                    <a:pt x="164" y="240"/>
                  </a:lnTo>
                  <a:lnTo>
                    <a:pt x="169" y="242"/>
                  </a:lnTo>
                  <a:lnTo>
                    <a:pt x="172" y="242"/>
                  </a:lnTo>
                  <a:lnTo>
                    <a:pt x="174" y="246"/>
                  </a:lnTo>
                  <a:lnTo>
                    <a:pt x="175" y="248"/>
                  </a:lnTo>
                  <a:lnTo>
                    <a:pt x="183" y="253"/>
                  </a:lnTo>
                  <a:lnTo>
                    <a:pt x="185" y="253"/>
                  </a:lnTo>
                  <a:lnTo>
                    <a:pt x="186" y="257"/>
                  </a:lnTo>
                  <a:lnTo>
                    <a:pt x="194" y="257"/>
                  </a:lnTo>
                  <a:lnTo>
                    <a:pt x="196" y="260"/>
                  </a:lnTo>
                  <a:lnTo>
                    <a:pt x="197" y="264"/>
                  </a:lnTo>
                  <a:lnTo>
                    <a:pt x="199" y="270"/>
                  </a:lnTo>
                  <a:lnTo>
                    <a:pt x="201" y="272"/>
                  </a:lnTo>
                  <a:lnTo>
                    <a:pt x="205" y="274"/>
                  </a:lnTo>
                  <a:lnTo>
                    <a:pt x="2058" y="274"/>
                  </a:lnTo>
                  <a:lnTo>
                    <a:pt x="2058" y="272"/>
                  </a:lnTo>
                  <a:lnTo>
                    <a:pt x="2060" y="270"/>
                  </a:lnTo>
                  <a:lnTo>
                    <a:pt x="2062" y="267"/>
                  </a:lnTo>
                  <a:lnTo>
                    <a:pt x="2062" y="262"/>
                  </a:lnTo>
                  <a:lnTo>
                    <a:pt x="2062" y="254"/>
                  </a:lnTo>
                  <a:lnTo>
                    <a:pt x="2064" y="250"/>
                  </a:lnTo>
                  <a:lnTo>
                    <a:pt x="2066" y="249"/>
                  </a:lnTo>
                  <a:lnTo>
                    <a:pt x="2066" y="248"/>
                  </a:lnTo>
                  <a:lnTo>
                    <a:pt x="2067" y="248"/>
                  </a:lnTo>
                  <a:lnTo>
                    <a:pt x="2069" y="242"/>
                  </a:lnTo>
                  <a:lnTo>
                    <a:pt x="2069" y="237"/>
                  </a:lnTo>
                  <a:lnTo>
                    <a:pt x="2069" y="231"/>
                  </a:lnTo>
                  <a:lnTo>
                    <a:pt x="2072" y="229"/>
                  </a:lnTo>
                  <a:lnTo>
                    <a:pt x="2069" y="227"/>
                  </a:lnTo>
                  <a:lnTo>
                    <a:pt x="2069" y="224"/>
                  </a:lnTo>
                  <a:lnTo>
                    <a:pt x="2069" y="217"/>
                  </a:lnTo>
                  <a:lnTo>
                    <a:pt x="2071" y="214"/>
                  </a:lnTo>
                  <a:lnTo>
                    <a:pt x="2072" y="210"/>
                  </a:lnTo>
                  <a:lnTo>
                    <a:pt x="2072" y="202"/>
                  </a:lnTo>
                  <a:lnTo>
                    <a:pt x="2075" y="196"/>
                  </a:lnTo>
                  <a:lnTo>
                    <a:pt x="2078" y="195"/>
                  </a:lnTo>
                  <a:lnTo>
                    <a:pt x="2078" y="188"/>
                  </a:lnTo>
                  <a:lnTo>
                    <a:pt x="2080" y="182"/>
                  </a:lnTo>
                  <a:lnTo>
                    <a:pt x="2080" y="177"/>
                  </a:lnTo>
                  <a:lnTo>
                    <a:pt x="2082" y="174"/>
                  </a:lnTo>
                  <a:lnTo>
                    <a:pt x="2083" y="171"/>
                  </a:lnTo>
                  <a:lnTo>
                    <a:pt x="2083" y="169"/>
                  </a:lnTo>
                  <a:lnTo>
                    <a:pt x="2083" y="168"/>
                  </a:lnTo>
                  <a:lnTo>
                    <a:pt x="2085" y="168"/>
                  </a:lnTo>
                  <a:lnTo>
                    <a:pt x="2086" y="166"/>
                  </a:lnTo>
                  <a:lnTo>
                    <a:pt x="2086" y="163"/>
                  </a:lnTo>
                  <a:lnTo>
                    <a:pt x="2083" y="159"/>
                  </a:lnTo>
                  <a:lnTo>
                    <a:pt x="2083" y="155"/>
                  </a:lnTo>
                  <a:lnTo>
                    <a:pt x="2083" y="147"/>
                  </a:lnTo>
                  <a:lnTo>
                    <a:pt x="2085" y="142"/>
                  </a:lnTo>
                  <a:lnTo>
                    <a:pt x="2086" y="141"/>
                  </a:lnTo>
                  <a:lnTo>
                    <a:pt x="2086" y="136"/>
                  </a:lnTo>
                  <a:lnTo>
                    <a:pt x="2087" y="131"/>
                  </a:lnTo>
                  <a:lnTo>
                    <a:pt x="2088" y="129"/>
                  </a:lnTo>
                  <a:lnTo>
                    <a:pt x="2088" y="128"/>
                  </a:lnTo>
                  <a:lnTo>
                    <a:pt x="2089" y="128"/>
                  </a:lnTo>
                  <a:lnTo>
                    <a:pt x="2089" y="125"/>
                  </a:lnTo>
                  <a:lnTo>
                    <a:pt x="2091" y="125"/>
                  </a:lnTo>
                  <a:lnTo>
                    <a:pt x="2097" y="120"/>
                  </a:lnTo>
                  <a:lnTo>
                    <a:pt x="2097" y="115"/>
                  </a:lnTo>
                  <a:lnTo>
                    <a:pt x="2094" y="111"/>
                  </a:lnTo>
                  <a:lnTo>
                    <a:pt x="2094" y="110"/>
                  </a:lnTo>
                  <a:lnTo>
                    <a:pt x="2098" y="109"/>
                  </a:lnTo>
                  <a:lnTo>
                    <a:pt x="2102" y="104"/>
                  </a:lnTo>
                  <a:lnTo>
                    <a:pt x="2104" y="98"/>
                  </a:lnTo>
                  <a:lnTo>
                    <a:pt x="2104" y="95"/>
                  </a:lnTo>
                  <a:lnTo>
                    <a:pt x="2105" y="93"/>
                  </a:lnTo>
                  <a:lnTo>
                    <a:pt x="2106" y="86"/>
                  </a:lnTo>
                  <a:lnTo>
                    <a:pt x="2106" y="82"/>
                  </a:lnTo>
                  <a:lnTo>
                    <a:pt x="2106" y="80"/>
                  </a:lnTo>
                  <a:lnTo>
                    <a:pt x="2106" y="78"/>
                  </a:lnTo>
                  <a:lnTo>
                    <a:pt x="2107" y="78"/>
                  </a:lnTo>
                  <a:lnTo>
                    <a:pt x="2109" y="76"/>
                  </a:lnTo>
                  <a:lnTo>
                    <a:pt x="2113" y="73"/>
                  </a:lnTo>
                  <a:lnTo>
                    <a:pt x="2113" y="71"/>
                  </a:lnTo>
                  <a:lnTo>
                    <a:pt x="2116" y="71"/>
                  </a:lnTo>
                  <a:lnTo>
                    <a:pt x="2116" y="65"/>
                  </a:lnTo>
                  <a:lnTo>
                    <a:pt x="2119" y="64"/>
                  </a:lnTo>
                  <a:lnTo>
                    <a:pt x="2122" y="60"/>
                  </a:lnTo>
                  <a:lnTo>
                    <a:pt x="2127" y="57"/>
                  </a:lnTo>
                  <a:lnTo>
                    <a:pt x="2127" y="56"/>
                  </a:lnTo>
                  <a:lnTo>
                    <a:pt x="2128" y="56"/>
                  </a:lnTo>
                  <a:lnTo>
                    <a:pt x="2130" y="54"/>
                  </a:lnTo>
                  <a:lnTo>
                    <a:pt x="2135" y="53"/>
                  </a:lnTo>
                  <a:lnTo>
                    <a:pt x="2137" y="52"/>
                  </a:lnTo>
                  <a:lnTo>
                    <a:pt x="2137" y="51"/>
                  </a:lnTo>
                  <a:lnTo>
                    <a:pt x="2138" y="51"/>
                  </a:lnTo>
                  <a:lnTo>
                    <a:pt x="2140" y="51"/>
                  </a:lnTo>
                  <a:lnTo>
                    <a:pt x="2141" y="49"/>
                  </a:lnTo>
                  <a:lnTo>
                    <a:pt x="2142" y="47"/>
                  </a:lnTo>
                  <a:lnTo>
                    <a:pt x="2146" y="44"/>
                  </a:lnTo>
                  <a:lnTo>
                    <a:pt x="2146" y="42"/>
                  </a:lnTo>
                  <a:lnTo>
                    <a:pt x="2148" y="40"/>
                  </a:lnTo>
                  <a:lnTo>
                    <a:pt x="2149" y="38"/>
                  </a:lnTo>
                  <a:lnTo>
                    <a:pt x="2150" y="33"/>
                  </a:lnTo>
                  <a:lnTo>
                    <a:pt x="2151" y="32"/>
                  </a:lnTo>
                  <a:lnTo>
                    <a:pt x="2151" y="27"/>
                  </a:lnTo>
                  <a:lnTo>
                    <a:pt x="2152" y="18"/>
                  </a:lnTo>
                  <a:lnTo>
                    <a:pt x="2152" y="5"/>
                  </a:lnTo>
                  <a:lnTo>
                    <a:pt x="2152" y="1"/>
                  </a:lnTo>
                  <a:lnTo>
                    <a:pt x="2154" y="0"/>
                  </a:lnTo>
                  <a:lnTo>
                    <a:pt x="16" y="0"/>
                  </a:lnTo>
                  <a:lnTo>
                    <a:pt x="14" y="0"/>
                  </a:lnTo>
                  <a:lnTo>
                    <a:pt x="14" y="1"/>
                  </a:lnTo>
                  <a:lnTo>
                    <a:pt x="13" y="1"/>
                  </a:lnTo>
                  <a:lnTo>
                    <a:pt x="1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1" name="Freeform 87">
              <a:extLst>
                <a:ext uri="{FF2B5EF4-FFF2-40B4-BE49-F238E27FC236}">
                  <a16:creationId xmlns:a16="http://schemas.microsoft.com/office/drawing/2014/main" id="{93F9C596-D6B8-3CEE-9959-D81E4E28EB77}"/>
                </a:ext>
              </a:extLst>
            </p:cNvPr>
            <p:cNvSpPr>
              <a:spLocks/>
            </p:cNvSpPr>
            <p:nvPr/>
          </p:nvSpPr>
          <p:spPr bwMode="auto">
            <a:xfrm>
              <a:off x="147602" y="3401314"/>
              <a:ext cx="353099" cy="52701"/>
            </a:xfrm>
            <a:custGeom>
              <a:avLst/>
              <a:gdLst>
                <a:gd name="T0" fmla="*/ 5 w 1876"/>
                <a:gd name="T1" fmla="*/ 11 h 274"/>
                <a:gd name="T2" fmla="*/ 1 w 1876"/>
                <a:gd name="T3" fmla="*/ 19 h 274"/>
                <a:gd name="T4" fmla="*/ 8 w 1876"/>
                <a:gd name="T5" fmla="*/ 28 h 274"/>
                <a:gd name="T6" fmla="*/ 12 w 1876"/>
                <a:gd name="T7" fmla="*/ 43 h 274"/>
                <a:gd name="T8" fmla="*/ 5 w 1876"/>
                <a:gd name="T9" fmla="*/ 47 h 274"/>
                <a:gd name="T10" fmla="*/ 0 w 1876"/>
                <a:gd name="T11" fmla="*/ 52 h 274"/>
                <a:gd name="T12" fmla="*/ 8 w 1876"/>
                <a:gd name="T13" fmla="*/ 64 h 274"/>
                <a:gd name="T14" fmla="*/ 15 w 1876"/>
                <a:gd name="T15" fmla="*/ 73 h 274"/>
                <a:gd name="T16" fmla="*/ 23 w 1876"/>
                <a:gd name="T17" fmla="*/ 81 h 274"/>
                <a:gd name="T18" fmla="*/ 41 w 1876"/>
                <a:gd name="T19" fmla="*/ 86 h 274"/>
                <a:gd name="T20" fmla="*/ 67 w 1876"/>
                <a:gd name="T21" fmla="*/ 93 h 274"/>
                <a:gd name="T22" fmla="*/ 78 w 1876"/>
                <a:gd name="T23" fmla="*/ 95 h 274"/>
                <a:gd name="T24" fmla="*/ 82 w 1876"/>
                <a:gd name="T25" fmla="*/ 94 h 274"/>
                <a:gd name="T26" fmla="*/ 95 w 1876"/>
                <a:gd name="T27" fmla="*/ 96 h 274"/>
                <a:gd name="T28" fmla="*/ 107 w 1876"/>
                <a:gd name="T29" fmla="*/ 98 h 274"/>
                <a:gd name="T30" fmla="*/ 114 w 1876"/>
                <a:gd name="T31" fmla="*/ 97 h 274"/>
                <a:gd name="T32" fmla="*/ 128 w 1876"/>
                <a:gd name="T33" fmla="*/ 99 h 274"/>
                <a:gd name="T34" fmla="*/ 142 w 1876"/>
                <a:gd name="T35" fmla="*/ 105 h 274"/>
                <a:gd name="T36" fmla="*/ 150 w 1876"/>
                <a:gd name="T37" fmla="*/ 107 h 274"/>
                <a:gd name="T38" fmla="*/ 168 w 1876"/>
                <a:gd name="T39" fmla="*/ 110 h 274"/>
                <a:gd name="T40" fmla="*/ 194 w 1876"/>
                <a:gd name="T41" fmla="*/ 119 h 274"/>
                <a:gd name="T42" fmla="*/ 209 w 1876"/>
                <a:gd name="T43" fmla="*/ 127 h 274"/>
                <a:gd name="T44" fmla="*/ 226 w 1876"/>
                <a:gd name="T45" fmla="*/ 132 h 274"/>
                <a:gd name="T46" fmla="*/ 237 w 1876"/>
                <a:gd name="T47" fmla="*/ 138 h 274"/>
                <a:gd name="T48" fmla="*/ 251 w 1876"/>
                <a:gd name="T49" fmla="*/ 146 h 274"/>
                <a:gd name="T50" fmla="*/ 262 w 1876"/>
                <a:gd name="T51" fmla="*/ 152 h 274"/>
                <a:gd name="T52" fmla="*/ 267 w 1876"/>
                <a:gd name="T53" fmla="*/ 161 h 274"/>
                <a:gd name="T54" fmla="*/ 278 w 1876"/>
                <a:gd name="T55" fmla="*/ 173 h 274"/>
                <a:gd name="T56" fmla="*/ 289 w 1876"/>
                <a:gd name="T57" fmla="*/ 183 h 274"/>
                <a:gd name="T58" fmla="*/ 299 w 1876"/>
                <a:gd name="T59" fmla="*/ 194 h 274"/>
                <a:gd name="T60" fmla="*/ 309 w 1876"/>
                <a:gd name="T61" fmla="*/ 206 h 274"/>
                <a:gd name="T62" fmla="*/ 314 w 1876"/>
                <a:gd name="T63" fmla="*/ 227 h 274"/>
                <a:gd name="T64" fmla="*/ 324 w 1876"/>
                <a:gd name="T65" fmla="*/ 236 h 274"/>
                <a:gd name="T66" fmla="*/ 336 w 1876"/>
                <a:gd name="T67" fmla="*/ 250 h 274"/>
                <a:gd name="T68" fmla="*/ 356 w 1876"/>
                <a:gd name="T69" fmla="*/ 262 h 274"/>
                <a:gd name="T70" fmla="*/ 368 w 1876"/>
                <a:gd name="T71" fmla="*/ 271 h 274"/>
                <a:gd name="T72" fmla="*/ 1875 w 1876"/>
                <a:gd name="T73" fmla="*/ 269 h 274"/>
                <a:gd name="T74" fmla="*/ 1872 w 1876"/>
                <a:gd name="T75" fmla="*/ 246 h 274"/>
                <a:gd name="T76" fmla="*/ 1875 w 1876"/>
                <a:gd name="T77" fmla="*/ 239 h 274"/>
                <a:gd name="T78" fmla="*/ 1869 w 1876"/>
                <a:gd name="T79" fmla="*/ 203 h 274"/>
                <a:gd name="T80" fmla="*/ 1875 w 1876"/>
                <a:gd name="T81" fmla="*/ 190 h 274"/>
                <a:gd name="T82" fmla="*/ 1875 w 1876"/>
                <a:gd name="T83" fmla="*/ 168 h 274"/>
                <a:gd name="T84" fmla="*/ 1872 w 1876"/>
                <a:gd name="T85" fmla="*/ 129 h 274"/>
                <a:gd name="T86" fmla="*/ 1869 w 1876"/>
                <a:gd name="T87" fmla="*/ 114 h 274"/>
                <a:gd name="T88" fmla="*/ 1862 w 1876"/>
                <a:gd name="T89" fmla="*/ 83 h 274"/>
                <a:gd name="T90" fmla="*/ 1864 w 1876"/>
                <a:gd name="T91" fmla="*/ 60 h 274"/>
                <a:gd name="T92" fmla="*/ 1867 w 1876"/>
                <a:gd name="T93" fmla="*/ 54 h 274"/>
                <a:gd name="T94" fmla="*/ 1864 w 1876"/>
                <a:gd name="T95" fmla="*/ 31 h 274"/>
                <a:gd name="T96" fmla="*/ 1862 w 1876"/>
                <a:gd name="T97" fmla="*/ 7 h 274"/>
                <a:gd name="T98" fmla="*/ 5 w 1876"/>
                <a:gd name="T99" fmla="*/ 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6" h="274">
                  <a:moveTo>
                    <a:pt x="5" y="4"/>
                  </a:moveTo>
                  <a:lnTo>
                    <a:pt x="7" y="9"/>
                  </a:lnTo>
                  <a:lnTo>
                    <a:pt x="6" y="11"/>
                  </a:lnTo>
                  <a:lnTo>
                    <a:pt x="5" y="11"/>
                  </a:lnTo>
                  <a:lnTo>
                    <a:pt x="5" y="12"/>
                  </a:lnTo>
                  <a:lnTo>
                    <a:pt x="3" y="14"/>
                  </a:lnTo>
                  <a:lnTo>
                    <a:pt x="1" y="17"/>
                  </a:lnTo>
                  <a:lnTo>
                    <a:pt x="1" y="19"/>
                  </a:lnTo>
                  <a:lnTo>
                    <a:pt x="5" y="21"/>
                  </a:lnTo>
                  <a:lnTo>
                    <a:pt x="6" y="22"/>
                  </a:lnTo>
                  <a:lnTo>
                    <a:pt x="8" y="26"/>
                  </a:lnTo>
                  <a:lnTo>
                    <a:pt x="8" y="28"/>
                  </a:lnTo>
                  <a:lnTo>
                    <a:pt x="8" y="29"/>
                  </a:lnTo>
                  <a:lnTo>
                    <a:pt x="10" y="32"/>
                  </a:lnTo>
                  <a:lnTo>
                    <a:pt x="12" y="37"/>
                  </a:lnTo>
                  <a:lnTo>
                    <a:pt x="12" y="43"/>
                  </a:lnTo>
                  <a:lnTo>
                    <a:pt x="9" y="43"/>
                  </a:lnTo>
                  <a:lnTo>
                    <a:pt x="8" y="45"/>
                  </a:lnTo>
                  <a:lnTo>
                    <a:pt x="6" y="47"/>
                  </a:lnTo>
                  <a:lnTo>
                    <a:pt x="5" y="47"/>
                  </a:lnTo>
                  <a:lnTo>
                    <a:pt x="5" y="48"/>
                  </a:lnTo>
                  <a:lnTo>
                    <a:pt x="5" y="50"/>
                  </a:lnTo>
                  <a:lnTo>
                    <a:pt x="1" y="52"/>
                  </a:lnTo>
                  <a:lnTo>
                    <a:pt x="0" y="52"/>
                  </a:lnTo>
                  <a:lnTo>
                    <a:pt x="1" y="54"/>
                  </a:lnTo>
                  <a:lnTo>
                    <a:pt x="5" y="59"/>
                  </a:lnTo>
                  <a:lnTo>
                    <a:pt x="7" y="61"/>
                  </a:lnTo>
                  <a:lnTo>
                    <a:pt x="8" y="64"/>
                  </a:lnTo>
                  <a:lnTo>
                    <a:pt x="8" y="68"/>
                  </a:lnTo>
                  <a:lnTo>
                    <a:pt x="10" y="70"/>
                  </a:lnTo>
                  <a:lnTo>
                    <a:pt x="15" y="72"/>
                  </a:lnTo>
                  <a:lnTo>
                    <a:pt x="15" y="73"/>
                  </a:lnTo>
                  <a:lnTo>
                    <a:pt x="18" y="75"/>
                  </a:lnTo>
                  <a:lnTo>
                    <a:pt x="19" y="78"/>
                  </a:lnTo>
                  <a:lnTo>
                    <a:pt x="22" y="78"/>
                  </a:lnTo>
                  <a:lnTo>
                    <a:pt x="23" y="81"/>
                  </a:lnTo>
                  <a:lnTo>
                    <a:pt x="30" y="85"/>
                  </a:lnTo>
                  <a:lnTo>
                    <a:pt x="31" y="85"/>
                  </a:lnTo>
                  <a:lnTo>
                    <a:pt x="34" y="86"/>
                  </a:lnTo>
                  <a:lnTo>
                    <a:pt x="41" y="86"/>
                  </a:lnTo>
                  <a:lnTo>
                    <a:pt x="45" y="90"/>
                  </a:lnTo>
                  <a:lnTo>
                    <a:pt x="52" y="92"/>
                  </a:lnTo>
                  <a:lnTo>
                    <a:pt x="65" y="92"/>
                  </a:lnTo>
                  <a:lnTo>
                    <a:pt x="67" y="93"/>
                  </a:lnTo>
                  <a:lnTo>
                    <a:pt x="72" y="94"/>
                  </a:lnTo>
                  <a:lnTo>
                    <a:pt x="74" y="94"/>
                  </a:lnTo>
                  <a:lnTo>
                    <a:pt x="78" y="96"/>
                  </a:lnTo>
                  <a:lnTo>
                    <a:pt x="78" y="95"/>
                  </a:lnTo>
                  <a:lnTo>
                    <a:pt x="79" y="95"/>
                  </a:lnTo>
                  <a:lnTo>
                    <a:pt x="81" y="95"/>
                  </a:lnTo>
                  <a:lnTo>
                    <a:pt x="81" y="94"/>
                  </a:lnTo>
                  <a:lnTo>
                    <a:pt x="82" y="94"/>
                  </a:lnTo>
                  <a:lnTo>
                    <a:pt x="84" y="94"/>
                  </a:lnTo>
                  <a:lnTo>
                    <a:pt x="90" y="94"/>
                  </a:lnTo>
                  <a:lnTo>
                    <a:pt x="94" y="96"/>
                  </a:lnTo>
                  <a:lnTo>
                    <a:pt x="95" y="96"/>
                  </a:lnTo>
                  <a:lnTo>
                    <a:pt x="96" y="96"/>
                  </a:lnTo>
                  <a:lnTo>
                    <a:pt x="100" y="97"/>
                  </a:lnTo>
                  <a:lnTo>
                    <a:pt x="106" y="97"/>
                  </a:lnTo>
                  <a:lnTo>
                    <a:pt x="107" y="98"/>
                  </a:lnTo>
                  <a:lnTo>
                    <a:pt x="111" y="99"/>
                  </a:lnTo>
                  <a:lnTo>
                    <a:pt x="113" y="98"/>
                  </a:lnTo>
                  <a:lnTo>
                    <a:pt x="113" y="97"/>
                  </a:lnTo>
                  <a:lnTo>
                    <a:pt x="114" y="97"/>
                  </a:lnTo>
                  <a:lnTo>
                    <a:pt x="121" y="97"/>
                  </a:lnTo>
                  <a:lnTo>
                    <a:pt x="121" y="98"/>
                  </a:lnTo>
                  <a:lnTo>
                    <a:pt x="125" y="99"/>
                  </a:lnTo>
                  <a:lnTo>
                    <a:pt x="128" y="99"/>
                  </a:lnTo>
                  <a:lnTo>
                    <a:pt x="136" y="103"/>
                  </a:lnTo>
                  <a:lnTo>
                    <a:pt x="138" y="103"/>
                  </a:lnTo>
                  <a:lnTo>
                    <a:pt x="139" y="105"/>
                  </a:lnTo>
                  <a:lnTo>
                    <a:pt x="142" y="105"/>
                  </a:lnTo>
                  <a:lnTo>
                    <a:pt x="147" y="107"/>
                  </a:lnTo>
                  <a:lnTo>
                    <a:pt x="149" y="107"/>
                  </a:lnTo>
                  <a:lnTo>
                    <a:pt x="150" y="108"/>
                  </a:lnTo>
                  <a:lnTo>
                    <a:pt x="150" y="107"/>
                  </a:lnTo>
                  <a:lnTo>
                    <a:pt x="151" y="107"/>
                  </a:lnTo>
                  <a:lnTo>
                    <a:pt x="153" y="107"/>
                  </a:lnTo>
                  <a:lnTo>
                    <a:pt x="154" y="107"/>
                  </a:lnTo>
                  <a:lnTo>
                    <a:pt x="168" y="110"/>
                  </a:lnTo>
                  <a:lnTo>
                    <a:pt x="171" y="111"/>
                  </a:lnTo>
                  <a:lnTo>
                    <a:pt x="176" y="116"/>
                  </a:lnTo>
                  <a:lnTo>
                    <a:pt x="183" y="116"/>
                  </a:lnTo>
                  <a:lnTo>
                    <a:pt x="194" y="119"/>
                  </a:lnTo>
                  <a:lnTo>
                    <a:pt x="197" y="119"/>
                  </a:lnTo>
                  <a:lnTo>
                    <a:pt x="201" y="121"/>
                  </a:lnTo>
                  <a:lnTo>
                    <a:pt x="204" y="121"/>
                  </a:lnTo>
                  <a:lnTo>
                    <a:pt x="209" y="127"/>
                  </a:lnTo>
                  <a:lnTo>
                    <a:pt x="215" y="127"/>
                  </a:lnTo>
                  <a:lnTo>
                    <a:pt x="220" y="129"/>
                  </a:lnTo>
                  <a:lnTo>
                    <a:pt x="225" y="130"/>
                  </a:lnTo>
                  <a:lnTo>
                    <a:pt x="226" y="132"/>
                  </a:lnTo>
                  <a:lnTo>
                    <a:pt x="230" y="134"/>
                  </a:lnTo>
                  <a:lnTo>
                    <a:pt x="234" y="135"/>
                  </a:lnTo>
                  <a:lnTo>
                    <a:pt x="234" y="137"/>
                  </a:lnTo>
                  <a:lnTo>
                    <a:pt x="237" y="138"/>
                  </a:lnTo>
                  <a:lnTo>
                    <a:pt x="242" y="140"/>
                  </a:lnTo>
                  <a:lnTo>
                    <a:pt x="247" y="141"/>
                  </a:lnTo>
                  <a:lnTo>
                    <a:pt x="248" y="146"/>
                  </a:lnTo>
                  <a:lnTo>
                    <a:pt x="251" y="146"/>
                  </a:lnTo>
                  <a:lnTo>
                    <a:pt x="253" y="149"/>
                  </a:lnTo>
                  <a:lnTo>
                    <a:pt x="256" y="149"/>
                  </a:lnTo>
                  <a:lnTo>
                    <a:pt x="261" y="152"/>
                  </a:lnTo>
                  <a:lnTo>
                    <a:pt x="262" y="152"/>
                  </a:lnTo>
                  <a:lnTo>
                    <a:pt x="263" y="154"/>
                  </a:lnTo>
                  <a:lnTo>
                    <a:pt x="263" y="156"/>
                  </a:lnTo>
                  <a:lnTo>
                    <a:pt x="267" y="159"/>
                  </a:lnTo>
                  <a:lnTo>
                    <a:pt x="267" y="161"/>
                  </a:lnTo>
                  <a:lnTo>
                    <a:pt x="269" y="163"/>
                  </a:lnTo>
                  <a:lnTo>
                    <a:pt x="270" y="168"/>
                  </a:lnTo>
                  <a:lnTo>
                    <a:pt x="271" y="170"/>
                  </a:lnTo>
                  <a:lnTo>
                    <a:pt x="278" y="173"/>
                  </a:lnTo>
                  <a:lnTo>
                    <a:pt x="280" y="176"/>
                  </a:lnTo>
                  <a:lnTo>
                    <a:pt x="281" y="179"/>
                  </a:lnTo>
                  <a:lnTo>
                    <a:pt x="283" y="181"/>
                  </a:lnTo>
                  <a:lnTo>
                    <a:pt x="289" y="183"/>
                  </a:lnTo>
                  <a:lnTo>
                    <a:pt x="291" y="185"/>
                  </a:lnTo>
                  <a:lnTo>
                    <a:pt x="292" y="190"/>
                  </a:lnTo>
                  <a:lnTo>
                    <a:pt x="294" y="192"/>
                  </a:lnTo>
                  <a:lnTo>
                    <a:pt x="299" y="194"/>
                  </a:lnTo>
                  <a:lnTo>
                    <a:pt x="303" y="201"/>
                  </a:lnTo>
                  <a:lnTo>
                    <a:pt x="307" y="205"/>
                  </a:lnTo>
                  <a:lnTo>
                    <a:pt x="307" y="206"/>
                  </a:lnTo>
                  <a:lnTo>
                    <a:pt x="309" y="206"/>
                  </a:lnTo>
                  <a:lnTo>
                    <a:pt x="310" y="209"/>
                  </a:lnTo>
                  <a:lnTo>
                    <a:pt x="313" y="216"/>
                  </a:lnTo>
                  <a:lnTo>
                    <a:pt x="314" y="220"/>
                  </a:lnTo>
                  <a:lnTo>
                    <a:pt x="314" y="227"/>
                  </a:lnTo>
                  <a:lnTo>
                    <a:pt x="317" y="227"/>
                  </a:lnTo>
                  <a:lnTo>
                    <a:pt x="318" y="228"/>
                  </a:lnTo>
                  <a:lnTo>
                    <a:pt x="321" y="234"/>
                  </a:lnTo>
                  <a:lnTo>
                    <a:pt x="324" y="236"/>
                  </a:lnTo>
                  <a:lnTo>
                    <a:pt x="325" y="239"/>
                  </a:lnTo>
                  <a:lnTo>
                    <a:pt x="332" y="247"/>
                  </a:lnTo>
                  <a:lnTo>
                    <a:pt x="336" y="249"/>
                  </a:lnTo>
                  <a:lnTo>
                    <a:pt x="336" y="250"/>
                  </a:lnTo>
                  <a:lnTo>
                    <a:pt x="345" y="256"/>
                  </a:lnTo>
                  <a:lnTo>
                    <a:pt x="346" y="260"/>
                  </a:lnTo>
                  <a:lnTo>
                    <a:pt x="354" y="261"/>
                  </a:lnTo>
                  <a:lnTo>
                    <a:pt x="356" y="262"/>
                  </a:lnTo>
                  <a:lnTo>
                    <a:pt x="360" y="266"/>
                  </a:lnTo>
                  <a:lnTo>
                    <a:pt x="363" y="266"/>
                  </a:lnTo>
                  <a:lnTo>
                    <a:pt x="365" y="269"/>
                  </a:lnTo>
                  <a:lnTo>
                    <a:pt x="368" y="271"/>
                  </a:lnTo>
                  <a:lnTo>
                    <a:pt x="373" y="272"/>
                  </a:lnTo>
                  <a:lnTo>
                    <a:pt x="376" y="274"/>
                  </a:lnTo>
                  <a:lnTo>
                    <a:pt x="1876" y="274"/>
                  </a:lnTo>
                  <a:lnTo>
                    <a:pt x="1875" y="269"/>
                  </a:lnTo>
                  <a:lnTo>
                    <a:pt x="1875" y="256"/>
                  </a:lnTo>
                  <a:lnTo>
                    <a:pt x="1872" y="251"/>
                  </a:lnTo>
                  <a:lnTo>
                    <a:pt x="1872" y="247"/>
                  </a:lnTo>
                  <a:lnTo>
                    <a:pt x="1872" y="246"/>
                  </a:lnTo>
                  <a:lnTo>
                    <a:pt x="1874" y="246"/>
                  </a:lnTo>
                  <a:lnTo>
                    <a:pt x="1874" y="245"/>
                  </a:lnTo>
                  <a:lnTo>
                    <a:pt x="1875" y="245"/>
                  </a:lnTo>
                  <a:lnTo>
                    <a:pt x="1875" y="239"/>
                  </a:lnTo>
                  <a:lnTo>
                    <a:pt x="1869" y="238"/>
                  </a:lnTo>
                  <a:lnTo>
                    <a:pt x="1869" y="209"/>
                  </a:lnTo>
                  <a:lnTo>
                    <a:pt x="1867" y="206"/>
                  </a:lnTo>
                  <a:lnTo>
                    <a:pt x="1869" y="203"/>
                  </a:lnTo>
                  <a:lnTo>
                    <a:pt x="1869" y="200"/>
                  </a:lnTo>
                  <a:lnTo>
                    <a:pt x="1872" y="198"/>
                  </a:lnTo>
                  <a:lnTo>
                    <a:pt x="1872" y="192"/>
                  </a:lnTo>
                  <a:lnTo>
                    <a:pt x="1875" y="190"/>
                  </a:lnTo>
                  <a:lnTo>
                    <a:pt x="1872" y="185"/>
                  </a:lnTo>
                  <a:lnTo>
                    <a:pt x="1872" y="173"/>
                  </a:lnTo>
                  <a:lnTo>
                    <a:pt x="1872" y="169"/>
                  </a:lnTo>
                  <a:lnTo>
                    <a:pt x="1875" y="168"/>
                  </a:lnTo>
                  <a:lnTo>
                    <a:pt x="1875" y="141"/>
                  </a:lnTo>
                  <a:lnTo>
                    <a:pt x="1876" y="138"/>
                  </a:lnTo>
                  <a:lnTo>
                    <a:pt x="1876" y="132"/>
                  </a:lnTo>
                  <a:lnTo>
                    <a:pt x="1872" y="129"/>
                  </a:lnTo>
                  <a:lnTo>
                    <a:pt x="1872" y="121"/>
                  </a:lnTo>
                  <a:lnTo>
                    <a:pt x="1869" y="120"/>
                  </a:lnTo>
                  <a:lnTo>
                    <a:pt x="1869" y="118"/>
                  </a:lnTo>
                  <a:lnTo>
                    <a:pt x="1869" y="114"/>
                  </a:lnTo>
                  <a:lnTo>
                    <a:pt x="1864" y="99"/>
                  </a:lnTo>
                  <a:lnTo>
                    <a:pt x="1864" y="96"/>
                  </a:lnTo>
                  <a:lnTo>
                    <a:pt x="1862" y="92"/>
                  </a:lnTo>
                  <a:lnTo>
                    <a:pt x="1862" y="83"/>
                  </a:lnTo>
                  <a:lnTo>
                    <a:pt x="1864" y="78"/>
                  </a:lnTo>
                  <a:lnTo>
                    <a:pt x="1864" y="63"/>
                  </a:lnTo>
                  <a:lnTo>
                    <a:pt x="1864" y="62"/>
                  </a:lnTo>
                  <a:lnTo>
                    <a:pt x="1864" y="60"/>
                  </a:lnTo>
                  <a:lnTo>
                    <a:pt x="1864" y="59"/>
                  </a:lnTo>
                  <a:lnTo>
                    <a:pt x="1865" y="59"/>
                  </a:lnTo>
                  <a:lnTo>
                    <a:pt x="1865" y="55"/>
                  </a:lnTo>
                  <a:lnTo>
                    <a:pt x="1867" y="54"/>
                  </a:lnTo>
                  <a:lnTo>
                    <a:pt x="1867" y="48"/>
                  </a:lnTo>
                  <a:lnTo>
                    <a:pt x="1865" y="45"/>
                  </a:lnTo>
                  <a:lnTo>
                    <a:pt x="1865" y="32"/>
                  </a:lnTo>
                  <a:lnTo>
                    <a:pt x="1864" y="31"/>
                  </a:lnTo>
                  <a:lnTo>
                    <a:pt x="1864" y="28"/>
                  </a:lnTo>
                  <a:lnTo>
                    <a:pt x="1864" y="20"/>
                  </a:lnTo>
                  <a:lnTo>
                    <a:pt x="1862" y="15"/>
                  </a:lnTo>
                  <a:lnTo>
                    <a:pt x="1862" y="7"/>
                  </a:lnTo>
                  <a:lnTo>
                    <a:pt x="1858" y="1"/>
                  </a:lnTo>
                  <a:lnTo>
                    <a:pt x="1858" y="0"/>
                  </a:lnTo>
                  <a:lnTo>
                    <a:pt x="5" y="0"/>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2" name="Freeform 88">
              <a:extLst>
                <a:ext uri="{FF2B5EF4-FFF2-40B4-BE49-F238E27FC236}">
                  <a16:creationId xmlns:a16="http://schemas.microsoft.com/office/drawing/2014/main" id="{E90FC95D-7098-8336-F31B-9CC62BA38BD3}"/>
                </a:ext>
              </a:extLst>
            </p:cNvPr>
            <p:cNvSpPr>
              <a:spLocks/>
            </p:cNvSpPr>
            <p:nvPr/>
          </p:nvSpPr>
          <p:spPr bwMode="auto">
            <a:xfrm>
              <a:off x="218749" y="3454015"/>
              <a:ext cx="284588" cy="51384"/>
            </a:xfrm>
            <a:custGeom>
              <a:avLst/>
              <a:gdLst>
                <a:gd name="T0" fmla="*/ 117 w 1511"/>
                <a:gd name="T1" fmla="*/ 53 h 273"/>
                <a:gd name="T2" fmla="*/ 142 w 1511"/>
                <a:gd name="T3" fmla="*/ 71 h 273"/>
                <a:gd name="T4" fmla="*/ 173 w 1511"/>
                <a:gd name="T5" fmla="*/ 84 h 273"/>
                <a:gd name="T6" fmla="*/ 208 w 1511"/>
                <a:gd name="T7" fmla="*/ 82 h 273"/>
                <a:gd name="T8" fmla="*/ 218 w 1511"/>
                <a:gd name="T9" fmla="*/ 98 h 273"/>
                <a:gd name="T10" fmla="*/ 235 w 1511"/>
                <a:gd name="T11" fmla="*/ 117 h 273"/>
                <a:gd name="T12" fmla="*/ 245 w 1511"/>
                <a:gd name="T13" fmla="*/ 107 h 273"/>
                <a:gd name="T14" fmla="*/ 274 w 1511"/>
                <a:gd name="T15" fmla="*/ 107 h 273"/>
                <a:gd name="T16" fmla="*/ 303 w 1511"/>
                <a:gd name="T17" fmla="*/ 114 h 273"/>
                <a:gd name="T18" fmla="*/ 330 w 1511"/>
                <a:gd name="T19" fmla="*/ 128 h 273"/>
                <a:gd name="T20" fmla="*/ 355 w 1511"/>
                <a:gd name="T21" fmla="*/ 142 h 273"/>
                <a:gd name="T22" fmla="*/ 380 w 1511"/>
                <a:gd name="T23" fmla="*/ 150 h 273"/>
                <a:gd name="T24" fmla="*/ 410 w 1511"/>
                <a:gd name="T25" fmla="*/ 158 h 273"/>
                <a:gd name="T26" fmla="*/ 437 w 1511"/>
                <a:gd name="T27" fmla="*/ 162 h 273"/>
                <a:gd name="T28" fmla="*/ 455 w 1511"/>
                <a:gd name="T29" fmla="*/ 178 h 273"/>
                <a:gd name="T30" fmla="*/ 473 w 1511"/>
                <a:gd name="T31" fmla="*/ 184 h 273"/>
                <a:gd name="T32" fmla="*/ 485 w 1511"/>
                <a:gd name="T33" fmla="*/ 195 h 273"/>
                <a:gd name="T34" fmla="*/ 492 w 1511"/>
                <a:gd name="T35" fmla="*/ 210 h 273"/>
                <a:gd name="T36" fmla="*/ 510 w 1511"/>
                <a:gd name="T37" fmla="*/ 197 h 273"/>
                <a:gd name="T38" fmla="*/ 526 w 1511"/>
                <a:gd name="T39" fmla="*/ 200 h 273"/>
                <a:gd name="T40" fmla="*/ 543 w 1511"/>
                <a:gd name="T41" fmla="*/ 203 h 273"/>
                <a:gd name="T42" fmla="*/ 565 w 1511"/>
                <a:gd name="T43" fmla="*/ 215 h 273"/>
                <a:gd name="T44" fmla="*/ 594 w 1511"/>
                <a:gd name="T45" fmla="*/ 210 h 273"/>
                <a:gd name="T46" fmla="*/ 615 w 1511"/>
                <a:gd name="T47" fmla="*/ 202 h 273"/>
                <a:gd name="T48" fmla="*/ 626 w 1511"/>
                <a:gd name="T49" fmla="*/ 199 h 273"/>
                <a:gd name="T50" fmla="*/ 643 w 1511"/>
                <a:gd name="T51" fmla="*/ 211 h 273"/>
                <a:gd name="T52" fmla="*/ 660 w 1511"/>
                <a:gd name="T53" fmla="*/ 223 h 273"/>
                <a:gd name="T54" fmla="*/ 687 w 1511"/>
                <a:gd name="T55" fmla="*/ 239 h 273"/>
                <a:gd name="T56" fmla="*/ 707 w 1511"/>
                <a:gd name="T57" fmla="*/ 255 h 273"/>
                <a:gd name="T58" fmla="*/ 761 w 1511"/>
                <a:gd name="T59" fmla="*/ 259 h 273"/>
                <a:gd name="T60" fmla="*/ 794 w 1511"/>
                <a:gd name="T61" fmla="*/ 244 h 273"/>
                <a:gd name="T62" fmla="*/ 838 w 1511"/>
                <a:gd name="T63" fmla="*/ 245 h 273"/>
                <a:gd name="T64" fmla="*/ 856 w 1511"/>
                <a:gd name="T65" fmla="*/ 267 h 273"/>
                <a:gd name="T66" fmla="*/ 874 w 1511"/>
                <a:gd name="T67" fmla="*/ 271 h 273"/>
                <a:gd name="T68" fmla="*/ 892 w 1511"/>
                <a:gd name="T69" fmla="*/ 259 h 273"/>
                <a:gd name="T70" fmla="*/ 932 w 1511"/>
                <a:gd name="T71" fmla="*/ 245 h 273"/>
                <a:gd name="T72" fmla="*/ 972 w 1511"/>
                <a:gd name="T73" fmla="*/ 244 h 273"/>
                <a:gd name="T74" fmla="*/ 994 w 1511"/>
                <a:gd name="T75" fmla="*/ 227 h 273"/>
                <a:gd name="T76" fmla="*/ 1010 w 1511"/>
                <a:gd name="T77" fmla="*/ 212 h 273"/>
                <a:gd name="T78" fmla="*/ 1084 w 1511"/>
                <a:gd name="T79" fmla="*/ 216 h 273"/>
                <a:gd name="T80" fmla="*/ 1150 w 1511"/>
                <a:gd name="T81" fmla="*/ 213 h 273"/>
                <a:gd name="T82" fmla="*/ 1169 w 1511"/>
                <a:gd name="T83" fmla="*/ 205 h 273"/>
                <a:gd name="T84" fmla="*/ 1187 w 1511"/>
                <a:gd name="T85" fmla="*/ 192 h 273"/>
                <a:gd name="T86" fmla="*/ 1204 w 1511"/>
                <a:gd name="T87" fmla="*/ 189 h 273"/>
                <a:gd name="T88" fmla="*/ 1245 w 1511"/>
                <a:gd name="T89" fmla="*/ 185 h 273"/>
                <a:gd name="T90" fmla="*/ 1280 w 1511"/>
                <a:gd name="T91" fmla="*/ 183 h 273"/>
                <a:gd name="T92" fmla="*/ 1300 w 1511"/>
                <a:gd name="T93" fmla="*/ 162 h 273"/>
                <a:gd name="T94" fmla="*/ 1335 w 1511"/>
                <a:gd name="T95" fmla="*/ 167 h 273"/>
                <a:gd name="T96" fmla="*/ 1375 w 1511"/>
                <a:gd name="T97" fmla="*/ 166 h 273"/>
                <a:gd name="T98" fmla="*/ 1406 w 1511"/>
                <a:gd name="T99" fmla="*/ 150 h 273"/>
                <a:gd name="T100" fmla="*/ 1415 w 1511"/>
                <a:gd name="T101" fmla="*/ 140 h 273"/>
                <a:gd name="T102" fmla="*/ 1436 w 1511"/>
                <a:gd name="T103" fmla="*/ 124 h 273"/>
                <a:gd name="T104" fmla="*/ 1452 w 1511"/>
                <a:gd name="T105" fmla="*/ 114 h 273"/>
                <a:gd name="T106" fmla="*/ 1469 w 1511"/>
                <a:gd name="T107" fmla="*/ 98 h 273"/>
                <a:gd name="T108" fmla="*/ 1484 w 1511"/>
                <a:gd name="T109" fmla="*/ 79 h 273"/>
                <a:gd name="T110" fmla="*/ 1496 w 1511"/>
                <a:gd name="T111" fmla="*/ 62 h 273"/>
                <a:gd name="T112" fmla="*/ 1507 w 1511"/>
                <a:gd name="T113" fmla="*/ 44 h 273"/>
                <a:gd name="T114" fmla="*/ 1504 w 1511"/>
                <a:gd name="T115" fmla="*/ 9 h 273"/>
                <a:gd name="T116" fmla="*/ 20 w 1511"/>
                <a:gd name="T117" fmla="*/ 6 h 273"/>
                <a:gd name="T118" fmla="*/ 91 w 1511"/>
                <a:gd name="T119" fmla="*/ 14 h 273"/>
                <a:gd name="T120" fmla="*/ 109 w 1511"/>
                <a:gd name="T121" fmla="*/ 3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1" h="273">
                  <a:moveTo>
                    <a:pt x="109" y="33"/>
                  </a:moveTo>
                  <a:lnTo>
                    <a:pt x="109" y="42"/>
                  </a:lnTo>
                  <a:lnTo>
                    <a:pt x="110" y="42"/>
                  </a:lnTo>
                  <a:lnTo>
                    <a:pt x="111" y="44"/>
                  </a:lnTo>
                  <a:lnTo>
                    <a:pt x="112" y="47"/>
                  </a:lnTo>
                  <a:lnTo>
                    <a:pt x="116" y="47"/>
                  </a:lnTo>
                  <a:lnTo>
                    <a:pt x="117" y="49"/>
                  </a:lnTo>
                  <a:lnTo>
                    <a:pt x="117" y="53"/>
                  </a:lnTo>
                  <a:lnTo>
                    <a:pt x="118" y="55"/>
                  </a:lnTo>
                  <a:lnTo>
                    <a:pt x="122" y="60"/>
                  </a:lnTo>
                  <a:lnTo>
                    <a:pt x="128" y="66"/>
                  </a:lnTo>
                  <a:lnTo>
                    <a:pt x="130" y="66"/>
                  </a:lnTo>
                  <a:lnTo>
                    <a:pt x="133" y="69"/>
                  </a:lnTo>
                  <a:lnTo>
                    <a:pt x="134" y="71"/>
                  </a:lnTo>
                  <a:lnTo>
                    <a:pt x="139" y="71"/>
                  </a:lnTo>
                  <a:lnTo>
                    <a:pt x="142" y="71"/>
                  </a:lnTo>
                  <a:lnTo>
                    <a:pt x="144" y="73"/>
                  </a:lnTo>
                  <a:lnTo>
                    <a:pt x="155" y="74"/>
                  </a:lnTo>
                  <a:lnTo>
                    <a:pt x="158" y="77"/>
                  </a:lnTo>
                  <a:lnTo>
                    <a:pt x="164" y="82"/>
                  </a:lnTo>
                  <a:lnTo>
                    <a:pt x="166" y="80"/>
                  </a:lnTo>
                  <a:lnTo>
                    <a:pt x="167" y="82"/>
                  </a:lnTo>
                  <a:lnTo>
                    <a:pt x="171" y="82"/>
                  </a:lnTo>
                  <a:lnTo>
                    <a:pt x="173" y="84"/>
                  </a:lnTo>
                  <a:lnTo>
                    <a:pt x="174" y="83"/>
                  </a:lnTo>
                  <a:lnTo>
                    <a:pt x="177" y="82"/>
                  </a:lnTo>
                  <a:lnTo>
                    <a:pt x="189" y="82"/>
                  </a:lnTo>
                  <a:lnTo>
                    <a:pt x="189" y="87"/>
                  </a:lnTo>
                  <a:lnTo>
                    <a:pt x="191" y="91"/>
                  </a:lnTo>
                  <a:lnTo>
                    <a:pt x="204" y="91"/>
                  </a:lnTo>
                  <a:lnTo>
                    <a:pt x="208" y="87"/>
                  </a:lnTo>
                  <a:lnTo>
                    <a:pt x="208" y="82"/>
                  </a:lnTo>
                  <a:lnTo>
                    <a:pt x="211" y="85"/>
                  </a:lnTo>
                  <a:lnTo>
                    <a:pt x="211" y="91"/>
                  </a:lnTo>
                  <a:lnTo>
                    <a:pt x="208" y="91"/>
                  </a:lnTo>
                  <a:lnTo>
                    <a:pt x="208" y="93"/>
                  </a:lnTo>
                  <a:lnTo>
                    <a:pt x="205" y="95"/>
                  </a:lnTo>
                  <a:lnTo>
                    <a:pt x="208" y="96"/>
                  </a:lnTo>
                  <a:lnTo>
                    <a:pt x="215" y="96"/>
                  </a:lnTo>
                  <a:lnTo>
                    <a:pt x="218" y="98"/>
                  </a:lnTo>
                  <a:lnTo>
                    <a:pt x="218" y="101"/>
                  </a:lnTo>
                  <a:lnTo>
                    <a:pt x="221" y="104"/>
                  </a:lnTo>
                  <a:lnTo>
                    <a:pt x="222" y="106"/>
                  </a:lnTo>
                  <a:lnTo>
                    <a:pt x="223" y="106"/>
                  </a:lnTo>
                  <a:lnTo>
                    <a:pt x="224" y="109"/>
                  </a:lnTo>
                  <a:lnTo>
                    <a:pt x="224" y="114"/>
                  </a:lnTo>
                  <a:lnTo>
                    <a:pt x="226" y="117"/>
                  </a:lnTo>
                  <a:lnTo>
                    <a:pt x="235" y="117"/>
                  </a:lnTo>
                  <a:lnTo>
                    <a:pt x="235" y="116"/>
                  </a:lnTo>
                  <a:lnTo>
                    <a:pt x="236" y="116"/>
                  </a:lnTo>
                  <a:lnTo>
                    <a:pt x="235" y="115"/>
                  </a:lnTo>
                  <a:lnTo>
                    <a:pt x="236" y="109"/>
                  </a:lnTo>
                  <a:lnTo>
                    <a:pt x="237" y="109"/>
                  </a:lnTo>
                  <a:lnTo>
                    <a:pt x="240" y="113"/>
                  </a:lnTo>
                  <a:lnTo>
                    <a:pt x="244" y="109"/>
                  </a:lnTo>
                  <a:lnTo>
                    <a:pt x="245" y="107"/>
                  </a:lnTo>
                  <a:lnTo>
                    <a:pt x="248" y="107"/>
                  </a:lnTo>
                  <a:lnTo>
                    <a:pt x="248" y="108"/>
                  </a:lnTo>
                  <a:lnTo>
                    <a:pt x="251" y="109"/>
                  </a:lnTo>
                  <a:lnTo>
                    <a:pt x="254" y="113"/>
                  </a:lnTo>
                  <a:lnTo>
                    <a:pt x="259" y="109"/>
                  </a:lnTo>
                  <a:lnTo>
                    <a:pt x="265" y="107"/>
                  </a:lnTo>
                  <a:lnTo>
                    <a:pt x="273" y="107"/>
                  </a:lnTo>
                  <a:lnTo>
                    <a:pt x="274" y="107"/>
                  </a:lnTo>
                  <a:lnTo>
                    <a:pt x="276" y="109"/>
                  </a:lnTo>
                  <a:lnTo>
                    <a:pt x="277" y="112"/>
                  </a:lnTo>
                  <a:lnTo>
                    <a:pt x="281" y="113"/>
                  </a:lnTo>
                  <a:lnTo>
                    <a:pt x="287" y="113"/>
                  </a:lnTo>
                  <a:lnTo>
                    <a:pt x="289" y="109"/>
                  </a:lnTo>
                  <a:lnTo>
                    <a:pt x="295" y="109"/>
                  </a:lnTo>
                  <a:lnTo>
                    <a:pt x="298" y="113"/>
                  </a:lnTo>
                  <a:lnTo>
                    <a:pt x="303" y="114"/>
                  </a:lnTo>
                  <a:lnTo>
                    <a:pt x="308" y="117"/>
                  </a:lnTo>
                  <a:lnTo>
                    <a:pt x="309" y="120"/>
                  </a:lnTo>
                  <a:lnTo>
                    <a:pt x="313" y="120"/>
                  </a:lnTo>
                  <a:lnTo>
                    <a:pt x="316" y="122"/>
                  </a:lnTo>
                  <a:lnTo>
                    <a:pt x="320" y="124"/>
                  </a:lnTo>
                  <a:lnTo>
                    <a:pt x="322" y="126"/>
                  </a:lnTo>
                  <a:lnTo>
                    <a:pt x="324" y="127"/>
                  </a:lnTo>
                  <a:lnTo>
                    <a:pt x="330" y="128"/>
                  </a:lnTo>
                  <a:lnTo>
                    <a:pt x="331" y="129"/>
                  </a:lnTo>
                  <a:lnTo>
                    <a:pt x="334" y="129"/>
                  </a:lnTo>
                  <a:lnTo>
                    <a:pt x="335" y="131"/>
                  </a:lnTo>
                  <a:lnTo>
                    <a:pt x="341" y="134"/>
                  </a:lnTo>
                  <a:lnTo>
                    <a:pt x="342" y="137"/>
                  </a:lnTo>
                  <a:lnTo>
                    <a:pt x="345" y="137"/>
                  </a:lnTo>
                  <a:lnTo>
                    <a:pt x="350" y="139"/>
                  </a:lnTo>
                  <a:lnTo>
                    <a:pt x="355" y="142"/>
                  </a:lnTo>
                  <a:lnTo>
                    <a:pt x="364" y="142"/>
                  </a:lnTo>
                  <a:lnTo>
                    <a:pt x="366" y="142"/>
                  </a:lnTo>
                  <a:lnTo>
                    <a:pt x="371" y="145"/>
                  </a:lnTo>
                  <a:lnTo>
                    <a:pt x="372" y="145"/>
                  </a:lnTo>
                  <a:lnTo>
                    <a:pt x="375" y="148"/>
                  </a:lnTo>
                  <a:lnTo>
                    <a:pt x="376" y="149"/>
                  </a:lnTo>
                  <a:lnTo>
                    <a:pt x="379" y="150"/>
                  </a:lnTo>
                  <a:lnTo>
                    <a:pt x="380" y="150"/>
                  </a:lnTo>
                  <a:lnTo>
                    <a:pt x="382" y="151"/>
                  </a:lnTo>
                  <a:lnTo>
                    <a:pt x="386" y="153"/>
                  </a:lnTo>
                  <a:lnTo>
                    <a:pt x="387" y="155"/>
                  </a:lnTo>
                  <a:lnTo>
                    <a:pt x="390" y="156"/>
                  </a:lnTo>
                  <a:lnTo>
                    <a:pt x="396" y="156"/>
                  </a:lnTo>
                  <a:lnTo>
                    <a:pt x="399" y="157"/>
                  </a:lnTo>
                  <a:lnTo>
                    <a:pt x="404" y="158"/>
                  </a:lnTo>
                  <a:lnTo>
                    <a:pt x="410" y="158"/>
                  </a:lnTo>
                  <a:lnTo>
                    <a:pt x="412" y="160"/>
                  </a:lnTo>
                  <a:lnTo>
                    <a:pt x="417" y="161"/>
                  </a:lnTo>
                  <a:lnTo>
                    <a:pt x="423" y="161"/>
                  </a:lnTo>
                  <a:lnTo>
                    <a:pt x="426" y="162"/>
                  </a:lnTo>
                  <a:lnTo>
                    <a:pt x="429" y="162"/>
                  </a:lnTo>
                  <a:lnTo>
                    <a:pt x="430" y="161"/>
                  </a:lnTo>
                  <a:lnTo>
                    <a:pt x="431" y="162"/>
                  </a:lnTo>
                  <a:lnTo>
                    <a:pt x="437" y="162"/>
                  </a:lnTo>
                  <a:lnTo>
                    <a:pt x="439" y="164"/>
                  </a:lnTo>
                  <a:lnTo>
                    <a:pt x="440" y="167"/>
                  </a:lnTo>
                  <a:lnTo>
                    <a:pt x="443" y="167"/>
                  </a:lnTo>
                  <a:lnTo>
                    <a:pt x="445" y="169"/>
                  </a:lnTo>
                  <a:lnTo>
                    <a:pt x="445" y="173"/>
                  </a:lnTo>
                  <a:lnTo>
                    <a:pt x="450" y="173"/>
                  </a:lnTo>
                  <a:lnTo>
                    <a:pt x="451" y="175"/>
                  </a:lnTo>
                  <a:lnTo>
                    <a:pt x="455" y="178"/>
                  </a:lnTo>
                  <a:lnTo>
                    <a:pt x="459" y="180"/>
                  </a:lnTo>
                  <a:lnTo>
                    <a:pt x="459" y="181"/>
                  </a:lnTo>
                  <a:lnTo>
                    <a:pt x="461" y="183"/>
                  </a:lnTo>
                  <a:lnTo>
                    <a:pt x="462" y="183"/>
                  </a:lnTo>
                  <a:lnTo>
                    <a:pt x="466" y="180"/>
                  </a:lnTo>
                  <a:lnTo>
                    <a:pt x="469" y="180"/>
                  </a:lnTo>
                  <a:lnTo>
                    <a:pt x="472" y="183"/>
                  </a:lnTo>
                  <a:lnTo>
                    <a:pt x="473" y="184"/>
                  </a:lnTo>
                  <a:lnTo>
                    <a:pt x="476" y="184"/>
                  </a:lnTo>
                  <a:lnTo>
                    <a:pt x="477" y="186"/>
                  </a:lnTo>
                  <a:lnTo>
                    <a:pt x="480" y="186"/>
                  </a:lnTo>
                  <a:lnTo>
                    <a:pt x="483" y="189"/>
                  </a:lnTo>
                  <a:lnTo>
                    <a:pt x="483" y="190"/>
                  </a:lnTo>
                  <a:lnTo>
                    <a:pt x="484" y="193"/>
                  </a:lnTo>
                  <a:lnTo>
                    <a:pt x="484" y="195"/>
                  </a:lnTo>
                  <a:lnTo>
                    <a:pt x="485" y="195"/>
                  </a:lnTo>
                  <a:lnTo>
                    <a:pt x="486" y="197"/>
                  </a:lnTo>
                  <a:lnTo>
                    <a:pt x="484" y="202"/>
                  </a:lnTo>
                  <a:lnTo>
                    <a:pt x="484" y="205"/>
                  </a:lnTo>
                  <a:lnTo>
                    <a:pt x="487" y="205"/>
                  </a:lnTo>
                  <a:lnTo>
                    <a:pt x="488" y="208"/>
                  </a:lnTo>
                  <a:lnTo>
                    <a:pt x="488" y="210"/>
                  </a:lnTo>
                  <a:lnTo>
                    <a:pt x="492" y="211"/>
                  </a:lnTo>
                  <a:lnTo>
                    <a:pt x="492" y="210"/>
                  </a:lnTo>
                  <a:lnTo>
                    <a:pt x="493" y="210"/>
                  </a:lnTo>
                  <a:lnTo>
                    <a:pt x="494" y="208"/>
                  </a:lnTo>
                  <a:lnTo>
                    <a:pt x="494" y="204"/>
                  </a:lnTo>
                  <a:lnTo>
                    <a:pt x="495" y="203"/>
                  </a:lnTo>
                  <a:lnTo>
                    <a:pt x="499" y="202"/>
                  </a:lnTo>
                  <a:lnTo>
                    <a:pt x="505" y="202"/>
                  </a:lnTo>
                  <a:lnTo>
                    <a:pt x="506" y="197"/>
                  </a:lnTo>
                  <a:lnTo>
                    <a:pt x="510" y="197"/>
                  </a:lnTo>
                  <a:lnTo>
                    <a:pt x="510" y="199"/>
                  </a:lnTo>
                  <a:lnTo>
                    <a:pt x="513" y="200"/>
                  </a:lnTo>
                  <a:lnTo>
                    <a:pt x="517" y="202"/>
                  </a:lnTo>
                  <a:lnTo>
                    <a:pt x="518" y="203"/>
                  </a:lnTo>
                  <a:lnTo>
                    <a:pt x="520" y="203"/>
                  </a:lnTo>
                  <a:lnTo>
                    <a:pt x="520" y="202"/>
                  </a:lnTo>
                  <a:lnTo>
                    <a:pt x="521" y="200"/>
                  </a:lnTo>
                  <a:lnTo>
                    <a:pt x="526" y="200"/>
                  </a:lnTo>
                  <a:lnTo>
                    <a:pt x="528" y="202"/>
                  </a:lnTo>
                  <a:lnTo>
                    <a:pt x="532" y="204"/>
                  </a:lnTo>
                  <a:lnTo>
                    <a:pt x="534" y="203"/>
                  </a:lnTo>
                  <a:lnTo>
                    <a:pt x="534" y="202"/>
                  </a:lnTo>
                  <a:lnTo>
                    <a:pt x="535" y="202"/>
                  </a:lnTo>
                  <a:lnTo>
                    <a:pt x="537" y="202"/>
                  </a:lnTo>
                  <a:lnTo>
                    <a:pt x="541" y="202"/>
                  </a:lnTo>
                  <a:lnTo>
                    <a:pt x="543" y="203"/>
                  </a:lnTo>
                  <a:lnTo>
                    <a:pt x="548" y="204"/>
                  </a:lnTo>
                  <a:lnTo>
                    <a:pt x="549" y="205"/>
                  </a:lnTo>
                  <a:lnTo>
                    <a:pt x="551" y="207"/>
                  </a:lnTo>
                  <a:lnTo>
                    <a:pt x="554" y="208"/>
                  </a:lnTo>
                  <a:lnTo>
                    <a:pt x="557" y="208"/>
                  </a:lnTo>
                  <a:lnTo>
                    <a:pt x="559" y="211"/>
                  </a:lnTo>
                  <a:lnTo>
                    <a:pt x="560" y="213"/>
                  </a:lnTo>
                  <a:lnTo>
                    <a:pt x="565" y="215"/>
                  </a:lnTo>
                  <a:lnTo>
                    <a:pt x="582" y="215"/>
                  </a:lnTo>
                  <a:lnTo>
                    <a:pt x="584" y="214"/>
                  </a:lnTo>
                  <a:lnTo>
                    <a:pt x="588" y="214"/>
                  </a:lnTo>
                  <a:lnTo>
                    <a:pt x="590" y="213"/>
                  </a:lnTo>
                  <a:lnTo>
                    <a:pt x="592" y="213"/>
                  </a:lnTo>
                  <a:lnTo>
                    <a:pt x="593" y="211"/>
                  </a:lnTo>
                  <a:lnTo>
                    <a:pt x="593" y="210"/>
                  </a:lnTo>
                  <a:lnTo>
                    <a:pt x="594" y="210"/>
                  </a:lnTo>
                  <a:lnTo>
                    <a:pt x="596" y="210"/>
                  </a:lnTo>
                  <a:lnTo>
                    <a:pt x="601" y="208"/>
                  </a:lnTo>
                  <a:lnTo>
                    <a:pt x="601" y="207"/>
                  </a:lnTo>
                  <a:lnTo>
                    <a:pt x="602" y="207"/>
                  </a:lnTo>
                  <a:lnTo>
                    <a:pt x="604" y="205"/>
                  </a:lnTo>
                  <a:lnTo>
                    <a:pt x="608" y="204"/>
                  </a:lnTo>
                  <a:lnTo>
                    <a:pt x="614" y="204"/>
                  </a:lnTo>
                  <a:lnTo>
                    <a:pt x="615" y="202"/>
                  </a:lnTo>
                  <a:lnTo>
                    <a:pt x="619" y="202"/>
                  </a:lnTo>
                  <a:lnTo>
                    <a:pt x="619" y="201"/>
                  </a:lnTo>
                  <a:lnTo>
                    <a:pt x="620" y="201"/>
                  </a:lnTo>
                  <a:lnTo>
                    <a:pt x="623" y="201"/>
                  </a:lnTo>
                  <a:lnTo>
                    <a:pt x="623" y="200"/>
                  </a:lnTo>
                  <a:lnTo>
                    <a:pt x="624" y="200"/>
                  </a:lnTo>
                  <a:lnTo>
                    <a:pt x="625" y="200"/>
                  </a:lnTo>
                  <a:lnTo>
                    <a:pt x="626" y="199"/>
                  </a:lnTo>
                  <a:lnTo>
                    <a:pt x="628" y="197"/>
                  </a:lnTo>
                  <a:lnTo>
                    <a:pt x="634" y="197"/>
                  </a:lnTo>
                  <a:lnTo>
                    <a:pt x="636" y="204"/>
                  </a:lnTo>
                  <a:lnTo>
                    <a:pt x="637" y="205"/>
                  </a:lnTo>
                  <a:lnTo>
                    <a:pt x="637" y="207"/>
                  </a:lnTo>
                  <a:lnTo>
                    <a:pt x="639" y="208"/>
                  </a:lnTo>
                  <a:lnTo>
                    <a:pt x="644" y="211"/>
                  </a:lnTo>
                  <a:lnTo>
                    <a:pt x="643" y="211"/>
                  </a:lnTo>
                  <a:lnTo>
                    <a:pt x="643" y="212"/>
                  </a:lnTo>
                  <a:lnTo>
                    <a:pt x="641" y="213"/>
                  </a:lnTo>
                  <a:lnTo>
                    <a:pt x="647" y="215"/>
                  </a:lnTo>
                  <a:lnTo>
                    <a:pt x="648" y="219"/>
                  </a:lnTo>
                  <a:lnTo>
                    <a:pt x="651" y="219"/>
                  </a:lnTo>
                  <a:lnTo>
                    <a:pt x="655" y="222"/>
                  </a:lnTo>
                  <a:lnTo>
                    <a:pt x="659" y="222"/>
                  </a:lnTo>
                  <a:lnTo>
                    <a:pt x="660" y="223"/>
                  </a:lnTo>
                  <a:lnTo>
                    <a:pt x="663" y="224"/>
                  </a:lnTo>
                  <a:lnTo>
                    <a:pt x="665" y="224"/>
                  </a:lnTo>
                  <a:lnTo>
                    <a:pt x="668" y="227"/>
                  </a:lnTo>
                  <a:lnTo>
                    <a:pt x="679" y="227"/>
                  </a:lnTo>
                  <a:lnTo>
                    <a:pt x="680" y="229"/>
                  </a:lnTo>
                  <a:lnTo>
                    <a:pt x="685" y="233"/>
                  </a:lnTo>
                  <a:lnTo>
                    <a:pt x="685" y="238"/>
                  </a:lnTo>
                  <a:lnTo>
                    <a:pt x="687" y="239"/>
                  </a:lnTo>
                  <a:lnTo>
                    <a:pt x="687" y="240"/>
                  </a:lnTo>
                  <a:lnTo>
                    <a:pt x="688" y="244"/>
                  </a:lnTo>
                  <a:lnTo>
                    <a:pt x="691" y="244"/>
                  </a:lnTo>
                  <a:lnTo>
                    <a:pt x="691" y="247"/>
                  </a:lnTo>
                  <a:lnTo>
                    <a:pt x="694" y="248"/>
                  </a:lnTo>
                  <a:lnTo>
                    <a:pt x="699" y="251"/>
                  </a:lnTo>
                  <a:lnTo>
                    <a:pt x="702" y="251"/>
                  </a:lnTo>
                  <a:lnTo>
                    <a:pt x="707" y="255"/>
                  </a:lnTo>
                  <a:lnTo>
                    <a:pt x="710" y="259"/>
                  </a:lnTo>
                  <a:lnTo>
                    <a:pt x="721" y="260"/>
                  </a:lnTo>
                  <a:lnTo>
                    <a:pt x="721" y="261"/>
                  </a:lnTo>
                  <a:lnTo>
                    <a:pt x="723" y="262"/>
                  </a:lnTo>
                  <a:lnTo>
                    <a:pt x="734" y="262"/>
                  </a:lnTo>
                  <a:lnTo>
                    <a:pt x="737" y="260"/>
                  </a:lnTo>
                  <a:lnTo>
                    <a:pt x="743" y="259"/>
                  </a:lnTo>
                  <a:lnTo>
                    <a:pt x="761" y="259"/>
                  </a:lnTo>
                  <a:lnTo>
                    <a:pt x="762" y="257"/>
                  </a:lnTo>
                  <a:lnTo>
                    <a:pt x="767" y="251"/>
                  </a:lnTo>
                  <a:lnTo>
                    <a:pt x="772" y="248"/>
                  </a:lnTo>
                  <a:lnTo>
                    <a:pt x="779" y="246"/>
                  </a:lnTo>
                  <a:lnTo>
                    <a:pt x="780" y="243"/>
                  </a:lnTo>
                  <a:lnTo>
                    <a:pt x="782" y="243"/>
                  </a:lnTo>
                  <a:lnTo>
                    <a:pt x="786" y="246"/>
                  </a:lnTo>
                  <a:lnTo>
                    <a:pt x="794" y="244"/>
                  </a:lnTo>
                  <a:lnTo>
                    <a:pt x="810" y="244"/>
                  </a:lnTo>
                  <a:lnTo>
                    <a:pt x="814" y="246"/>
                  </a:lnTo>
                  <a:lnTo>
                    <a:pt x="816" y="244"/>
                  </a:lnTo>
                  <a:lnTo>
                    <a:pt x="821" y="244"/>
                  </a:lnTo>
                  <a:lnTo>
                    <a:pt x="830" y="244"/>
                  </a:lnTo>
                  <a:lnTo>
                    <a:pt x="831" y="244"/>
                  </a:lnTo>
                  <a:lnTo>
                    <a:pt x="835" y="245"/>
                  </a:lnTo>
                  <a:lnTo>
                    <a:pt x="838" y="245"/>
                  </a:lnTo>
                  <a:lnTo>
                    <a:pt x="843" y="246"/>
                  </a:lnTo>
                  <a:lnTo>
                    <a:pt x="844" y="248"/>
                  </a:lnTo>
                  <a:lnTo>
                    <a:pt x="849" y="249"/>
                  </a:lnTo>
                  <a:lnTo>
                    <a:pt x="854" y="255"/>
                  </a:lnTo>
                  <a:lnTo>
                    <a:pt x="855" y="259"/>
                  </a:lnTo>
                  <a:lnTo>
                    <a:pt x="854" y="262"/>
                  </a:lnTo>
                  <a:lnTo>
                    <a:pt x="855" y="266"/>
                  </a:lnTo>
                  <a:lnTo>
                    <a:pt x="856" y="267"/>
                  </a:lnTo>
                  <a:lnTo>
                    <a:pt x="860" y="268"/>
                  </a:lnTo>
                  <a:lnTo>
                    <a:pt x="861" y="269"/>
                  </a:lnTo>
                  <a:lnTo>
                    <a:pt x="865" y="271"/>
                  </a:lnTo>
                  <a:lnTo>
                    <a:pt x="866" y="273"/>
                  </a:lnTo>
                  <a:lnTo>
                    <a:pt x="871" y="273"/>
                  </a:lnTo>
                  <a:lnTo>
                    <a:pt x="873" y="272"/>
                  </a:lnTo>
                  <a:lnTo>
                    <a:pt x="873" y="271"/>
                  </a:lnTo>
                  <a:lnTo>
                    <a:pt x="874" y="271"/>
                  </a:lnTo>
                  <a:lnTo>
                    <a:pt x="876" y="270"/>
                  </a:lnTo>
                  <a:lnTo>
                    <a:pt x="879" y="270"/>
                  </a:lnTo>
                  <a:lnTo>
                    <a:pt x="885" y="268"/>
                  </a:lnTo>
                  <a:lnTo>
                    <a:pt x="888" y="260"/>
                  </a:lnTo>
                  <a:lnTo>
                    <a:pt x="888" y="259"/>
                  </a:lnTo>
                  <a:lnTo>
                    <a:pt x="889" y="259"/>
                  </a:lnTo>
                  <a:lnTo>
                    <a:pt x="891" y="259"/>
                  </a:lnTo>
                  <a:lnTo>
                    <a:pt x="892" y="259"/>
                  </a:lnTo>
                  <a:lnTo>
                    <a:pt x="899" y="257"/>
                  </a:lnTo>
                  <a:lnTo>
                    <a:pt x="903" y="255"/>
                  </a:lnTo>
                  <a:lnTo>
                    <a:pt x="909" y="249"/>
                  </a:lnTo>
                  <a:lnTo>
                    <a:pt x="912" y="248"/>
                  </a:lnTo>
                  <a:lnTo>
                    <a:pt x="915" y="246"/>
                  </a:lnTo>
                  <a:lnTo>
                    <a:pt x="918" y="244"/>
                  </a:lnTo>
                  <a:lnTo>
                    <a:pt x="931" y="244"/>
                  </a:lnTo>
                  <a:lnTo>
                    <a:pt x="932" y="245"/>
                  </a:lnTo>
                  <a:lnTo>
                    <a:pt x="936" y="246"/>
                  </a:lnTo>
                  <a:lnTo>
                    <a:pt x="939" y="246"/>
                  </a:lnTo>
                  <a:lnTo>
                    <a:pt x="943" y="248"/>
                  </a:lnTo>
                  <a:lnTo>
                    <a:pt x="965" y="248"/>
                  </a:lnTo>
                  <a:lnTo>
                    <a:pt x="969" y="246"/>
                  </a:lnTo>
                  <a:lnTo>
                    <a:pt x="971" y="245"/>
                  </a:lnTo>
                  <a:lnTo>
                    <a:pt x="971" y="244"/>
                  </a:lnTo>
                  <a:lnTo>
                    <a:pt x="972" y="244"/>
                  </a:lnTo>
                  <a:lnTo>
                    <a:pt x="974" y="244"/>
                  </a:lnTo>
                  <a:lnTo>
                    <a:pt x="975" y="240"/>
                  </a:lnTo>
                  <a:lnTo>
                    <a:pt x="980" y="238"/>
                  </a:lnTo>
                  <a:lnTo>
                    <a:pt x="983" y="237"/>
                  </a:lnTo>
                  <a:lnTo>
                    <a:pt x="985" y="233"/>
                  </a:lnTo>
                  <a:lnTo>
                    <a:pt x="986" y="229"/>
                  </a:lnTo>
                  <a:lnTo>
                    <a:pt x="994" y="229"/>
                  </a:lnTo>
                  <a:lnTo>
                    <a:pt x="994" y="227"/>
                  </a:lnTo>
                  <a:lnTo>
                    <a:pt x="994" y="226"/>
                  </a:lnTo>
                  <a:lnTo>
                    <a:pt x="995" y="226"/>
                  </a:lnTo>
                  <a:lnTo>
                    <a:pt x="996" y="224"/>
                  </a:lnTo>
                  <a:lnTo>
                    <a:pt x="996" y="216"/>
                  </a:lnTo>
                  <a:lnTo>
                    <a:pt x="999" y="213"/>
                  </a:lnTo>
                  <a:lnTo>
                    <a:pt x="1005" y="213"/>
                  </a:lnTo>
                  <a:lnTo>
                    <a:pt x="1008" y="213"/>
                  </a:lnTo>
                  <a:lnTo>
                    <a:pt x="1010" y="212"/>
                  </a:lnTo>
                  <a:lnTo>
                    <a:pt x="1014" y="212"/>
                  </a:lnTo>
                  <a:lnTo>
                    <a:pt x="1016" y="211"/>
                  </a:lnTo>
                  <a:lnTo>
                    <a:pt x="1018" y="211"/>
                  </a:lnTo>
                  <a:lnTo>
                    <a:pt x="1023" y="211"/>
                  </a:lnTo>
                  <a:lnTo>
                    <a:pt x="1030" y="213"/>
                  </a:lnTo>
                  <a:lnTo>
                    <a:pt x="1041" y="215"/>
                  </a:lnTo>
                  <a:lnTo>
                    <a:pt x="1078" y="215"/>
                  </a:lnTo>
                  <a:lnTo>
                    <a:pt x="1084" y="216"/>
                  </a:lnTo>
                  <a:lnTo>
                    <a:pt x="1087" y="219"/>
                  </a:lnTo>
                  <a:lnTo>
                    <a:pt x="1103" y="219"/>
                  </a:lnTo>
                  <a:lnTo>
                    <a:pt x="1105" y="216"/>
                  </a:lnTo>
                  <a:lnTo>
                    <a:pt x="1111" y="216"/>
                  </a:lnTo>
                  <a:lnTo>
                    <a:pt x="1122" y="216"/>
                  </a:lnTo>
                  <a:lnTo>
                    <a:pt x="1125" y="215"/>
                  </a:lnTo>
                  <a:lnTo>
                    <a:pt x="1128" y="213"/>
                  </a:lnTo>
                  <a:lnTo>
                    <a:pt x="1150" y="213"/>
                  </a:lnTo>
                  <a:lnTo>
                    <a:pt x="1150" y="212"/>
                  </a:lnTo>
                  <a:lnTo>
                    <a:pt x="1151" y="212"/>
                  </a:lnTo>
                  <a:lnTo>
                    <a:pt x="1151" y="211"/>
                  </a:lnTo>
                  <a:lnTo>
                    <a:pt x="1152" y="211"/>
                  </a:lnTo>
                  <a:lnTo>
                    <a:pt x="1153" y="208"/>
                  </a:lnTo>
                  <a:lnTo>
                    <a:pt x="1158" y="208"/>
                  </a:lnTo>
                  <a:lnTo>
                    <a:pt x="1161" y="205"/>
                  </a:lnTo>
                  <a:lnTo>
                    <a:pt x="1169" y="205"/>
                  </a:lnTo>
                  <a:lnTo>
                    <a:pt x="1174" y="200"/>
                  </a:lnTo>
                  <a:lnTo>
                    <a:pt x="1176" y="199"/>
                  </a:lnTo>
                  <a:lnTo>
                    <a:pt x="1180" y="197"/>
                  </a:lnTo>
                  <a:lnTo>
                    <a:pt x="1182" y="196"/>
                  </a:lnTo>
                  <a:lnTo>
                    <a:pt x="1182" y="195"/>
                  </a:lnTo>
                  <a:lnTo>
                    <a:pt x="1183" y="195"/>
                  </a:lnTo>
                  <a:lnTo>
                    <a:pt x="1187" y="193"/>
                  </a:lnTo>
                  <a:lnTo>
                    <a:pt x="1187" y="192"/>
                  </a:lnTo>
                  <a:lnTo>
                    <a:pt x="1188" y="192"/>
                  </a:lnTo>
                  <a:lnTo>
                    <a:pt x="1191" y="192"/>
                  </a:lnTo>
                  <a:lnTo>
                    <a:pt x="1191" y="191"/>
                  </a:lnTo>
                  <a:lnTo>
                    <a:pt x="1192" y="191"/>
                  </a:lnTo>
                  <a:lnTo>
                    <a:pt x="1194" y="191"/>
                  </a:lnTo>
                  <a:lnTo>
                    <a:pt x="1202" y="191"/>
                  </a:lnTo>
                  <a:lnTo>
                    <a:pt x="1204" y="190"/>
                  </a:lnTo>
                  <a:lnTo>
                    <a:pt x="1204" y="189"/>
                  </a:lnTo>
                  <a:lnTo>
                    <a:pt x="1205" y="189"/>
                  </a:lnTo>
                  <a:lnTo>
                    <a:pt x="1207" y="188"/>
                  </a:lnTo>
                  <a:lnTo>
                    <a:pt x="1209" y="186"/>
                  </a:lnTo>
                  <a:lnTo>
                    <a:pt x="1240" y="186"/>
                  </a:lnTo>
                  <a:lnTo>
                    <a:pt x="1240" y="188"/>
                  </a:lnTo>
                  <a:lnTo>
                    <a:pt x="1242" y="189"/>
                  </a:lnTo>
                  <a:lnTo>
                    <a:pt x="1245" y="186"/>
                  </a:lnTo>
                  <a:lnTo>
                    <a:pt x="1245" y="185"/>
                  </a:lnTo>
                  <a:lnTo>
                    <a:pt x="1246" y="185"/>
                  </a:lnTo>
                  <a:lnTo>
                    <a:pt x="1246" y="184"/>
                  </a:lnTo>
                  <a:lnTo>
                    <a:pt x="1247" y="184"/>
                  </a:lnTo>
                  <a:lnTo>
                    <a:pt x="1262" y="184"/>
                  </a:lnTo>
                  <a:lnTo>
                    <a:pt x="1269" y="183"/>
                  </a:lnTo>
                  <a:lnTo>
                    <a:pt x="1270" y="180"/>
                  </a:lnTo>
                  <a:lnTo>
                    <a:pt x="1275" y="180"/>
                  </a:lnTo>
                  <a:lnTo>
                    <a:pt x="1280" y="183"/>
                  </a:lnTo>
                  <a:lnTo>
                    <a:pt x="1282" y="181"/>
                  </a:lnTo>
                  <a:lnTo>
                    <a:pt x="1282" y="180"/>
                  </a:lnTo>
                  <a:lnTo>
                    <a:pt x="1283" y="180"/>
                  </a:lnTo>
                  <a:lnTo>
                    <a:pt x="1291" y="173"/>
                  </a:lnTo>
                  <a:lnTo>
                    <a:pt x="1291" y="168"/>
                  </a:lnTo>
                  <a:lnTo>
                    <a:pt x="1294" y="167"/>
                  </a:lnTo>
                  <a:lnTo>
                    <a:pt x="1297" y="164"/>
                  </a:lnTo>
                  <a:lnTo>
                    <a:pt x="1300" y="162"/>
                  </a:lnTo>
                  <a:lnTo>
                    <a:pt x="1308" y="162"/>
                  </a:lnTo>
                  <a:lnTo>
                    <a:pt x="1308" y="163"/>
                  </a:lnTo>
                  <a:lnTo>
                    <a:pt x="1311" y="164"/>
                  </a:lnTo>
                  <a:lnTo>
                    <a:pt x="1314" y="164"/>
                  </a:lnTo>
                  <a:lnTo>
                    <a:pt x="1324" y="167"/>
                  </a:lnTo>
                  <a:lnTo>
                    <a:pt x="1327" y="164"/>
                  </a:lnTo>
                  <a:lnTo>
                    <a:pt x="1332" y="164"/>
                  </a:lnTo>
                  <a:lnTo>
                    <a:pt x="1335" y="167"/>
                  </a:lnTo>
                  <a:lnTo>
                    <a:pt x="1338" y="169"/>
                  </a:lnTo>
                  <a:lnTo>
                    <a:pt x="1344" y="169"/>
                  </a:lnTo>
                  <a:lnTo>
                    <a:pt x="1349" y="172"/>
                  </a:lnTo>
                  <a:lnTo>
                    <a:pt x="1362" y="172"/>
                  </a:lnTo>
                  <a:lnTo>
                    <a:pt x="1363" y="169"/>
                  </a:lnTo>
                  <a:lnTo>
                    <a:pt x="1368" y="169"/>
                  </a:lnTo>
                  <a:lnTo>
                    <a:pt x="1373" y="167"/>
                  </a:lnTo>
                  <a:lnTo>
                    <a:pt x="1375" y="166"/>
                  </a:lnTo>
                  <a:lnTo>
                    <a:pt x="1379" y="164"/>
                  </a:lnTo>
                  <a:lnTo>
                    <a:pt x="1380" y="162"/>
                  </a:lnTo>
                  <a:lnTo>
                    <a:pt x="1389" y="158"/>
                  </a:lnTo>
                  <a:lnTo>
                    <a:pt x="1395" y="158"/>
                  </a:lnTo>
                  <a:lnTo>
                    <a:pt x="1401" y="156"/>
                  </a:lnTo>
                  <a:lnTo>
                    <a:pt x="1401" y="152"/>
                  </a:lnTo>
                  <a:lnTo>
                    <a:pt x="1404" y="151"/>
                  </a:lnTo>
                  <a:lnTo>
                    <a:pt x="1406" y="150"/>
                  </a:lnTo>
                  <a:lnTo>
                    <a:pt x="1408" y="149"/>
                  </a:lnTo>
                  <a:lnTo>
                    <a:pt x="1408" y="146"/>
                  </a:lnTo>
                  <a:lnTo>
                    <a:pt x="1408" y="145"/>
                  </a:lnTo>
                  <a:lnTo>
                    <a:pt x="1409" y="145"/>
                  </a:lnTo>
                  <a:lnTo>
                    <a:pt x="1409" y="144"/>
                  </a:lnTo>
                  <a:lnTo>
                    <a:pt x="1410" y="144"/>
                  </a:lnTo>
                  <a:lnTo>
                    <a:pt x="1412" y="142"/>
                  </a:lnTo>
                  <a:lnTo>
                    <a:pt x="1415" y="140"/>
                  </a:lnTo>
                  <a:lnTo>
                    <a:pt x="1420" y="139"/>
                  </a:lnTo>
                  <a:lnTo>
                    <a:pt x="1422" y="137"/>
                  </a:lnTo>
                  <a:lnTo>
                    <a:pt x="1423" y="131"/>
                  </a:lnTo>
                  <a:lnTo>
                    <a:pt x="1428" y="129"/>
                  </a:lnTo>
                  <a:lnTo>
                    <a:pt x="1430" y="128"/>
                  </a:lnTo>
                  <a:lnTo>
                    <a:pt x="1433" y="126"/>
                  </a:lnTo>
                  <a:lnTo>
                    <a:pt x="1433" y="124"/>
                  </a:lnTo>
                  <a:lnTo>
                    <a:pt x="1436" y="124"/>
                  </a:lnTo>
                  <a:lnTo>
                    <a:pt x="1442" y="124"/>
                  </a:lnTo>
                  <a:lnTo>
                    <a:pt x="1444" y="120"/>
                  </a:lnTo>
                  <a:lnTo>
                    <a:pt x="1447" y="117"/>
                  </a:lnTo>
                  <a:lnTo>
                    <a:pt x="1447" y="116"/>
                  </a:lnTo>
                  <a:lnTo>
                    <a:pt x="1448" y="116"/>
                  </a:lnTo>
                  <a:lnTo>
                    <a:pt x="1448" y="115"/>
                  </a:lnTo>
                  <a:lnTo>
                    <a:pt x="1450" y="115"/>
                  </a:lnTo>
                  <a:lnTo>
                    <a:pt x="1452" y="114"/>
                  </a:lnTo>
                  <a:lnTo>
                    <a:pt x="1452" y="113"/>
                  </a:lnTo>
                  <a:lnTo>
                    <a:pt x="1453" y="113"/>
                  </a:lnTo>
                  <a:lnTo>
                    <a:pt x="1458" y="109"/>
                  </a:lnTo>
                  <a:lnTo>
                    <a:pt x="1463" y="108"/>
                  </a:lnTo>
                  <a:lnTo>
                    <a:pt x="1463" y="107"/>
                  </a:lnTo>
                  <a:lnTo>
                    <a:pt x="1464" y="107"/>
                  </a:lnTo>
                  <a:lnTo>
                    <a:pt x="1466" y="107"/>
                  </a:lnTo>
                  <a:lnTo>
                    <a:pt x="1469" y="98"/>
                  </a:lnTo>
                  <a:lnTo>
                    <a:pt x="1471" y="96"/>
                  </a:lnTo>
                  <a:lnTo>
                    <a:pt x="1475" y="95"/>
                  </a:lnTo>
                  <a:lnTo>
                    <a:pt x="1477" y="91"/>
                  </a:lnTo>
                  <a:lnTo>
                    <a:pt x="1478" y="85"/>
                  </a:lnTo>
                  <a:lnTo>
                    <a:pt x="1478" y="82"/>
                  </a:lnTo>
                  <a:lnTo>
                    <a:pt x="1480" y="82"/>
                  </a:lnTo>
                  <a:lnTo>
                    <a:pt x="1482" y="82"/>
                  </a:lnTo>
                  <a:lnTo>
                    <a:pt x="1484" y="79"/>
                  </a:lnTo>
                  <a:lnTo>
                    <a:pt x="1486" y="77"/>
                  </a:lnTo>
                  <a:lnTo>
                    <a:pt x="1488" y="73"/>
                  </a:lnTo>
                  <a:lnTo>
                    <a:pt x="1489" y="71"/>
                  </a:lnTo>
                  <a:lnTo>
                    <a:pt x="1490" y="69"/>
                  </a:lnTo>
                  <a:lnTo>
                    <a:pt x="1493" y="69"/>
                  </a:lnTo>
                  <a:lnTo>
                    <a:pt x="1493" y="66"/>
                  </a:lnTo>
                  <a:lnTo>
                    <a:pt x="1496" y="66"/>
                  </a:lnTo>
                  <a:lnTo>
                    <a:pt x="1496" y="62"/>
                  </a:lnTo>
                  <a:lnTo>
                    <a:pt x="1499" y="62"/>
                  </a:lnTo>
                  <a:lnTo>
                    <a:pt x="1500" y="58"/>
                  </a:lnTo>
                  <a:lnTo>
                    <a:pt x="1500" y="57"/>
                  </a:lnTo>
                  <a:lnTo>
                    <a:pt x="1501" y="57"/>
                  </a:lnTo>
                  <a:lnTo>
                    <a:pt x="1502" y="55"/>
                  </a:lnTo>
                  <a:lnTo>
                    <a:pt x="1504" y="51"/>
                  </a:lnTo>
                  <a:lnTo>
                    <a:pt x="1506" y="48"/>
                  </a:lnTo>
                  <a:lnTo>
                    <a:pt x="1507" y="44"/>
                  </a:lnTo>
                  <a:lnTo>
                    <a:pt x="1510" y="38"/>
                  </a:lnTo>
                  <a:lnTo>
                    <a:pt x="1511" y="33"/>
                  </a:lnTo>
                  <a:lnTo>
                    <a:pt x="1511" y="27"/>
                  </a:lnTo>
                  <a:lnTo>
                    <a:pt x="1510" y="22"/>
                  </a:lnTo>
                  <a:lnTo>
                    <a:pt x="1510" y="19"/>
                  </a:lnTo>
                  <a:lnTo>
                    <a:pt x="1506" y="14"/>
                  </a:lnTo>
                  <a:lnTo>
                    <a:pt x="1505" y="12"/>
                  </a:lnTo>
                  <a:lnTo>
                    <a:pt x="1504" y="9"/>
                  </a:lnTo>
                  <a:lnTo>
                    <a:pt x="1500" y="6"/>
                  </a:lnTo>
                  <a:lnTo>
                    <a:pt x="1500" y="0"/>
                  </a:lnTo>
                  <a:lnTo>
                    <a:pt x="0" y="0"/>
                  </a:lnTo>
                  <a:lnTo>
                    <a:pt x="2" y="0"/>
                  </a:lnTo>
                  <a:lnTo>
                    <a:pt x="5" y="3"/>
                  </a:lnTo>
                  <a:lnTo>
                    <a:pt x="11" y="3"/>
                  </a:lnTo>
                  <a:lnTo>
                    <a:pt x="14" y="6"/>
                  </a:lnTo>
                  <a:lnTo>
                    <a:pt x="20" y="6"/>
                  </a:lnTo>
                  <a:lnTo>
                    <a:pt x="24" y="8"/>
                  </a:lnTo>
                  <a:lnTo>
                    <a:pt x="35" y="9"/>
                  </a:lnTo>
                  <a:lnTo>
                    <a:pt x="43" y="8"/>
                  </a:lnTo>
                  <a:lnTo>
                    <a:pt x="47" y="11"/>
                  </a:lnTo>
                  <a:lnTo>
                    <a:pt x="55" y="11"/>
                  </a:lnTo>
                  <a:lnTo>
                    <a:pt x="57" y="11"/>
                  </a:lnTo>
                  <a:lnTo>
                    <a:pt x="60" y="14"/>
                  </a:lnTo>
                  <a:lnTo>
                    <a:pt x="91" y="14"/>
                  </a:lnTo>
                  <a:lnTo>
                    <a:pt x="95" y="19"/>
                  </a:lnTo>
                  <a:lnTo>
                    <a:pt x="100" y="20"/>
                  </a:lnTo>
                  <a:lnTo>
                    <a:pt x="104" y="22"/>
                  </a:lnTo>
                  <a:lnTo>
                    <a:pt x="106" y="24"/>
                  </a:lnTo>
                  <a:lnTo>
                    <a:pt x="109" y="25"/>
                  </a:lnTo>
                  <a:lnTo>
                    <a:pt x="111" y="30"/>
                  </a:lnTo>
                  <a:lnTo>
                    <a:pt x="109" y="30"/>
                  </a:lnTo>
                  <a:lnTo>
                    <a:pt x="10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3" name="Freeform 89">
              <a:extLst>
                <a:ext uri="{FF2B5EF4-FFF2-40B4-BE49-F238E27FC236}">
                  <a16:creationId xmlns:a16="http://schemas.microsoft.com/office/drawing/2014/main" id="{1289A3B0-4448-81D8-F623-EDBFED2E65E9}"/>
                </a:ext>
              </a:extLst>
            </p:cNvPr>
            <p:cNvSpPr>
              <a:spLocks/>
            </p:cNvSpPr>
            <p:nvPr/>
          </p:nvSpPr>
          <p:spPr bwMode="auto">
            <a:xfrm>
              <a:off x="475668" y="3278783"/>
              <a:ext cx="48749" cy="63242"/>
            </a:xfrm>
            <a:custGeom>
              <a:avLst/>
              <a:gdLst>
                <a:gd name="T0" fmla="*/ 257 w 260"/>
                <a:gd name="T1" fmla="*/ 328 h 332"/>
                <a:gd name="T2" fmla="*/ 258 w 260"/>
                <a:gd name="T3" fmla="*/ 321 h 332"/>
                <a:gd name="T4" fmla="*/ 256 w 260"/>
                <a:gd name="T5" fmla="*/ 314 h 332"/>
                <a:gd name="T6" fmla="*/ 251 w 260"/>
                <a:gd name="T7" fmla="*/ 310 h 332"/>
                <a:gd name="T8" fmla="*/ 252 w 260"/>
                <a:gd name="T9" fmla="*/ 305 h 332"/>
                <a:gd name="T10" fmla="*/ 248 w 260"/>
                <a:gd name="T11" fmla="*/ 296 h 332"/>
                <a:gd name="T12" fmla="*/ 247 w 260"/>
                <a:gd name="T13" fmla="*/ 284 h 332"/>
                <a:gd name="T14" fmla="*/ 247 w 260"/>
                <a:gd name="T15" fmla="*/ 281 h 332"/>
                <a:gd name="T16" fmla="*/ 247 w 260"/>
                <a:gd name="T17" fmla="*/ 273 h 332"/>
                <a:gd name="T18" fmla="*/ 246 w 260"/>
                <a:gd name="T19" fmla="*/ 253 h 332"/>
                <a:gd name="T20" fmla="*/ 251 w 260"/>
                <a:gd name="T21" fmla="*/ 246 h 332"/>
                <a:gd name="T22" fmla="*/ 251 w 260"/>
                <a:gd name="T23" fmla="*/ 227 h 332"/>
                <a:gd name="T24" fmla="*/ 238 w 260"/>
                <a:gd name="T25" fmla="*/ 219 h 332"/>
                <a:gd name="T26" fmla="*/ 234 w 260"/>
                <a:gd name="T27" fmla="*/ 206 h 332"/>
                <a:gd name="T28" fmla="*/ 233 w 260"/>
                <a:gd name="T29" fmla="*/ 201 h 332"/>
                <a:gd name="T30" fmla="*/ 224 w 260"/>
                <a:gd name="T31" fmla="*/ 191 h 332"/>
                <a:gd name="T32" fmla="*/ 219 w 260"/>
                <a:gd name="T33" fmla="*/ 165 h 332"/>
                <a:gd name="T34" fmla="*/ 219 w 260"/>
                <a:gd name="T35" fmla="*/ 157 h 332"/>
                <a:gd name="T36" fmla="*/ 208 w 260"/>
                <a:gd name="T37" fmla="*/ 150 h 332"/>
                <a:gd name="T38" fmla="*/ 202 w 260"/>
                <a:gd name="T39" fmla="*/ 146 h 332"/>
                <a:gd name="T40" fmla="*/ 198 w 260"/>
                <a:gd name="T41" fmla="*/ 142 h 332"/>
                <a:gd name="T42" fmla="*/ 191 w 260"/>
                <a:gd name="T43" fmla="*/ 139 h 332"/>
                <a:gd name="T44" fmla="*/ 184 w 260"/>
                <a:gd name="T45" fmla="*/ 133 h 332"/>
                <a:gd name="T46" fmla="*/ 171 w 260"/>
                <a:gd name="T47" fmla="*/ 137 h 332"/>
                <a:gd name="T48" fmla="*/ 159 w 260"/>
                <a:gd name="T49" fmla="*/ 133 h 332"/>
                <a:gd name="T50" fmla="*/ 151 w 260"/>
                <a:gd name="T51" fmla="*/ 128 h 332"/>
                <a:gd name="T52" fmla="*/ 148 w 260"/>
                <a:gd name="T53" fmla="*/ 125 h 332"/>
                <a:gd name="T54" fmla="*/ 145 w 260"/>
                <a:gd name="T55" fmla="*/ 115 h 332"/>
                <a:gd name="T56" fmla="*/ 139 w 260"/>
                <a:gd name="T57" fmla="*/ 107 h 332"/>
                <a:gd name="T58" fmla="*/ 127 w 260"/>
                <a:gd name="T59" fmla="*/ 103 h 332"/>
                <a:gd name="T60" fmla="*/ 120 w 260"/>
                <a:gd name="T61" fmla="*/ 95 h 332"/>
                <a:gd name="T62" fmla="*/ 113 w 260"/>
                <a:gd name="T63" fmla="*/ 87 h 332"/>
                <a:gd name="T64" fmla="*/ 98 w 260"/>
                <a:gd name="T65" fmla="*/ 81 h 332"/>
                <a:gd name="T66" fmla="*/ 91 w 260"/>
                <a:gd name="T67" fmla="*/ 77 h 332"/>
                <a:gd name="T68" fmla="*/ 82 w 260"/>
                <a:gd name="T69" fmla="*/ 72 h 332"/>
                <a:gd name="T70" fmla="*/ 77 w 260"/>
                <a:gd name="T71" fmla="*/ 71 h 332"/>
                <a:gd name="T72" fmla="*/ 63 w 260"/>
                <a:gd name="T73" fmla="*/ 79 h 332"/>
                <a:gd name="T74" fmla="*/ 55 w 260"/>
                <a:gd name="T75" fmla="*/ 79 h 332"/>
                <a:gd name="T76" fmla="*/ 47 w 260"/>
                <a:gd name="T77" fmla="*/ 75 h 332"/>
                <a:gd name="T78" fmla="*/ 41 w 260"/>
                <a:gd name="T79" fmla="*/ 68 h 332"/>
                <a:gd name="T80" fmla="*/ 35 w 260"/>
                <a:gd name="T81" fmla="*/ 62 h 332"/>
                <a:gd name="T82" fmla="*/ 31 w 260"/>
                <a:gd name="T83" fmla="*/ 55 h 332"/>
                <a:gd name="T84" fmla="*/ 18 w 260"/>
                <a:gd name="T85" fmla="*/ 36 h 332"/>
                <a:gd name="T86" fmla="*/ 14 w 260"/>
                <a:gd name="T87" fmla="*/ 23 h 332"/>
                <a:gd name="T88" fmla="*/ 9 w 260"/>
                <a:gd name="T89" fmla="*/ 11 h 332"/>
                <a:gd name="T90" fmla="*/ 3 w 260"/>
                <a:gd name="T91"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332">
                  <a:moveTo>
                    <a:pt x="251" y="332"/>
                  </a:moveTo>
                  <a:lnTo>
                    <a:pt x="255" y="329"/>
                  </a:lnTo>
                  <a:lnTo>
                    <a:pt x="257" y="328"/>
                  </a:lnTo>
                  <a:lnTo>
                    <a:pt x="258" y="328"/>
                  </a:lnTo>
                  <a:lnTo>
                    <a:pt x="260" y="322"/>
                  </a:lnTo>
                  <a:lnTo>
                    <a:pt x="258" y="321"/>
                  </a:lnTo>
                  <a:lnTo>
                    <a:pt x="257" y="320"/>
                  </a:lnTo>
                  <a:lnTo>
                    <a:pt x="257" y="317"/>
                  </a:lnTo>
                  <a:lnTo>
                    <a:pt x="256" y="314"/>
                  </a:lnTo>
                  <a:lnTo>
                    <a:pt x="256" y="312"/>
                  </a:lnTo>
                  <a:lnTo>
                    <a:pt x="255" y="311"/>
                  </a:lnTo>
                  <a:lnTo>
                    <a:pt x="251" y="310"/>
                  </a:lnTo>
                  <a:lnTo>
                    <a:pt x="251" y="306"/>
                  </a:lnTo>
                  <a:lnTo>
                    <a:pt x="251" y="305"/>
                  </a:lnTo>
                  <a:lnTo>
                    <a:pt x="252" y="305"/>
                  </a:lnTo>
                  <a:lnTo>
                    <a:pt x="251" y="303"/>
                  </a:lnTo>
                  <a:lnTo>
                    <a:pt x="249" y="299"/>
                  </a:lnTo>
                  <a:lnTo>
                    <a:pt x="248" y="296"/>
                  </a:lnTo>
                  <a:lnTo>
                    <a:pt x="247" y="295"/>
                  </a:lnTo>
                  <a:lnTo>
                    <a:pt x="247" y="286"/>
                  </a:lnTo>
                  <a:lnTo>
                    <a:pt x="247" y="284"/>
                  </a:lnTo>
                  <a:lnTo>
                    <a:pt x="247" y="283"/>
                  </a:lnTo>
                  <a:lnTo>
                    <a:pt x="248" y="283"/>
                  </a:lnTo>
                  <a:lnTo>
                    <a:pt x="247" y="281"/>
                  </a:lnTo>
                  <a:lnTo>
                    <a:pt x="247" y="279"/>
                  </a:lnTo>
                  <a:lnTo>
                    <a:pt x="246" y="277"/>
                  </a:lnTo>
                  <a:lnTo>
                    <a:pt x="247" y="273"/>
                  </a:lnTo>
                  <a:lnTo>
                    <a:pt x="247" y="267"/>
                  </a:lnTo>
                  <a:lnTo>
                    <a:pt x="246" y="259"/>
                  </a:lnTo>
                  <a:lnTo>
                    <a:pt x="246" y="253"/>
                  </a:lnTo>
                  <a:lnTo>
                    <a:pt x="247" y="251"/>
                  </a:lnTo>
                  <a:lnTo>
                    <a:pt x="249" y="247"/>
                  </a:lnTo>
                  <a:lnTo>
                    <a:pt x="251" y="246"/>
                  </a:lnTo>
                  <a:lnTo>
                    <a:pt x="255" y="243"/>
                  </a:lnTo>
                  <a:lnTo>
                    <a:pt x="255" y="229"/>
                  </a:lnTo>
                  <a:lnTo>
                    <a:pt x="251" y="227"/>
                  </a:lnTo>
                  <a:lnTo>
                    <a:pt x="251" y="223"/>
                  </a:lnTo>
                  <a:lnTo>
                    <a:pt x="240" y="221"/>
                  </a:lnTo>
                  <a:lnTo>
                    <a:pt x="238" y="219"/>
                  </a:lnTo>
                  <a:lnTo>
                    <a:pt x="236" y="213"/>
                  </a:lnTo>
                  <a:lnTo>
                    <a:pt x="235" y="210"/>
                  </a:lnTo>
                  <a:lnTo>
                    <a:pt x="234" y="206"/>
                  </a:lnTo>
                  <a:lnTo>
                    <a:pt x="234" y="205"/>
                  </a:lnTo>
                  <a:lnTo>
                    <a:pt x="233" y="204"/>
                  </a:lnTo>
                  <a:lnTo>
                    <a:pt x="233" y="201"/>
                  </a:lnTo>
                  <a:lnTo>
                    <a:pt x="230" y="197"/>
                  </a:lnTo>
                  <a:lnTo>
                    <a:pt x="225" y="193"/>
                  </a:lnTo>
                  <a:lnTo>
                    <a:pt x="224" y="191"/>
                  </a:lnTo>
                  <a:lnTo>
                    <a:pt x="224" y="169"/>
                  </a:lnTo>
                  <a:lnTo>
                    <a:pt x="219" y="168"/>
                  </a:lnTo>
                  <a:lnTo>
                    <a:pt x="219" y="165"/>
                  </a:lnTo>
                  <a:lnTo>
                    <a:pt x="222" y="164"/>
                  </a:lnTo>
                  <a:lnTo>
                    <a:pt x="222" y="158"/>
                  </a:lnTo>
                  <a:lnTo>
                    <a:pt x="219" y="157"/>
                  </a:lnTo>
                  <a:lnTo>
                    <a:pt x="214" y="153"/>
                  </a:lnTo>
                  <a:lnTo>
                    <a:pt x="211" y="150"/>
                  </a:lnTo>
                  <a:lnTo>
                    <a:pt x="208" y="150"/>
                  </a:lnTo>
                  <a:lnTo>
                    <a:pt x="204" y="149"/>
                  </a:lnTo>
                  <a:lnTo>
                    <a:pt x="203" y="148"/>
                  </a:lnTo>
                  <a:lnTo>
                    <a:pt x="202" y="146"/>
                  </a:lnTo>
                  <a:lnTo>
                    <a:pt x="201" y="143"/>
                  </a:lnTo>
                  <a:lnTo>
                    <a:pt x="200" y="142"/>
                  </a:lnTo>
                  <a:lnTo>
                    <a:pt x="198" y="142"/>
                  </a:lnTo>
                  <a:lnTo>
                    <a:pt x="197" y="144"/>
                  </a:lnTo>
                  <a:lnTo>
                    <a:pt x="192" y="144"/>
                  </a:lnTo>
                  <a:lnTo>
                    <a:pt x="191" y="139"/>
                  </a:lnTo>
                  <a:lnTo>
                    <a:pt x="188" y="137"/>
                  </a:lnTo>
                  <a:lnTo>
                    <a:pt x="186" y="137"/>
                  </a:lnTo>
                  <a:lnTo>
                    <a:pt x="184" y="133"/>
                  </a:lnTo>
                  <a:lnTo>
                    <a:pt x="178" y="133"/>
                  </a:lnTo>
                  <a:lnTo>
                    <a:pt x="175" y="137"/>
                  </a:lnTo>
                  <a:lnTo>
                    <a:pt x="171" y="137"/>
                  </a:lnTo>
                  <a:lnTo>
                    <a:pt x="171" y="136"/>
                  </a:lnTo>
                  <a:lnTo>
                    <a:pt x="165" y="133"/>
                  </a:lnTo>
                  <a:lnTo>
                    <a:pt x="159" y="133"/>
                  </a:lnTo>
                  <a:lnTo>
                    <a:pt x="156" y="131"/>
                  </a:lnTo>
                  <a:lnTo>
                    <a:pt x="153" y="130"/>
                  </a:lnTo>
                  <a:lnTo>
                    <a:pt x="151" y="128"/>
                  </a:lnTo>
                  <a:lnTo>
                    <a:pt x="149" y="127"/>
                  </a:lnTo>
                  <a:lnTo>
                    <a:pt x="149" y="126"/>
                  </a:lnTo>
                  <a:lnTo>
                    <a:pt x="148" y="125"/>
                  </a:lnTo>
                  <a:lnTo>
                    <a:pt x="142" y="120"/>
                  </a:lnTo>
                  <a:lnTo>
                    <a:pt x="144" y="117"/>
                  </a:lnTo>
                  <a:lnTo>
                    <a:pt x="145" y="115"/>
                  </a:lnTo>
                  <a:lnTo>
                    <a:pt x="140" y="111"/>
                  </a:lnTo>
                  <a:lnTo>
                    <a:pt x="139" y="108"/>
                  </a:lnTo>
                  <a:lnTo>
                    <a:pt x="139" y="107"/>
                  </a:lnTo>
                  <a:lnTo>
                    <a:pt x="137" y="106"/>
                  </a:lnTo>
                  <a:lnTo>
                    <a:pt x="131" y="104"/>
                  </a:lnTo>
                  <a:lnTo>
                    <a:pt x="127" y="103"/>
                  </a:lnTo>
                  <a:lnTo>
                    <a:pt x="124" y="101"/>
                  </a:lnTo>
                  <a:lnTo>
                    <a:pt x="120" y="97"/>
                  </a:lnTo>
                  <a:lnTo>
                    <a:pt x="120" y="95"/>
                  </a:lnTo>
                  <a:lnTo>
                    <a:pt x="118" y="92"/>
                  </a:lnTo>
                  <a:lnTo>
                    <a:pt x="116" y="90"/>
                  </a:lnTo>
                  <a:lnTo>
                    <a:pt x="113" y="87"/>
                  </a:lnTo>
                  <a:lnTo>
                    <a:pt x="107" y="82"/>
                  </a:lnTo>
                  <a:lnTo>
                    <a:pt x="104" y="81"/>
                  </a:lnTo>
                  <a:lnTo>
                    <a:pt x="98" y="81"/>
                  </a:lnTo>
                  <a:lnTo>
                    <a:pt x="97" y="79"/>
                  </a:lnTo>
                  <a:lnTo>
                    <a:pt x="94" y="79"/>
                  </a:lnTo>
                  <a:lnTo>
                    <a:pt x="91" y="77"/>
                  </a:lnTo>
                  <a:lnTo>
                    <a:pt x="88" y="77"/>
                  </a:lnTo>
                  <a:lnTo>
                    <a:pt x="85" y="74"/>
                  </a:lnTo>
                  <a:lnTo>
                    <a:pt x="82" y="72"/>
                  </a:lnTo>
                  <a:lnTo>
                    <a:pt x="80" y="71"/>
                  </a:lnTo>
                  <a:lnTo>
                    <a:pt x="79" y="70"/>
                  </a:lnTo>
                  <a:lnTo>
                    <a:pt x="77" y="71"/>
                  </a:lnTo>
                  <a:lnTo>
                    <a:pt x="73" y="71"/>
                  </a:lnTo>
                  <a:lnTo>
                    <a:pt x="72" y="73"/>
                  </a:lnTo>
                  <a:lnTo>
                    <a:pt x="63" y="79"/>
                  </a:lnTo>
                  <a:lnTo>
                    <a:pt x="61" y="81"/>
                  </a:lnTo>
                  <a:lnTo>
                    <a:pt x="58" y="81"/>
                  </a:lnTo>
                  <a:lnTo>
                    <a:pt x="55" y="79"/>
                  </a:lnTo>
                  <a:lnTo>
                    <a:pt x="51" y="77"/>
                  </a:lnTo>
                  <a:lnTo>
                    <a:pt x="49" y="77"/>
                  </a:lnTo>
                  <a:lnTo>
                    <a:pt x="47" y="75"/>
                  </a:lnTo>
                  <a:lnTo>
                    <a:pt x="47" y="73"/>
                  </a:lnTo>
                  <a:lnTo>
                    <a:pt x="42" y="71"/>
                  </a:lnTo>
                  <a:lnTo>
                    <a:pt x="41" y="68"/>
                  </a:lnTo>
                  <a:lnTo>
                    <a:pt x="39" y="68"/>
                  </a:lnTo>
                  <a:lnTo>
                    <a:pt x="38" y="66"/>
                  </a:lnTo>
                  <a:lnTo>
                    <a:pt x="35" y="62"/>
                  </a:lnTo>
                  <a:lnTo>
                    <a:pt x="33" y="62"/>
                  </a:lnTo>
                  <a:lnTo>
                    <a:pt x="31" y="59"/>
                  </a:lnTo>
                  <a:lnTo>
                    <a:pt x="31" y="55"/>
                  </a:lnTo>
                  <a:lnTo>
                    <a:pt x="25" y="46"/>
                  </a:lnTo>
                  <a:lnTo>
                    <a:pt x="20" y="37"/>
                  </a:lnTo>
                  <a:lnTo>
                    <a:pt x="18" y="36"/>
                  </a:lnTo>
                  <a:lnTo>
                    <a:pt x="18" y="35"/>
                  </a:lnTo>
                  <a:lnTo>
                    <a:pt x="17" y="30"/>
                  </a:lnTo>
                  <a:lnTo>
                    <a:pt x="14" y="23"/>
                  </a:lnTo>
                  <a:lnTo>
                    <a:pt x="11" y="19"/>
                  </a:lnTo>
                  <a:lnTo>
                    <a:pt x="9" y="15"/>
                  </a:lnTo>
                  <a:lnTo>
                    <a:pt x="9" y="11"/>
                  </a:lnTo>
                  <a:lnTo>
                    <a:pt x="7" y="9"/>
                  </a:lnTo>
                  <a:lnTo>
                    <a:pt x="7" y="6"/>
                  </a:lnTo>
                  <a:lnTo>
                    <a:pt x="3" y="4"/>
                  </a:lnTo>
                  <a:lnTo>
                    <a:pt x="2" y="2"/>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4" name="Freeform 90">
              <a:extLst>
                <a:ext uri="{FF2B5EF4-FFF2-40B4-BE49-F238E27FC236}">
                  <a16:creationId xmlns:a16="http://schemas.microsoft.com/office/drawing/2014/main" id="{3DBD5C54-E38E-62DD-5569-467C49374407}"/>
                </a:ext>
              </a:extLst>
            </p:cNvPr>
            <p:cNvSpPr>
              <a:spLocks/>
            </p:cNvSpPr>
            <p:nvPr/>
          </p:nvSpPr>
          <p:spPr bwMode="auto">
            <a:xfrm>
              <a:off x="498067" y="3342025"/>
              <a:ext cx="23716" cy="88275"/>
            </a:xfrm>
            <a:custGeom>
              <a:avLst/>
              <a:gdLst>
                <a:gd name="T0" fmla="*/ 17 w 127"/>
                <a:gd name="T1" fmla="*/ 460 h 473"/>
                <a:gd name="T2" fmla="*/ 18 w 127"/>
                <a:gd name="T3" fmla="*/ 451 h 473"/>
                <a:gd name="T4" fmla="*/ 14 w 127"/>
                <a:gd name="T5" fmla="*/ 440 h 473"/>
                <a:gd name="T6" fmla="*/ 11 w 127"/>
                <a:gd name="T7" fmla="*/ 437 h 473"/>
                <a:gd name="T8" fmla="*/ 6 w 127"/>
                <a:gd name="T9" fmla="*/ 418 h 473"/>
                <a:gd name="T10" fmla="*/ 4 w 127"/>
                <a:gd name="T11" fmla="*/ 411 h 473"/>
                <a:gd name="T12" fmla="*/ 6 w 127"/>
                <a:gd name="T13" fmla="*/ 397 h 473"/>
                <a:gd name="T14" fmla="*/ 6 w 127"/>
                <a:gd name="T15" fmla="*/ 381 h 473"/>
                <a:gd name="T16" fmla="*/ 6 w 127"/>
                <a:gd name="T17" fmla="*/ 378 h 473"/>
                <a:gd name="T18" fmla="*/ 7 w 127"/>
                <a:gd name="T19" fmla="*/ 374 h 473"/>
                <a:gd name="T20" fmla="*/ 9 w 127"/>
                <a:gd name="T21" fmla="*/ 367 h 473"/>
                <a:gd name="T22" fmla="*/ 7 w 127"/>
                <a:gd name="T23" fmla="*/ 351 h 473"/>
                <a:gd name="T24" fmla="*/ 6 w 127"/>
                <a:gd name="T25" fmla="*/ 347 h 473"/>
                <a:gd name="T26" fmla="*/ 4 w 127"/>
                <a:gd name="T27" fmla="*/ 334 h 473"/>
                <a:gd name="T28" fmla="*/ 0 w 127"/>
                <a:gd name="T29" fmla="*/ 320 h 473"/>
                <a:gd name="T30" fmla="*/ 2 w 127"/>
                <a:gd name="T31" fmla="*/ 315 h 473"/>
                <a:gd name="T32" fmla="*/ 4 w 127"/>
                <a:gd name="T33" fmla="*/ 307 h 473"/>
                <a:gd name="T34" fmla="*/ 6 w 127"/>
                <a:gd name="T35" fmla="*/ 295 h 473"/>
                <a:gd name="T36" fmla="*/ 8 w 127"/>
                <a:gd name="T37" fmla="*/ 293 h 473"/>
                <a:gd name="T38" fmla="*/ 11 w 127"/>
                <a:gd name="T39" fmla="*/ 287 h 473"/>
                <a:gd name="T40" fmla="*/ 11 w 127"/>
                <a:gd name="T41" fmla="*/ 276 h 473"/>
                <a:gd name="T42" fmla="*/ 11 w 127"/>
                <a:gd name="T43" fmla="*/ 272 h 473"/>
                <a:gd name="T44" fmla="*/ 11 w 127"/>
                <a:gd name="T45" fmla="*/ 262 h 473"/>
                <a:gd name="T46" fmla="*/ 14 w 127"/>
                <a:gd name="T47" fmla="*/ 255 h 473"/>
                <a:gd name="T48" fmla="*/ 17 w 127"/>
                <a:gd name="T49" fmla="*/ 241 h 473"/>
                <a:gd name="T50" fmla="*/ 20 w 127"/>
                <a:gd name="T51" fmla="*/ 233 h 473"/>
                <a:gd name="T52" fmla="*/ 22 w 127"/>
                <a:gd name="T53" fmla="*/ 222 h 473"/>
                <a:gd name="T54" fmla="*/ 25 w 127"/>
                <a:gd name="T55" fmla="*/ 216 h 473"/>
                <a:gd name="T56" fmla="*/ 25 w 127"/>
                <a:gd name="T57" fmla="*/ 213 h 473"/>
                <a:gd name="T58" fmla="*/ 28 w 127"/>
                <a:gd name="T59" fmla="*/ 211 h 473"/>
                <a:gd name="T60" fmla="*/ 25 w 127"/>
                <a:gd name="T61" fmla="*/ 204 h 473"/>
                <a:gd name="T62" fmla="*/ 25 w 127"/>
                <a:gd name="T63" fmla="*/ 192 h 473"/>
                <a:gd name="T64" fmla="*/ 28 w 127"/>
                <a:gd name="T65" fmla="*/ 186 h 473"/>
                <a:gd name="T66" fmla="*/ 29 w 127"/>
                <a:gd name="T67" fmla="*/ 176 h 473"/>
                <a:gd name="T68" fmla="*/ 30 w 127"/>
                <a:gd name="T69" fmla="*/ 173 h 473"/>
                <a:gd name="T70" fmla="*/ 31 w 127"/>
                <a:gd name="T71" fmla="*/ 170 h 473"/>
                <a:gd name="T72" fmla="*/ 39 w 127"/>
                <a:gd name="T73" fmla="*/ 165 h 473"/>
                <a:gd name="T74" fmla="*/ 36 w 127"/>
                <a:gd name="T75" fmla="*/ 156 h 473"/>
                <a:gd name="T76" fmla="*/ 40 w 127"/>
                <a:gd name="T77" fmla="*/ 154 h 473"/>
                <a:gd name="T78" fmla="*/ 46 w 127"/>
                <a:gd name="T79" fmla="*/ 143 h 473"/>
                <a:gd name="T80" fmla="*/ 47 w 127"/>
                <a:gd name="T81" fmla="*/ 138 h 473"/>
                <a:gd name="T82" fmla="*/ 48 w 127"/>
                <a:gd name="T83" fmla="*/ 127 h 473"/>
                <a:gd name="T84" fmla="*/ 48 w 127"/>
                <a:gd name="T85" fmla="*/ 123 h 473"/>
                <a:gd name="T86" fmla="*/ 51 w 127"/>
                <a:gd name="T87" fmla="*/ 121 h 473"/>
                <a:gd name="T88" fmla="*/ 55 w 127"/>
                <a:gd name="T89" fmla="*/ 116 h 473"/>
                <a:gd name="T90" fmla="*/ 58 w 127"/>
                <a:gd name="T91" fmla="*/ 110 h 473"/>
                <a:gd name="T92" fmla="*/ 64 w 127"/>
                <a:gd name="T93" fmla="*/ 105 h 473"/>
                <a:gd name="T94" fmla="*/ 69 w 127"/>
                <a:gd name="T95" fmla="*/ 101 h 473"/>
                <a:gd name="T96" fmla="*/ 72 w 127"/>
                <a:gd name="T97" fmla="*/ 99 h 473"/>
                <a:gd name="T98" fmla="*/ 79 w 127"/>
                <a:gd name="T99" fmla="*/ 97 h 473"/>
                <a:gd name="T100" fmla="*/ 80 w 127"/>
                <a:gd name="T101" fmla="*/ 96 h 473"/>
                <a:gd name="T102" fmla="*/ 83 w 127"/>
                <a:gd name="T103" fmla="*/ 94 h 473"/>
                <a:gd name="T104" fmla="*/ 88 w 127"/>
                <a:gd name="T105" fmla="*/ 89 h 473"/>
                <a:gd name="T106" fmla="*/ 90 w 127"/>
                <a:gd name="T107" fmla="*/ 85 h 473"/>
                <a:gd name="T108" fmla="*/ 92 w 127"/>
                <a:gd name="T109" fmla="*/ 78 h 473"/>
                <a:gd name="T110" fmla="*/ 93 w 127"/>
                <a:gd name="T111" fmla="*/ 72 h 473"/>
                <a:gd name="T112" fmla="*/ 94 w 127"/>
                <a:gd name="T113" fmla="*/ 50 h 473"/>
                <a:gd name="T114" fmla="*/ 96 w 127"/>
                <a:gd name="T115" fmla="*/ 45 h 473"/>
                <a:gd name="T116" fmla="*/ 98 w 127"/>
                <a:gd name="T117" fmla="*/ 42 h 473"/>
                <a:gd name="T118" fmla="*/ 96 w 127"/>
                <a:gd name="T119" fmla="*/ 39 h 473"/>
                <a:gd name="T120" fmla="*/ 91 w 127"/>
                <a:gd name="T121" fmla="*/ 3 h 473"/>
                <a:gd name="T122" fmla="*/ 99 w 127"/>
                <a:gd name="T123" fmla="*/ 7 h 473"/>
                <a:gd name="T124" fmla="*/ 118 w 127"/>
                <a:gd name="T125" fmla="*/ 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473">
                  <a:moveTo>
                    <a:pt x="17" y="473"/>
                  </a:moveTo>
                  <a:lnTo>
                    <a:pt x="17" y="460"/>
                  </a:lnTo>
                  <a:lnTo>
                    <a:pt x="18" y="457"/>
                  </a:lnTo>
                  <a:lnTo>
                    <a:pt x="18" y="451"/>
                  </a:lnTo>
                  <a:lnTo>
                    <a:pt x="14" y="448"/>
                  </a:lnTo>
                  <a:lnTo>
                    <a:pt x="14" y="440"/>
                  </a:lnTo>
                  <a:lnTo>
                    <a:pt x="11" y="439"/>
                  </a:lnTo>
                  <a:lnTo>
                    <a:pt x="11" y="437"/>
                  </a:lnTo>
                  <a:lnTo>
                    <a:pt x="11" y="433"/>
                  </a:lnTo>
                  <a:lnTo>
                    <a:pt x="6" y="418"/>
                  </a:lnTo>
                  <a:lnTo>
                    <a:pt x="6" y="415"/>
                  </a:lnTo>
                  <a:lnTo>
                    <a:pt x="4" y="411"/>
                  </a:lnTo>
                  <a:lnTo>
                    <a:pt x="4" y="402"/>
                  </a:lnTo>
                  <a:lnTo>
                    <a:pt x="6" y="397"/>
                  </a:lnTo>
                  <a:lnTo>
                    <a:pt x="6" y="382"/>
                  </a:lnTo>
                  <a:lnTo>
                    <a:pt x="6" y="381"/>
                  </a:lnTo>
                  <a:lnTo>
                    <a:pt x="6" y="379"/>
                  </a:lnTo>
                  <a:lnTo>
                    <a:pt x="6" y="378"/>
                  </a:lnTo>
                  <a:lnTo>
                    <a:pt x="7" y="378"/>
                  </a:lnTo>
                  <a:lnTo>
                    <a:pt x="7" y="374"/>
                  </a:lnTo>
                  <a:lnTo>
                    <a:pt x="9" y="373"/>
                  </a:lnTo>
                  <a:lnTo>
                    <a:pt x="9" y="367"/>
                  </a:lnTo>
                  <a:lnTo>
                    <a:pt x="7" y="364"/>
                  </a:lnTo>
                  <a:lnTo>
                    <a:pt x="7" y="351"/>
                  </a:lnTo>
                  <a:lnTo>
                    <a:pt x="6" y="350"/>
                  </a:lnTo>
                  <a:lnTo>
                    <a:pt x="6" y="347"/>
                  </a:lnTo>
                  <a:lnTo>
                    <a:pt x="6" y="339"/>
                  </a:lnTo>
                  <a:lnTo>
                    <a:pt x="4" y="334"/>
                  </a:lnTo>
                  <a:lnTo>
                    <a:pt x="4" y="326"/>
                  </a:lnTo>
                  <a:lnTo>
                    <a:pt x="0" y="320"/>
                  </a:lnTo>
                  <a:lnTo>
                    <a:pt x="0" y="317"/>
                  </a:lnTo>
                  <a:lnTo>
                    <a:pt x="2" y="315"/>
                  </a:lnTo>
                  <a:lnTo>
                    <a:pt x="4" y="312"/>
                  </a:lnTo>
                  <a:lnTo>
                    <a:pt x="4" y="307"/>
                  </a:lnTo>
                  <a:lnTo>
                    <a:pt x="4" y="299"/>
                  </a:lnTo>
                  <a:lnTo>
                    <a:pt x="6" y="295"/>
                  </a:lnTo>
                  <a:lnTo>
                    <a:pt x="8" y="294"/>
                  </a:lnTo>
                  <a:lnTo>
                    <a:pt x="8" y="293"/>
                  </a:lnTo>
                  <a:lnTo>
                    <a:pt x="9" y="293"/>
                  </a:lnTo>
                  <a:lnTo>
                    <a:pt x="11" y="287"/>
                  </a:lnTo>
                  <a:lnTo>
                    <a:pt x="11" y="282"/>
                  </a:lnTo>
                  <a:lnTo>
                    <a:pt x="11" y="276"/>
                  </a:lnTo>
                  <a:lnTo>
                    <a:pt x="14" y="274"/>
                  </a:lnTo>
                  <a:lnTo>
                    <a:pt x="11" y="272"/>
                  </a:lnTo>
                  <a:lnTo>
                    <a:pt x="11" y="269"/>
                  </a:lnTo>
                  <a:lnTo>
                    <a:pt x="11" y="262"/>
                  </a:lnTo>
                  <a:lnTo>
                    <a:pt x="13" y="259"/>
                  </a:lnTo>
                  <a:lnTo>
                    <a:pt x="14" y="255"/>
                  </a:lnTo>
                  <a:lnTo>
                    <a:pt x="14" y="247"/>
                  </a:lnTo>
                  <a:lnTo>
                    <a:pt x="17" y="241"/>
                  </a:lnTo>
                  <a:lnTo>
                    <a:pt x="20" y="240"/>
                  </a:lnTo>
                  <a:lnTo>
                    <a:pt x="20" y="233"/>
                  </a:lnTo>
                  <a:lnTo>
                    <a:pt x="22" y="227"/>
                  </a:lnTo>
                  <a:lnTo>
                    <a:pt x="22" y="222"/>
                  </a:lnTo>
                  <a:lnTo>
                    <a:pt x="24" y="219"/>
                  </a:lnTo>
                  <a:lnTo>
                    <a:pt x="25" y="216"/>
                  </a:lnTo>
                  <a:lnTo>
                    <a:pt x="25" y="214"/>
                  </a:lnTo>
                  <a:lnTo>
                    <a:pt x="25" y="213"/>
                  </a:lnTo>
                  <a:lnTo>
                    <a:pt x="27" y="213"/>
                  </a:lnTo>
                  <a:lnTo>
                    <a:pt x="28" y="211"/>
                  </a:lnTo>
                  <a:lnTo>
                    <a:pt x="28" y="208"/>
                  </a:lnTo>
                  <a:lnTo>
                    <a:pt x="25" y="204"/>
                  </a:lnTo>
                  <a:lnTo>
                    <a:pt x="25" y="200"/>
                  </a:lnTo>
                  <a:lnTo>
                    <a:pt x="25" y="192"/>
                  </a:lnTo>
                  <a:lnTo>
                    <a:pt x="27" y="187"/>
                  </a:lnTo>
                  <a:lnTo>
                    <a:pt x="28" y="186"/>
                  </a:lnTo>
                  <a:lnTo>
                    <a:pt x="28" y="181"/>
                  </a:lnTo>
                  <a:lnTo>
                    <a:pt x="29" y="176"/>
                  </a:lnTo>
                  <a:lnTo>
                    <a:pt x="30" y="174"/>
                  </a:lnTo>
                  <a:lnTo>
                    <a:pt x="30" y="173"/>
                  </a:lnTo>
                  <a:lnTo>
                    <a:pt x="31" y="173"/>
                  </a:lnTo>
                  <a:lnTo>
                    <a:pt x="31" y="170"/>
                  </a:lnTo>
                  <a:lnTo>
                    <a:pt x="33" y="170"/>
                  </a:lnTo>
                  <a:lnTo>
                    <a:pt x="39" y="165"/>
                  </a:lnTo>
                  <a:lnTo>
                    <a:pt x="39" y="160"/>
                  </a:lnTo>
                  <a:lnTo>
                    <a:pt x="36" y="156"/>
                  </a:lnTo>
                  <a:lnTo>
                    <a:pt x="36" y="155"/>
                  </a:lnTo>
                  <a:lnTo>
                    <a:pt x="40" y="154"/>
                  </a:lnTo>
                  <a:lnTo>
                    <a:pt x="44" y="149"/>
                  </a:lnTo>
                  <a:lnTo>
                    <a:pt x="46" y="143"/>
                  </a:lnTo>
                  <a:lnTo>
                    <a:pt x="46" y="140"/>
                  </a:lnTo>
                  <a:lnTo>
                    <a:pt x="47" y="138"/>
                  </a:lnTo>
                  <a:lnTo>
                    <a:pt x="48" y="131"/>
                  </a:lnTo>
                  <a:lnTo>
                    <a:pt x="48" y="127"/>
                  </a:lnTo>
                  <a:lnTo>
                    <a:pt x="48" y="125"/>
                  </a:lnTo>
                  <a:lnTo>
                    <a:pt x="48" y="123"/>
                  </a:lnTo>
                  <a:lnTo>
                    <a:pt x="49" y="123"/>
                  </a:lnTo>
                  <a:lnTo>
                    <a:pt x="51" y="121"/>
                  </a:lnTo>
                  <a:lnTo>
                    <a:pt x="55" y="118"/>
                  </a:lnTo>
                  <a:lnTo>
                    <a:pt x="55" y="116"/>
                  </a:lnTo>
                  <a:lnTo>
                    <a:pt x="58" y="116"/>
                  </a:lnTo>
                  <a:lnTo>
                    <a:pt x="58" y="110"/>
                  </a:lnTo>
                  <a:lnTo>
                    <a:pt x="61" y="109"/>
                  </a:lnTo>
                  <a:lnTo>
                    <a:pt x="64" y="105"/>
                  </a:lnTo>
                  <a:lnTo>
                    <a:pt x="69" y="102"/>
                  </a:lnTo>
                  <a:lnTo>
                    <a:pt x="69" y="101"/>
                  </a:lnTo>
                  <a:lnTo>
                    <a:pt x="70" y="101"/>
                  </a:lnTo>
                  <a:lnTo>
                    <a:pt x="72" y="99"/>
                  </a:lnTo>
                  <a:lnTo>
                    <a:pt x="77" y="98"/>
                  </a:lnTo>
                  <a:lnTo>
                    <a:pt x="79" y="97"/>
                  </a:lnTo>
                  <a:lnTo>
                    <a:pt x="79" y="96"/>
                  </a:lnTo>
                  <a:lnTo>
                    <a:pt x="80" y="96"/>
                  </a:lnTo>
                  <a:lnTo>
                    <a:pt x="82" y="96"/>
                  </a:lnTo>
                  <a:lnTo>
                    <a:pt x="83" y="94"/>
                  </a:lnTo>
                  <a:lnTo>
                    <a:pt x="84" y="92"/>
                  </a:lnTo>
                  <a:lnTo>
                    <a:pt x="88" y="89"/>
                  </a:lnTo>
                  <a:lnTo>
                    <a:pt x="88" y="87"/>
                  </a:lnTo>
                  <a:lnTo>
                    <a:pt x="90" y="85"/>
                  </a:lnTo>
                  <a:lnTo>
                    <a:pt x="91" y="83"/>
                  </a:lnTo>
                  <a:lnTo>
                    <a:pt x="92" y="78"/>
                  </a:lnTo>
                  <a:lnTo>
                    <a:pt x="93" y="77"/>
                  </a:lnTo>
                  <a:lnTo>
                    <a:pt x="93" y="72"/>
                  </a:lnTo>
                  <a:lnTo>
                    <a:pt x="94" y="63"/>
                  </a:lnTo>
                  <a:lnTo>
                    <a:pt x="94" y="50"/>
                  </a:lnTo>
                  <a:lnTo>
                    <a:pt x="94" y="46"/>
                  </a:lnTo>
                  <a:lnTo>
                    <a:pt x="96" y="45"/>
                  </a:lnTo>
                  <a:lnTo>
                    <a:pt x="99" y="44"/>
                  </a:lnTo>
                  <a:lnTo>
                    <a:pt x="98" y="42"/>
                  </a:lnTo>
                  <a:lnTo>
                    <a:pt x="96" y="42"/>
                  </a:lnTo>
                  <a:lnTo>
                    <a:pt x="96" y="39"/>
                  </a:lnTo>
                  <a:lnTo>
                    <a:pt x="91" y="36"/>
                  </a:lnTo>
                  <a:lnTo>
                    <a:pt x="91" y="3"/>
                  </a:lnTo>
                  <a:lnTo>
                    <a:pt x="94" y="1"/>
                  </a:lnTo>
                  <a:lnTo>
                    <a:pt x="99" y="7"/>
                  </a:lnTo>
                  <a:lnTo>
                    <a:pt x="104" y="9"/>
                  </a:lnTo>
                  <a:lnTo>
                    <a:pt x="118" y="9"/>
                  </a:lnTo>
                  <a:lnTo>
                    <a:pt x="127"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5" name="Freeform 91">
              <a:extLst>
                <a:ext uri="{FF2B5EF4-FFF2-40B4-BE49-F238E27FC236}">
                  <a16:creationId xmlns:a16="http://schemas.microsoft.com/office/drawing/2014/main" id="{F7069AC3-E194-94FC-4631-B59ECE0763A4}"/>
                </a:ext>
              </a:extLst>
            </p:cNvPr>
            <p:cNvSpPr>
              <a:spLocks/>
            </p:cNvSpPr>
            <p:nvPr/>
          </p:nvSpPr>
          <p:spPr bwMode="auto">
            <a:xfrm>
              <a:off x="449318" y="3430299"/>
              <a:ext cx="54019" cy="59289"/>
            </a:xfrm>
            <a:custGeom>
              <a:avLst/>
              <a:gdLst>
                <a:gd name="T0" fmla="*/ 17 w 288"/>
                <a:gd name="T1" fmla="*/ 308 h 309"/>
                <a:gd name="T2" fmla="*/ 22 w 288"/>
                <a:gd name="T3" fmla="*/ 305 h 309"/>
                <a:gd name="T4" fmla="*/ 24 w 288"/>
                <a:gd name="T5" fmla="*/ 304 h 309"/>
                <a:gd name="T6" fmla="*/ 47 w 288"/>
                <a:gd name="T7" fmla="*/ 300 h 309"/>
                <a:gd name="T8" fmla="*/ 59 w 288"/>
                <a:gd name="T9" fmla="*/ 301 h 309"/>
                <a:gd name="T10" fmla="*/ 68 w 288"/>
                <a:gd name="T11" fmla="*/ 293 h 309"/>
                <a:gd name="T12" fmla="*/ 74 w 288"/>
                <a:gd name="T13" fmla="*/ 284 h 309"/>
                <a:gd name="T14" fmla="*/ 85 w 288"/>
                <a:gd name="T15" fmla="*/ 283 h 309"/>
                <a:gd name="T16" fmla="*/ 101 w 288"/>
                <a:gd name="T17" fmla="*/ 287 h 309"/>
                <a:gd name="T18" fmla="*/ 112 w 288"/>
                <a:gd name="T19" fmla="*/ 287 h 309"/>
                <a:gd name="T20" fmla="*/ 126 w 288"/>
                <a:gd name="T21" fmla="*/ 292 h 309"/>
                <a:gd name="T22" fmla="*/ 145 w 288"/>
                <a:gd name="T23" fmla="*/ 289 h 309"/>
                <a:gd name="T24" fmla="*/ 156 w 288"/>
                <a:gd name="T25" fmla="*/ 284 h 309"/>
                <a:gd name="T26" fmla="*/ 172 w 288"/>
                <a:gd name="T27" fmla="*/ 278 h 309"/>
                <a:gd name="T28" fmla="*/ 181 w 288"/>
                <a:gd name="T29" fmla="*/ 271 h 309"/>
                <a:gd name="T30" fmla="*/ 185 w 288"/>
                <a:gd name="T31" fmla="*/ 266 h 309"/>
                <a:gd name="T32" fmla="*/ 186 w 288"/>
                <a:gd name="T33" fmla="*/ 264 h 309"/>
                <a:gd name="T34" fmla="*/ 192 w 288"/>
                <a:gd name="T35" fmla="*/ 260 h 309"/>
                <a:gd name="T36" fmla="*/ 200 w 288"/>
                <a:gd name="T37" fmla="*/ 251 h 309"/>
                <a:gd name="T38" fmla="*/ 210 w 288"/>
                <a:gd name="T39" fmla="*/ 246 h 309"/>
                <a:gd name="T40" fmla="*/ 219 w 288"/>
                <a:gd name="T41" fmla="*/ 244 h 309"/>
                <a:gd name="T42" fmla="*/ 224 w 288"/>
                <a:gd name="T43" fmla="*/ 236 h 309"/>
                <a:gd name="T44" fmla="*/ 227 w 288"/>
                <a:gd name="T45" fmla="*/ 235 h 309"/>
                <a:gd name="T46" fmla="*/ 230 w 288"/>
                <a:gd name="T47" fmla="*/ 233 h 309"/>
                <a:gd name="T48" fmla="*/ 240 w 288"/>
                <a:gd name="T49" fmla="*/ 227 h 309"/>
                <a:gd name="T50" fmla="*/ 246 w 288"/>
                <a:gd name="T51" fmla="*/ 218 h 309"/>
                <a:gd name="T52" fmla="*/ 254 w 288"/>
                <a:gd name="T53" fmla="*/ 211 h 309"/>
                <a:gd name="T54" fmla="*/ 257 w 288"/>
                <a:gd name="T55" fmla="*/ 202 h 309"/>
                <a:gd name="T56" fmla="*/ 263 w 288"/>
                <a:gd name="T57" fmla="*/ 197 h 309"/>
                <a:gd name="T58" fmla="*/ 267 w 288"/>
                <a:gd name="T59" fmla="*/ 189 h 309"/>
                <a:gd name="T60" fmla="*/ 273 w 288"/>
                <a:gd name="T61" fmla="*/ 186 h 309"/>
                <a:gd name="T62" fmla="*/ 277 w 288"/>
                <a:gd name="T63" fmla="*/ 178 h 309"/>
                <a:gd name="T64" fmla="*/ 279 w 288"/>
                <a:gd name="T65" fmla="*/ 175 h 309"/>
                <a:gd name="T66" fmla="*/ 284 w 288"/>
                <a:gd name="T67" fmla="*/ 164 h 309"/>
                <a:gd name="T68" fmla="*/ 288 w 288"/>
                <a:gd name="T69" fmla="*/ 147 h 309"/>
                <a:gd name="T70" fmla="*/ 283 w 288"/>
                <a:gd name="T71" fmla="*/ 134 h 309"/>
                <a:gd name="T72" fmla="*/ 277 w 288"/>
                <a:gd name="T73" fmla="*/ 126 h 309"/>
                <a:gd name="T74" fmla="*/ 276 w 288"/>
                <a:gd name="T75" fmla="*/ 102 h 309"/>
                <a:gd name="T76" fmla="*/ 273 w 288"/>
                <a:gd name="T77" fmla="*/ 92 h 309"/>
                <a:gd name="T78" fmla="*/ 276 w 288"/>
                <a:gd name="T79" fmla="*/ 91 h 309"/>
                <a:gd name="T80" fmla="*/ 270 w 288"/>
                <a:gd name="T81" fmla="*/ 55 h 309"/>
                <a:gd name="T82" fmla="*/ 270 w 288"/>
                <a:gd name="T83" fmla="*/ 46 h 309"/>
                <a:gd name="T84" fmla="*/ 276 w 288"/>
                <a:gd name="T85" fmla="*/ 36 h 309"/>
                <a:gd name="T86" fmla="*/ 273 w 288"/>
                <a:gd name="T87" fmla="*/ 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309">
                  <a:moveTo>
                    <a:pt x="0" y="306"/>
                  </a:moveTo>
                  <a:lnTo>
                    <a:pt x="17" y="306"/>
                  </a:lnTo>
                  <a:lnTo>
                    <a:pt x="17" y="308"/>
                  </a:lnTo>
                  <a:lnTo>
                    <a:pt x="19" y="309"/>
                  </a:lnTo>
                  <a:lnTo>
                    <a:pt x="22" y="306"/>
                  </a:lnTo>
                  <a:lnTo>
                    <a:pt x="22" y="305"/>
                  </a:lnTo>
                  <a:lnTo>
                    <a:pt x="23" y="305"/>
                  </a:lnTo>
                  <a:lnTo>
                    <a:pt x="23" y="304"/>
                  </a:lnTo>
                  <a:lnTo>
                    <a:pt x="24" y="304"/>
                  </a:lnTo>
                  <a:lnTo>
                    <a:pt x="39" y="304"/>
                  </a:lnTo>
                  <a:lnTo>
                    <a:pt x="46" y="303"/>
                  </a:lnTo>
                  <a:lnTo>
                    <a:pt x="47" y="300"/>
                  </a:lnTo>
                  <a:lnTo>
                    <a:pt x="52" y="300"/>
                  </a:lnTo>
                  <a:lnTo>
                    <a:pt x="57" y="303"/>
                  </a:lnTo>
                  <a:lnTo>
                    <a:pt x="59" y="301"/>
                  </a:lnTo>
                  <a:lnTo>
                    <a:pt x="59" y="300"/>
                  </a:lnTo>
                  <a:lnTo>
                    <a:pt x="60" y="300"/>
                  </a:lnTo>
                  <a:lnTo>
                    <a:pt x="68" y="293"/>
                  </a:lnTo>
                  <a:lnTo>
                    <a:pt x="68" y="288"/>
                  </a:lnTo>
                  <a:lnTo>
                    <a:pt x="71" y="287"/>
                  </a:lnTo>
                  <a:lnTo>
                    <a:pt x="74" y="284"/>
                  </a:lnTo>
                  <a:lnTo>
                    <a:pt x="77" y="282"/>
                  </a:lnTo>
                  <a:lnTo>
                    <a:pt x="85" y="282"/>
                  </a:lnTo>
                  <a:lnTo>
                    <a:pt x="85" y="283"/>
                  </a:lnTo>
                  <a:lnTo>
                    <a:pt x="88" y="284"/>
                  </a:lnTo>
                  <a:lnTo>
                    <a:pt x="91" y="284"/>
                  </a:lnTo>
                  <a:lnTo>
                    <a:pt x="101" y="287"/>
                  </a:lnTo>
                  <a:lnTo>
                    <a:pt x="104" y="284"/>
                  </a:lnTo>
                  <a:lnTo>
                    <a:pt x="109" y="284"/>
                  </a:lnTo>
                  <a:lnTo>
                    <a:pt x="112" y="287"/>
                  </a:lnTo>
                  <a:lnTo>
                    <a:pt x="115" y="289"/>
                  </a:lnTo>
                  <a:lnTo>
                    <a:pt x="121" y="289"/>
                  </a:lnTo>
                  <a:lnTo>
                    <a:pt x="126" y="292"/>
                  </a:lnTo>
                  <a:lnTo>
                    <a:pt x="139" y="292"/>
                  </a:lnTo>
                  <a:lnTo>
                    <a:pt x="140" y="289"/>
                  </a:lnTo>
                  <a:lnTo>
                    <a:pt x="145" y="289"/>
                  </a:lnTo>
                  <a:lnTo>
                    <a:pt x="150" y="287"/>
                  </a:lnTo>
                  <a:lnTo>
                    <a:pt x="152" y="286"/>
                  </a:lnTo>
                  <a:lnTo>
                    <a:pt x="156" y="284"/>
                  </a:lnTo>
                  <a:lnTo>
                    <a:pt x="157" y="282"/>
                  </a:lnTo>
                  <a:lnTo>
                    <a:pt x="166" y="278"/>
                  </a:lnTo>
                  <a:lnTo>
                    <a:pt x="172" y="278"/>
                  </a:lnTo>
                  <a:lnTo>
                    <a:pt x="178" y="276"/>
                  </a:lnTo>
                  <a:lnTo>
                    <a:pt x="178" y="272"/>
                  </a:lnTo>
                  <a:lnTo>
                    <a:pt x="181" y="271"/>
                  </a:lnTo>
                  <a:lnTo>
                    <a:pt x="183" y="270"/>
                  </a:lnTo>
                  <a:lnTo>
                    <a:pt x="185" y="269"/>
                  </a:lnTo>
                  <a:lnTo>
                    <a:pt x="185" y="266"/>
                  </a:lnTo>
                  <a:lnTo>
                    <a:pt x="185" y="265"/>
                  </a:lnTo>
                  <a:lnTo>
                    <a:pt x="186" y="265"/>
                  </a:lnTo>
                  <a:lnTo>
                    <a:pt x="186" y="264"/>
                  </a:lnTo>
                  <a:lnTo>
                    <a:pt x="187" y="264"/>
                  </a:lnTo>
                  <a:lnTo>
                    <a:pt x="189" y="262"/>
                  </a:lnTo>
                  <a:lnTo>
                    <a:pt x="192" y="260"/>
                  </a:lnTo>
                  <a:lnTo>
                    <a:pt x="197" y="259"/>
                  </a:lnTo>
                  <a:lnTo>
                    <a:pt x="199" y="257"/>
                  </a:lnTo>
                  <a:lnTo>
                    <a:pt x="200" y="251"/>
                  </a:lnTo>
                  <a:lnTo>
                    <a:pt x="205" y="249"/>
                  </a:lnTo>
                  <a:lnTo>
                    <a:pt x="207" y="248"/>
                  </a:lnTo>
                  <a:lnTo>
                    <a:pt x="210" y="246"/>
                  </a:lnTo>
                  <a:lnTo>
                    <a:pt x="210" y="244"/>
                  </a:lnTo>
                  <a:lnTo>
                    <a:pt x="213" y="244"/>
                  </a:lnTo>
                  <a:lnTo>
                    <a:pt x="219" y="244"/>
                  </a:lnTo>
                  <a:lnTo>
                    <a:pt x="221" y="240"/>
                  </a:lnTo>
                  <a:lnTo>
                    <a:pt x="224" y="237"/>
                  </a:lnTo>
                  <a:lnTo>
                    <a:pt x="224" y="236"/>
                  </a:lnTo>
                  <a:lnTo>
                    <a:pt x="225" y="236"/>
                  </a:lnTo>
                  <a:lnTo>
                    <a:pt x="225" y="235"/>
                  </a:lnTo>
                  <a:lnTo>
                    <a:pt x="227" y="235"/>
                  </a:lnTo>
                  <a:lnTo>
                    <a:pt x="229" y="234"/>
                  </a:lnTo>
                  <a:lnTo>
                    <a:pt x="229" y="233"/>
                  </a:lnTo>
                  <a:lnTo>
                    <a:pt x="230" y="233"/>
                  </a:lnTo>
                  <a:lnTo>
                    <a:pt x="235" y="229"/>
                  </a:lnTo>
                  <a:lnTo>
                    <a:pt x="240" y="228"/>
                  </a:lnTo>
                  <a:lnTo>
                    <a:pt x="240" y="227"/>
                  </a:lnTo>
                  <a:lnTo>
                    <a:pt x="241" y="227"/>
                  </a:lnTo>
                  <a:lnTo>
                    <a:pt x="243" y="227"/>
                  </a:lnTo>
                  <a:lnTo>
                    <a:pt x="246" y="218"/>
                  </a:lnTo>
                  <a:lnTo>
                    <a:pt x="248" y="216"/>
                  </a:lnTo>
                  <a:lnTo>
                    <a:pt x="252" y="215"/>
                  </a:lnTo>
                  <a:lnTo>
                    <a:pt x="254" y="211"/>
                  </a:lnTo>
                  <a:lnTo>
                    <a:pt x="255" y="205"/>
                  </a:lnTo>
                  <a:lnTo>
                    <a:pt x="255" y="202"/>
                  </a:lnTo>
                  <a:lnTo>
                    <a:pt x="257" y="202"/>
                  </a:lnTo>
                  <a:lnTo>
                    <a:pt x="259" y="202"/>
                  </a:lnTo>
                  <a:lnTo>
                    <a:pt x="261" y="199"/>
                  </a:lnTo>
                  <a:lnTo>
                    <a:pt x="263" y="197"/>
                  </a:lnTo>
                  <a:lnTo>
                    <a:pt x="265" y="193"/>
                  </a:lnTo>
                  <a:lnTo>
                    <a:pt x="266" y="191"/>
                  </a:lnTo>
                  <a:lnTo>
                    <a:pt x="267" y="189"/>
                  </a:lnTo>
                  <a:lnTo>
                    <a:pt x="270" y="189"/>
                  </a:lnTo>
                  <a:lnTo>
                    <a:pt x="270" y="186"/>
                  </a:lnTo>
                  <a:lnTo>
                    <a:pt x="273" y="186"/>
                  </a:lnTo>
                  <a:lnTo>
                    <a:pt x="273" y="182"/>
                  </a:lnTo>
                  <a:lnTo>
                    <a:pt x="276" y="182"/>
                  </a:lnTo>
                  <a:lnTo>
                    <a:pt x="277" y="178"/>
                  </a:lnTo>
                  <a:lnTo>
                    <a:pt x="277" y="177"/>
                  </a:lnTo>
                  <a:lnTo>
                    <a:pt x="278" y="177"/>
                  </a:lnTo>
                  <a:lnTo>
                    <a:pt x="279" y="175"/>
                  </a:lnTo>
                  <a:lnTo>
                    <a:pt x="281" y="171"/>
                  </a:lnTo>
                  <a:lnTo>
                    <a:pt x="283" y="168"/>
                  </a:lnTo>
                  <a:lnTo>
                    <a:pt x="284" y="164"/>
                  </a:lnTo>
                  <a:lnTo>
                    <a:pt x="287" y="158"/>
                  </a:lnTo>
                  <a:lnTo>
                    <a:pt x="288" y="153"/>
                  </a:lnTo>
                  <a:lnTo>
                    <a:pt x="288" y="147"/>
                  </a:lnTo>
                  <a:lnTo>
                    <a:pt x="287" y="142"/>
                  </a:lnTo>
                  <a:lnTo>
                    <a:pt x="287" y="139"/>
                  </a:lnTo>
                  <a:lnTo>
                    <a:pt x="283" y="134"/>
                  </a:lnTo>
                  <a:lnTo>
                    <a:pt x="282" y="132"/>
                  </a:lnTo>
                  <a:lnTo>
                    <a:pt x="281" y="129"/>
                  </a:lnTo>
                  <a:lnTo>
                    <a:pt x="277" y="126"/>
                  </a:lnTo>
                  <a:lnTo>
                    <a:pt x="277" y="120"/>
                  </a:lnTo>
                  <a:lnTo>
                    <a:pt x="276" y="115"/>
                  </a:lnTo>
                  <a:lnTo>
                    <a:pt x="276" y="102"/>
                  </a:lnTo>
                  <a:lnTo>
                    <a:pt x="273" y="97"/>
                  </a:lnTo>
                  <a:lnTo>
                    <a:pt x="273" y="93"/>
                  </a:lnTo>
                  <a:lnTo>
                    <a:pt x="273" y="92"/>
                  </a:lnTo>
                  <a:lnTo>
                    <a:pt x="275" y="92"/>
                  </a:lnTo>
                  <a:lnTo>
                    <a:pt x="275" y="91"/>
                  </a:lnTo>
                  <a:lnTo>
                    <a:pt x="276" y="91"/>
                  </a:lnTo>
                  <a:lnTo>
                    <a:pt x="276" y="85"/>
                  </a:lnTo>
                  <a:lnTo>
                    <a:pt x="270" y="84"/>
                  </a:lnTo>
                  <a:lnTo>
                    <a:pt x="270" y="55"/>
                  </a:lnTo>
                  <a:lnTo>
                    <a:pt x="268" y="52"/>
                  </a:lnTo>
                  <a:lnTo>
                    <a:pt x="270" y="49"/>
                  </a:lnTo>
                  <a:lnTo>
                    <a:pt x="270" y="46"/>
                  </a:lnTo>
                  <a:lnTo>
                    <a:pt x="273" y="44"/>
                  </a:lnTo>
                  <a:lnTo>
                    <a:pt x="273" y="38"/>
                  </a:lnTo>
                  <a:lnTo>
                    <a:pt x="276" y="36"/>
                  </a:lnTo>
                  <a:lnTo>
                    <a:pt x="273" y="31"/>
                  </a:lnTo>
                  <a:lnTo>
                    <a:pt x="273" y="19"/>
                  </a:lnTo>
                  <a:lnTo>
                    <a:pt x="273" y="15"/>
                  </a:lnTo>
                  <a:lnTo>
                    <a:pt x="276" y="14"/>
                  </a:lnTo>
                  <a:lnTo>
                    <a:pt x="276"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6" name="Freeform 92">
              <a:extLst>
                <a:ext uri="{FF2B5EF4-FFF2-40B4-BE49-F238E27FC236}">
                  <a16:creationId xmlns:a16="http://schemas.microsoft.com/office/drawing/2014/main" id="{72388A8C-9B22-5774-F0BA-4D9537878574}"/>
                </a:ext>
              </a:extLst>
            </p:cNvPr>
            <p:cNvSpPr>
              <a:spLocks/>
            </p:cNvSpPr>
            <p:nvPr/>
          </p:nvSpPr>
          <p:spPr bwMode="auto">
            <a:xfrm>
              <a:off x="353138" y="3488271"/>
              <a:ext cx="96180" cy="17128"/>
            </a:xfrm>
            <a:custGeom>
              <a:avLst/>
              <a:gdLst>
                <a:gd name="T0" fmla="*/ 11 w 513"/>
                <a:gd name="T1" fmla="*/ 74 h 87"/>
                <a:gd name="T2" fmla="*/ 13 w 513"/>
                <a:gd name="T3" fmla="*/ 76 h 87"/>
                <a:gd name="T4" fmla="*/ 27 w 513"/>
                <a:gd name="T5" fmla="*/ 74 h 87"/>
                <a:gd name="T6" fmla="*/ 51 w 513"/>
                <a:gd name="T7" fmla="*/ 73 h 87"/>
                <a:gd name="T8" fmla="*/ 57 w 513"/>
                <a:gd name="T9" fmla="*/ 65 h 87"/>
                <a:gd name="T10" fmla="*/ 69 w 513"/>
                <a:gd name="T11" fmla="*/ 60 h 87"/>
                <a:gd name="T12" fmla="*/ 72 w 513"/>
                <a:gd name="T13" fmla="*/ 57 h 87"/>
                <a:gd name="T14" fmla="*/ 84 w 513"/>
                <a:gd name="T15" fmla="*/ 58 h 87"/>
                <a:gd name="T16" fmla="*/ 104 w 513"/>
                <a:gd name="T17" fmla="*/ 60 h 87"/>
                <a:gd name="T18" fmla="*/ 111 w 513"/>
                <a:gd name="T19" fmla="*/ 58 h 87"/>
                <a:gd name="T20" fmla="*/ 121 w 513"/>
                <a:gd name="T21" fmla="*/ 58 h 87"/>
                <a:gd name="T22" fmla="*/ 128 w 513"/>
                <a:gd name="T23" fmla="*/ 59 h 87"/>
                <a:gd name="T24" fmla="*/ 134 w 513"/>
                <a:gd name="T25" fmla="*/ 62 h 87"/>
                <a:gd name="T26" fmla="*/ 144 w 513"/>
                <a:gd name="T27" fmla="*/ 69 h 87"/>
                <a:gd name="T28" fmla="*/ 144 w 513"/>
                <a:gd name="T29" fmla="*/ 76 h 87"/>
                <a:gd name="T30" fmla="*/ 146 w 513"/>
                <a:gd name="T31" fmla="*/ 81 h 87"/>
                <a:gd name="T32" fmla="*/ 151 w 513"/>
                <a:gd name="T33" fmla="*/ 83 h 87"/>
                <a:gd name="T34" fmla="*/ 156 w 513"/>
                <a:gd name="T35" fmla="*/ 87 h 87"/>
                <a:gd name="T36" fmla="*/ 163 w 513"/>
                <a:gd name="T37" fmla="*/ 86 h 87"/>
                <a:gd name="T38" fmla="*/ 164 w 513"/>
                <a:gd name="T39" fmla="*/ 85 h 87"/>
                <a:gd name="T40" fmla="*/ 169 w 513"/>
                <a:gd name="T41" fmla="*/ 84 h 87"/>
                <a:gd name="T42" fmla="*/ 178 w 513"/>
                <a:gd name="T43" fmla="*/ 74 h 87"/>
                <a:gd name="T44" fmla="*/ 179 w 513"/>
                <a:gd name="T45" fmla="*/ 73 h 87"/>
                <a:gd name="T46" fmla="*/ 182 w 513"/>
                <a:gd name="T47" fmla="*/ 73 h 87"/>
                <a:gd name="T48" fmla="*/ 193 w 513"/>
                <a:gd name="T49" fmla="*/ 69 h 87"/>
                <a:gd name="T50" fmla="*/ 202 w 513"/>
                <a:gd name="T51" fmla="*/ 62 h 87"/>
                <a:gd name="T52" fmla="*/ 208 w 513"/>
                <a:gd name="T53" fmla="*/ 58 h 87"/>
                <a:gd name="T54" fmla="*/ 222 w 513"/>
                <a:gd name="T55" fmla="*/ 59 h 87"/>
                <a:gd name="T56" fmla="*/ 229 w 513"/>
                <a:gd name="T57" fmla="*/ 60 h 87"/>
                <a:gd name="T58" fmla="*/ 255 w 513"/>
                <a:gd name="T59" fmla="*/ 62 h 87"/>
                <a:gd name="T60" fmla="*/ 261 w 513"/>
                <a:gd name="T61" fmla="*/ 59 h 87"/>
                <a:gd name="T62" fmla="*/ 262 w 513"/>
                <a:gd name="T63" fmla="*/ 58 h 87"/>
                <a:gd name="T64" fmla="*/ 265 w 513"/>
                <a:gd name="T65" fmla="*/ 54 h 87"/>
                <a:gd name="T66" fmla="*/ 273 w 513"/>
                <a:gd name="T67" fmla="*/ 51 h 87"/>
                <a:gd name="T68" fmla="*/ 276 w 513"/>
                <a:gd name="T69" fmla="*/ 43 h 87"/>
                <a:gd name="T70" fmla="*/ 284 w 513"/>
                <a:gd name="T71" fmla="*/ 41 h 87"/>
                <a:gd name="T72" fmla="*/ 285 w 513"/>
                <a:gd name="T73" fmla="*/ 40 h 87"/>
                <a:gd name="T74" fmla="*/ 286 w 513"/>
                <a:gd name="T75" fmla="*/ 30 h 87"/>
                <a:gd name="T76" fmla="*/ 295 w 513"/>
                <a:gd name="T77" fmla="*/ 27 h 87"/>
                <a:gd name="T78" fmla="*/ 300 w 513"/>
                <a:gd name="T79" fmla="*/ 26 h 87"/>
                <a:gd name="T80" fmla="*/ 306 w 513"/>
                <a:gd name="T81" fmla="*/ 25 h 87"/>
                <a:gd name="T82" fmla="*/ 313 w 513"/>
                <a:gd name="T83" fmla="*/ 25 h 87"/>
                <a:gd name="T84" fmla="*/ 331 w 513"/>
                <a:gd name="T85" fmla="*/ 29 h 87"/>
                <a:gd name="T86" fmla="*/ 374 w 513"/>
                <a:gd name="T87" fmla="*/ 30 h 87"/>
                <a:gd name="T88" fmla="*/ 393 w 513"/>
                <a:gd name="T89" fmla="*/ 33 h 87"/>
                <a:gd name="T90" fmla="*/ 401 w 513"/>
                <a:gd name="T91" fmla="*/ 30 h 87"/>
                <a:gd name="T92" fmla="*/ 415 w 513"/>
                <a:gd name="T93" fmla="*/ 29 h 87"/>
                <a:gd name="T94" fmla="*/ 440 w 513"/>
                <a:gd name="T95" fmla="*/ 27 h 87"/>
                <a:gd name="T96" fmla="*/ 441 w 513"/>
                <a:gd name="T97" fmla="*/ 26 h 87"/>
                <a:gd name="T98" fmla="*/ 442 w 513"/>
                <a:gd name="T99" fmla="*/ 25 h 87"/>
                <a:gd name="T100" fmla="*/ 448 w 513"/>
                <a:gd name="T101" fmla="*/ 22 h 87"/>
                <a:gd name="T102" fmla="*/ 459 w 513"/>
                <a:gd name="T103" fmla="*/ 19 h 87"/>
                <a:gd name="T104" fmla="*/ 466 w 513"/>
                <a:gd name="T105" fmla="*/ 13 h 87"/>
                <a:gd name="T106" fmla="*/ 472 w 513"/>
                <a:gd name="T107" fmla="*/ 10 h 87"/>
                <a:gd name="T108" fmla="*/ 473 w 513"/>
                <a:gd name="T109" fmla="*/ 9 h 87"/>
                <a:gd name="T110" fmla="*/ 477 w 513"/>
                <a:gd name="T111" fmla="*/ 6 h 87"/>
                <a:gd name="T112" fmla="*/ 481 w 513"/>
                <a:gd name="T113" fmla="*/ 6 h 87"/>
                <a:gd name="T114" fmla="*/ 482 w 513"/>
                <a:gd name="T115" fmla="*/ 5 h 87"/>
                <a:gd name="T116" fmla="*/ 492 w 513"/>
                <a:gd name="T117" fmla="*/ 5 h 87"/>
                <a:gd name="T118" fmla="*/ 494 w 513"/>
                <a:gd name="T119" fmla="*/ 3 h 87"/>
                <a:gd name="T120" fmla="*/ 497 w 513"/>
                <a:gd name="T121" fmla="*/ 2 h 87"/>
                <a:gd name="T122" fmla="*/ 513 w 513"/>
                <a:gd name="T1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87">
                  <a:moveTo>
                    <a:pt x="0" y="73"/>
                  </a:moveTo>
                  <a:lnTo>
                    <a:pt x="11" y="74"/>
                  </a:lnTo>
                  <a:lnTo>
                    <a:pt x="11" y="75"/>
                  </a:lnTo>
                  <a:lnTo>
                    <a:pt x="13" y="76"/>
                  </a:lnTo>
                  <a:lnTo>
                    <a:pt x="24" y="76"/>
                  </a:lnTo>
                  <a:lnTo>
                    <a:pt x="27" y="74"/>
                  </a:lnTo>
                  <a:lnTo>
                    <a:pt x="33" y="73"/>
                  </a:lnTo>
                  <a:lnTo>
                    <a:pt x="51" y="73"/>
                  </a:lnTo>
                  <a:lnTo>
                    <a:pt x="52" y="71"/>
                  </a:lnTo>
                  <a:lnTo>
                    <a:pt x="57" y="65"/>
                  </a:lnTo>
                  <a:lnTo>
                    <a:pt x="62" y="62"/>
                  </a:lnTo>
                  <a:lnTo>
                    <a:pt x="69" y="60"/>
                  </a:lnTo>
                  <a:lnTo>
                    <a:pt x="70" y="57"/>
                  </a:lnTo>
                  <a:lnTo>
                    <a:pt x="72" y="57"/>
                  </a:lnTo>
                  <a:lnTo>
                    <a:pt x="76" y="60"/>
                  </a:lnTo>
                  <a:lnTo>
                    <a:pt x="84" y="58"/>
                  </a:lnTo>
                  <a:lnTo>
                    <a:pt x="100" y="58"/>
                  </a:lnTo>
                  <a:lnTo>
                    <a:pt x="104" y="60"/>
                  </a:lnTo>
                  <a:lnTo>
                    <a:pt x="106" y="58"/>
                  </a:lnTo>
                  <a:lnTo>
                    <a:pt x="111" y="58"/>
                  </a:lnTo>
                  <a:lnTo>
                    <a:pt x="120" y="58"/>
                  </a:lnTo>
                  <a:lnTo>
                    <a:pt x="121" y="58"/>
                  </a:lnTo>
                  <a:lnTo>
                    <a:pt x="125" y="59"/>
                  </a:lnTo>
                  <a:lnTo>
                    <a:pt x="128" y="59"/>
                  </a:lnTo>
                  <a:lnTo>
                    <a:pt x="133" y="60"/>
                  </a:lnTo>
                  <a:lnTo>
                    <a:pt x="134" y="62"/>
                  </a:lnTo>
                  <a:lnTo>
                    <a:pt x="139" y="63"/>
                  </a:lnTo>
                  <a:lnTo>
                    <a:pt x="144" y="69"/>
                  </a:lnTo>
                  <a:lnTo>
                    <a:pt x="145" y="73"/>
                  </a:lnTo>
                  <a:lnTo>
                    <a:pt x="144" y="76"/>
                  </a:lnTo>
                  <a:lnTo>
                    <a:pt x="145" y="80"/>
                  </a:lnTo>
                  <a:lnTo>
                    <a:pt x="146" y="81"/>
                  </a:lnTo>
                  <a:lnTo>
                    <a:pt x="150" y="82"/>
                  </a:lnTo>
                  <a:lnTo>
                    <a:pt x="151" y="83"/>
                  </a:lnTo>
                  <a:lnTo>
                    <a:pt x="155" y="85"/>
                  </a:lnTo>
                  <a:lnTo>
                    <a:pt x="156" y="87"/>
                  </a:lnTo>
                  <a:lnTo>
                    <a:pt x="161" y="87"/>
                  </a:lnTo>
                  <a:lnTo>
                    <a:pt x="163" y="86"/>
                  </a:lnTo>
                  <a:lnTo>
                    <a:pt x="163" y="85"/>
                  </a:lnTo>
                  <a:lnTo>
                    <a:pt x="164" y="85"/>
                  </a:lnTo>
                  <a:lnTo>
                    <a:pt x="166" y="84"/>
                  </a:lnTo>
                  <a:lnTo>
                    <a:pt x="169" y="84"/>
                  </a:lnTo>
                  <a:lnTo>
                    <a:pt x="175" y="82"/>
                  </a:lnTo>
                  <a:lnTo>
                    <a:pt x="178" y="74"/>
                  </a:lnTo>
                  <a:lnTo>
                    <a:pt x="178" y="73"/>
                  </a:lnTo>
                  <a:lnTo>
                    <a:pt x="179" y="73"/>
                  </a:lnTo>
                  <a:lnTo>
                    <a:pt x="181" y="73"/>
                  </a:lnTo>
                  <a:lnTo>
                    <a:pt x="182" y="73"/>
                  </a:lnTo>
                  <a:lnTo>
                    <a:pt x="189" y="71"/>
                  </a:lnTo>
                  <a:lnTo>
                    <a:pt x="193" y="69"/>
                  </a:lnTo>
                  <a:lnTo>
                    <a:pt x="199" y="63"/>
                  </a:lnTo>
                  <a:lnTo>
                    <a:pt x="202" y="62"/>
                  </a:lnTo>
                  <a:lnTo>
                    <a:pt x="205" y="60"/>
                  </a:lnTo>
                  <a:lnTo>
                    <a:pt x="208" y="58"/>
                  </a:lnTo>
                  <a:lnTo>
                    <a:pt x="221" y="58"/>
                  </a:lnTo>
                  <a:lnTo>
                    <a:pt x="222" y="59"/>
                  </a:lnTo>
                  <a:lnTo>
                    <a:pt x="226" y="60"/>
                  </a:lnTo>
                  <a:lnTo>
                    <a:pt x="229" y="60"/>
                  </a:lnTo>
                  <a:lnTo>
                    <a:pt x="233" y="62"/>
                  </a:lnTo>
                  <a:lnTo>
                    <a:pt x="255" y="62"/>
                  </a:lnTo>
                  <a:lnTo>
                    <a:pt x="259" y="60"/>
                  </a:lnTo>
                  <a:lnTo>
                    <a:pt x="261" y="59"/>
                  </a:lnTo>
                  <a:lnTo>
                    <a:pt x="261" y="58"/>
                  </a:lnTo>
                  <a:lnTo>
                    <a:pt x="262" y="58"/>
                  </a:lnTo>
                  <a:lnTo>
                    <a:pt x="264" y="58"/>
                  </a:lnTo>
                  <a:lnTo>
                    <a:pt x="265" y="54"/>
                  </a:lnTo>
                  <a:lnTo>
                    <a:pt x="270" y="52"/>
                  </a:lnTo>
                  <a:lnTo>
                    <a:pt x="273" y="51"/>
                  </a:lnTo>
                  <a:lnTo>
                    <a:pt x="275" y="47"/>
                  </a:lnTo>
                  <a:lnTo>
                    <a:pt x="276" y="43"/>
                  </a:lnTo>
                  <a:lnTo>
                    <a:pt x="284" y="43"/>
                  </a:lnTo>
                  <a:lnTo>
                    <a:pt x="284" y="41"/>
                  </a:lnTo>
                  <a:lnTo>
                    <a:pt x="284" y="40"/>
                  </a:lnTo>
                  <a:lnTo>
                    <a:pt x="285" y="40"/>
                  </a:lnTo>
                  <a:lnTo>
                    <a:pt x="286" y="38"/>
                  </a:lnTo>
                  <a:lnTo>
                    <a:pt x="286" y="30"/>
                  </a:lnTo>
                  <a:lnTo>
                    <a:pt x="289" y="27"/>
                  </a:lnTo>
                  <a:lnTo>
                    <a:pt x="295" y="27"/>
                  </a:lnTo>
                  <a:lnTo>
                    <a:pt x="298" y="27"/>
                  </a:lnTo>
                  <a:lnTo>
                    <a:pt x="300" y="26"/>
                  </a:lnTo>
                  <a:lnTo>
                    <a:pt x="304" y="26"/>
                  </a:lnTo>
                  <a:lnTo>
                    <a:pt x="306" y="25"/>
                  </a:lnTo>
                  <a:lnTo>
                    <a:pt x="308" y="25"/>
                  </a:lnTo>
                  <a:lnTo>
                    <a:pt x="313" y="25"/>
                  </a:lnTo>
                  <a:lnTo>
                    <a:pt x="320" y="27"/>
                  </a:lnTo>
                  <a:lnTo>
                    <a:pt x="331" y="29"/>
                  </a:lnTo>
                  <a:lnTo>
                    <a:pt x="368" y="29"/>
                  </a:lnTo>
                  <a:lnTo>
                    <a:pt x="374" y="30"/>
                  </a:lnTo>
                  <a:lnTo>
                    <a:pt x="377" y="33"/>
                  </a:lnTo>
                  <a:lnTo>
                    <a:pt x="393" y="33"/>
                  </a:lnTo>
                  <a:lnTo>
                    <a:pt x="395" y="30"/>
                  </a:lnTo>
                  <a:lnTo>
                    <a:pt x="401" y="30"/>
                  </a:lnTo>
                  <a:lnTo>
                    <a:pt x="412" y="30"/>
                  </a:lnTo>
                  <a:lnTo>
                    <a:pt x="415" y="29"/>
                  </a:lnTo>
                  <a:lnTo>
                    <a:pt x="418" y="27"/>
                  </a:lnTo>
                  <a:lnTo>
                    <a:pt x="440" y="27"/>
                  </a:lnTo>
                  <a:lnTo>
                    <a:pt x="440" y="26"/>
                  </a:lnTo>
                  <a:lnTo>
                    <a:pt x="441" y="26"/>
                  </a:lnTo>
                  <a:lnTo>
                    <a:pt x="441" y="25"/>
                  </a:lnTo>
                  <a:lnTo>
                    <a:pt x="442" y="25"/>
                  </a:lnTo>
                  <a:lnTo>
                    <a:pt x="443" y="22"/>
                  </a:lnTo>
                  <a:lnTo>
                    <a:pt x="448" y="22"/>
                  </a:lnTo>
                  <a:lnTo>
                    <a:pt x="451" y="19"/>
                  </a:lnTo>
                  <a:lnTo>
                    <a:pt x="459" y="19"/>
                  </a:lnTo>
                  <a:lnTo>
                    <a:pt x="464" y="14"/>
                  </a:lnTo>
                  <a:lnTo>
                    <a:pt x="466" y="13"/>
                  </a:lnTo>
                  <a:lnTo>
                    <a:pt x="470" y="11"/>
                  </a:lnTo>
                  <a:lnTo>
                    <a:pt x="472" y="10"/>
                  </a:lnTo>
                  <a:lnTo>
                    <a:pt x="472" y="9"/>
                  </a:lnTo>
                  <a:lnTo>
                    <a:pt x="473" y="9"/>
                  </a:lnTo>
                  <a:lnTo>
                    <a:pt x="477" y="7"/>
                  </a:lnTo>
                  <a:lnTo>
                    <a:pt x="477" y="6"/>
                  </a:lnTo>
                  <a:lnTo>
                    <a:pt x="478" y="6"/>
                  </a:lnTo>
                  <a:lnTo>
                    <a:pt x="481" y="6"/>
                  </a:lnTo>
                  <a:lnTo>
                    <a:pt x="481" y="5"/>
                  </a:lnTo>
                  <a:lnTo>
                    <a:pt x="482" y="5"/>
                  </a:lnTo>
                  <a:lnTo>
                    <a:pt x="484" y="5"/>
                  </a:lnTo>
                  <a:lnTo>
                    <a:pt x="492" y="5"/>
                  </a:lnTo>
                  <a:lnTo>
                    <a:pt x="494" y="4"/>
                  </a:lnTo>
                  <a:lnTo>
                    <a:pt x="494" y="3"/>
                  </a:lnTo>
                  <a:lnTo>
                    <a:pt x="495" y="3"/>
                  </a:lnTo>
                  <a:lnTo>
                    <a:pt x="497" y="2"/>
                  </a:lnTo>
                  <a:lnTo>
                    <a:pt x="499" y="0"/>
                  </a:lnTo>
                  <a:lnTo>
                    <a:pt x="513"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7" name="Freeform 93">
              <a:extLst>
                <a:ext uri="{FF2B5EF4-FFF2-40B4-BE49-F238E27FC236}">
                  <a16:creationId xmlns:a16="http://schemas.microsoft.com/office/drawing/2014/main" id="{E7C2013A-9956-4F6C-2C52-FDE3079C65BF}"/>
                </a:ext>
              </a:extLst>
            </p:cNvPr>
            <p:cNvSpPr>
              <a:spLocks/>
            </p:cNvSpPr>
            <p:nvPr/>
          </p:nvSpPr>
          <p:spPr bwMode="auto">
            <a:xfrm>
              <a:off x="279356" y="3477731"/>
              <a:ext cx="73782" cy="25033"/>
            </a:xfrm>
            <a:custGeom>
              <a:avLst/>
              <a:gdLst>
                <a:gd name="T0" fmla="*/ 8 w 388"/>
                <a:gd name="T1" fmla="*/ 2 h 133"/>
                <a:gd name="T2" fmla="*/ 13 w 388"/>
                <a:gd name="T3" fmla="*/ 5 h 133"/>
                <a:gd name="T4" fmla="*/ 23 w 388"/>
                <a:gd name="T5" fmla="*/ 11 h 133"/>
                <a:gd name="T6" fmla="*/ 42 w 388"/>
                <a:gd name="T7" fmla="*/ 16 h 133"/>
                <a:gd name="T8" fmla="*/ 50 w 388"/>
                <a:gd name="T9" fmla="*/ 19 h 133"/>
                <a:gd name="T10" fmla="*/ 57 w 388"/>
                <a:gd name="T11" fmla="*/ 24 h 133"/>
                <a:gd name="T12" fmla="*/ 64 w 388"/>
                <a:gd name="T13" fmla="*/ 27 h 133"/>
                <a:gd name="T14" fmla="*/ 74 w 388"/>
                <a:gd name="T15" fmla="*/ 30 h 133"/>
                <a:gd name="T16" fmla="*/ 88 w 388"/>
                <a:gd name="T17" fmla="*/ 32 h 133"/>
                <a:gd name="T18" fmla="*/ 101 w 388"/>
                <a:gd name="T19" fmla="*/ 35 h 133"/>
                <a:gd name="T20" fmla="*/ 108 w 388"/>
                <a:gd name="T21" fmla="*/ 35 h 133"/>
                <a:gd name="T22" fmla="*/ 117 w 388"/>
                <a:gd name="T23" fmla="*/ 38 h 133"/>
                <a:gd name="T24" fmla="*/ 123 w 388"/>
                <a:gd name="T25" fmla="*/ 43 h 133"/>
                <a:gd name="T26" fmla="*/ 129 w 388"/>
                <a:gd name="T27" fmla="*/ 49 h 133"/>
                <a:gd name="T28" fmla="*/ 137 w 388"/>
                <a:gd name="T29" fmla="*/ 55 h 133"/>
                <a:gd name="T30" fmla="*/ 144 w 388"/>
                <a:gd name="T31" fmla="*/ 54 h 133"/>
                <a:gd name="T32" fmla="*/ 151 w 388"/>
                <a:gd name="T33" fmla="*/ 58 h 133"/>
                <a:gd name="T34" fmla="*/ 158 w 388"/>
                <a:gd name="T35" fmla="*/ 60 h 133"/>
                <a:gd name="T36" fmla="*/ 162 w 388"/>
                <a:gd name="T37" fmla="*/ 67 h 133"/>
                <a:gd name="T38" fmla="*/ 164 w 388"/>
                <a:gd name="T39" fmla="*/ 71 h 133"/>
                <a:gd name="T40" fmla="*/ 165 w 388"/>
                <a:gd name="T41" fmla="*/ 79 h 133"/>
                <a:gd name="T42" fmla="*/ 170 w 388"/>
                <a:gd name="T43" fmla="*/ 85 h 133"/>
                <a:gd name="T44" fmla="*/ 172 w 388"/>
                <a:gd name="T45" fmla="*/ 82 h 133"/>
                <a:gd name="T46" fmla="*/ 177 w 388"/>
                <a:gd name="T47" fmla="*/ 76 h 133"/>
                <a:gd name="T48" fmla="*/ 188 w 388"/>
                <a:gd name="T49" fmla="*/ 71 h 133"/>
                <a:gd name="T50" fmla="*/ 195 w 388"/>
                <a:gd name="T51" fmla="*/ 76 h 133"/>
                <a:gd name="T52" fmla="*/ 198 w 388"/>
                <a:gd name="T53" fmla="*/ 76 h 133"/>
                <a:gd name="T54" fmla="*/ 206 w 388"/>
                <a:gd name="T55" fmla="*/ 76 h 133"/>
                <a:gd name="T56" fmla="*/ 212 w 388"/>
                <a:gd name="T57" fmla="*/ 76 h 133"/>
                <a:gd name="T58" fmla="*/ 219 w 388"/>
                <a:gd name="T59" fmla="*/ 76 h 133"/>
                <a:gd name="T60" fmla="*/ 227 w 388"/>
                <a:gd name="T61" fmla="*/ 79 h 133"/>
                <a:gd name="T62" fmla="*/ 235 w 388"/>
                <a:gd name="T63" fmla="*/ 82 h 133"/>
                <a:gd name="T64" fmla="*/ 243 w 388"/>
                <a:gd name="T65" fmla="*/ 89 h 133"/>
                <a:gd name="T66" fmla="*/ 266 w 388"/>
                <a:gd name="T67" fmla="*/ 88 h 133"/>
                <a:gd name="T68" fmla="*/ 271 w 388"/>
                <a:gd name="T69" fmla="*/ 85 h 133"/>
                <a:gd name="T70" fmla="*/ 274 w 388"/>
                <a:gd name="T71" fmla="*/ 84 h 133"/>
                <a:gd name="T72" fmla="*/ 280 w 388"/>
                <a:gd name="T73" fmla="*/ 81 h 133"/>
                <a:gd name="T74" fmla="*/ 292 w 388"/>
                <a:gd name="T75" fmla="*/ 78 h 133"/>
                <a:gd name="T76" fmla="*/ 297 w 388"/>
                <a:gd name="T77" fmla="*/ 75 h 133"/>
                <a:gd name="T78" fmla="*/ 301 w 388"/>
                <a:gd name="T79" fmla="*/ 74 h 133"/>
                <a:gd name="T80" fmla="*/ 304 w 388"/>
                <a:gd name="T81" fmla="*/ 73 h 133"/>
                <a:gd name="T82" fmla="*/ 314 w 388"/>
                <a:gd name="T83" fmla="*/ 78 h 133"/>
                <a:gd name="T84" fmla="*/ 317 w 388"/>
                <a:gd name="T85" fmla="*/ 82 h 133"/>
                <a:gd name="T86" fmla="*/ 321 w 388"/>
                <a:gd name="T87" fmla="*/ 86 h 133"/>
                <a:gd name="T88" fmla="*/ 326 w 388"/>
                <a:gd name="T89" fmla="*/ 93 h 133"/>
                <a:gd name="T90" fmla="*/ 337 w 388"/>
                <a:gd name="T91" fmla="*/ 96 h 133"/>
                <a:gd name="T92" fmla="*/ 343 w 388"/>
                <a:gd name="T93" fmla="*/ 98 h 133"/>
                <a:gd name="T94" fmla="*/ 358 w 388"/>
                <a:gd name="T95" fmla="*/ 103 h 133"/>
                <a:gd name="T96" fmla="*/ 365 w 388"/>
                <a:gd name="T97" fmla="*/ 113 h 133"/>
                <a:gd name="T98" fmla="*/ 369 w 388"/>
                <a:gd name="T99" fmla="*/ 118 h 133"/>
                <a:gd name="T100" fmla="*/ 377 w 388"/>
                <a:gd name="T101" fmla="*/ 125 h 133"/>
                <a:gd name="T102" fmla="*/ 388 w 388"/>
                <a:gd name="T10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133">
                  <a:moveTo>
                    <a:pt x="0" y="0"/>
                  </a:moveTo>
                  <a:lnTo>
                    <a:pt x="2" y="1"/>
                  </a:lnTo>
                  <a:lnTo>
                    <a:pt x="8" y="2"/>
                  </a:lnTo>
                  <a:lnTo>
                    <a:pt x="9" y="3"/>
                  </a:lnTo>
                  <a:lnTo>
                    <a:pt x="12" y="3"/>
                  </a:lnTo>
                  <a:lnTo>
                    <a:pt x="13" y="5"/>
                  </a:lnTo>
                  <a:lnTo>
                    <a:pt x="19" y="8"/>
                  </a:lnTo>
                  <a:lnTo>
                    <a:pt x="20" y="11"/>
                  </a:lnTo>
                  <a:lnTo>
                    <a:pt x="23" y="11"/>
                  </a:lnTo>
                  <a:lnTo>
                    <a:pt x="28" y="13"/>
                  </a:lnTo>
                  <a:lnTo>
                    <a:pt x="33" y="16"/>
                  </a:lnTo>
                  <a:lnTo>
                    <a:pt x="42" y="16"/>
                  </a:lnTo>
                  <a:lnTo>
                    <a:pt x="44" y="16"/>
                  </a:lnTo>
                  <a:lnTo>
                    <a:pt x="49" y="19"/>
                  </a:lnTo>
                  <a:lnTo>
                    <a:pt x="50" y="19"/>
                  </a:lnTo>
                  <a:lnTo>
                    <a:pt x="53" y="22"/>
                  </a:lnTo>
                  <a:lnTo>
                    <a:pt x="54" y="23"/>
                  </a:lnTo>
                  <a:lnTo>
                    <a:pt x="57" y="24"/>
                  </a:lnTo>
                  <a:lnTo>
                    <a:pt x="58" y="24"/>
                  </a:lnTo>
                  <a:lnTo>
                    <a:pt x="60" y="25"/>
                  </a:lnTo>
                  <a:lnTo>
                    <a:pt x="64" y="27"/>
                  </a:lnTo>
                  <a:lnTo>
                    <a:pt x="65" y="29"/>
                  </a:lnTo>
                  <a:lnTo>
                    <a:pt x="68" y="30"/>
                  </a:lnTo>
                  <a:lnTo>
                    <a:pt x="74" y="30"/>
                  </a:lnTo>
                  <a:lnTo>
                    <a:pt x="77" y="31"/>
                  </a:lnTo>
                  <a:lnTo>
                    <a:pt x="82" y="32"/>
                  </a:lnTo>
                  <a:lnTo>
                    <a:pt x="88" y="32"/>
                  </a:lnTo>
                  <a:lnTo>
                    <a:pt x="90" y="34"/>
                  </a:lnTo>
                  <a:lnTo>
                    <a:pt x="95" y="35"/>
                  </a:lnTo>
                  <a:lnTo>
                    <a:pt x="101" y="35"/>
                  </a:lnTo>
                  <a:lnTo>
                    <a:pt x="104" y="36"/>
                  </a:lnTo>
                  <a:lnTo>
                    <a:pt x="107" y="36"/>
                  </a:lnTo>
                  <a:lnTo>
                    <a:pt x="108" y="35"/>
                  </a:lnTo>
                  <a:lnTo>
                    <a:pt x="109" y="36"/>
                  </a:lnTo>
                  <a:lnTo>
                    <a:pt x="115" y="36"/>
                  </a:lnTo>
                  <a:lnTo>
                    <a:pt x="117" y="38"/>
                  </a:lnTo>
                  <a:lnTo>
                    <a:pt x="118" y="41"/>
                  </a:lnTo>
                  <a:lnTo>
                    <a:pt x="121" y="41"/>
                  </a:lnTo>
                  <a:lnTo>
                    <a:pt x="123" y="43"/>
                  </a:lnTo>
                  <a:lnTo>
                    <a:pt x="123" y="47"/>
                  </a:lnTo>
                  <a:lnTo>
                    <a:pt x="128" y="47"/>
                  </a:lnTo>
                  <a:lnTo>
                    <a:pt x="129" y="49"/>
                  </a:lnTo>
                  <a:lnTo>
                    <a:pt x="133" y="52"/>
                  </a:lnTo>
                  <a:lnTo>
                    <a:pt x="137" y="54"/>
                  </a:lnTo>
                  <a:lnTo>
                    <a:pt x="137" y="55"/>
                  </a:lnTo>
                  <a:lnTo>
                    <a:pt x="139" y="57"/>
                  </a:lnTo>
                  <a:lnTo>
                    <a:pt x="140" y="57"/>
                  </a:lnTo>
                  <a:lnTo>
                    <a:pt x="144" y="54"/>
                  </a:lnTo>
                  <a:lnTo>
                    <a:pt x="147" y="54"/>
                  </a:lnTo>
                  <a:lnTo>
                    <a:pt x="150" y="57"/>
                  </a:lnTo>
                  <a:lnTo>
                    <a:pt x="151" y="58"/>
                  </a:lnTo>
                  <a:lnTo>
                    <a:pt x="154" y="58"/>
                  </a:lnTo>
                  <a:lnTo>
                    <a:pt x="155" y="60"/>
                  </a:lnTo>
                  <a:lnTo>
                    <a:pt x="158" y="60"/>
                  </a:lnTo>
                  <a:lnTo>
                    <a:pt x="161" y="63"/>
                  </a:lnTo>
                  <a:lnTo>
                    <a:pt x="161" y="64"/>
                  </a:lnTo>
                  <a:lnTo>
                    <a:pt x="162" y="67"/>
                  </a:lnTo>
                  <a:lnTo>
                    <a:pt x="162" y="69"/>
                  </a:lnTo>
                  <a:lnTo>
                    <a:pt x="163" y="69"/>
                  </a:lnTo>
                  <a:lnTo>
                    <a:pt x="164" y="71"/>
                  </a:lnTo>
                  <a:lnTo>
                    <a:pt x="162" y="76"/>
                  </a:lnTo>
                  <a:lnTo>
                    <a:pt x="162" y="79"/>
                  </a:lnTo>
                  <a:lnTo>
                    <a:pt x="165" y="79"/>
                  </a:lnTo>
                  <a:lnTo>
                    <a:pt x="166" y="82"/>
                  </a:lnTo>
                  <a:lnTo>
                    <a:pt x="166" y="84"/>
                  </a:lnTo>
                  <a:lnTo>
                    <a:pt x="170" y="85"/>
                  </a:lnTo>
                  <a:lnTo>
                    <a:pt x="170" y="84"/>
                  </a:lnTo>
                  <a:lnTo>
                    <a:pt x="171" y="84"/>
                  </a:lnTo>
                  <a:lnTo>
                    <a:pt x="172" y="82"/>
                  </a:lnTo>
                  <a:lnTo>
                    <a:pt x="172" y="78"/>
                  </a:lnTo>
                  <a:lnTo>
                    <a:pt x="173" y="77"/>
                  </a:lnTo>
                  <a:lnTo>
                    <a:pt x="177" y="76"/>
                  </a:lnTo>
                  <a:lnTo>
                    <a:pt x="183" y="76"/>
                  </a:lnTo>
                  <a:lnTo>
                    <a:pt x="184" y="71"/>
                  </a:lnTo>
                  <a:lnTo>
                    <a:pt x="188" y="71"/>
                  </a:lnTo>
                  <a:lnTo>
                    <a:pt x="188" y="73"/>
                  </a:lnTo>
                  <a:lnTo>
                    <a:pt x="191" y="74"/>
                  </a:lnTo>
                  <a:lnTo>
                    <a:pt x="195" y="76"/>
                  </a:lnTo>
                  <a:lnTo>
                    <a:pt x="196" y="77"/>
                  </a:lnTo>
                  <a:lnTo>
                    <a:pt x="198" y="77"/>
                  </a:lnTo>
                  <a:lnTo>
                    <a:pt x="198" y="76"/>
                  </a:lnTo>
                  <a:lnTo>
                    <a:pt x="199" y="74"/>
                  </a:lnTo>
                  <a:lnTo>
                    <a:pt x="204" y="74"/>
                  </a:lnTo>
                  <a:lnTo>
                    <a:pt x="206" y="76"/>
                  </a:lnTo>
                  <a:lnTo>
                    <a:pt x="210" y="78"/>
                  </a:lnTo>
                  <a:lnTo>
                    <a:pt x="212" y="77"/>
                  </a:lnTo>
                  <a:lnTo>
                    <a:pt x="212" y="76"/>
                  </a:lnTo>
                  <a:lnTo>
                    <a:pt x="213" y="76"/>
                  </a:lnTo>
                  <a:lnTo>
                    <a:pt x="215" y="76"/>
                  </a:lnTo>
                  <a:lnTo>
                    <a:pt x="219" y="76"/>
                  </a:lnTo>
                  <a:lnTo>
                    <a:pt x="221" y="77"/>
                  </a:lnTo>
                  <a:lnTo>
                    <a:pt x="226" y="78"/>
                  </a:lnTo>
                  <a:lnTo>
                    <a:pt x="227" y="79"/>
                  </a:lnTo>
                  <a:lnTo>
                    <a:pt x="229" y="81"/>
                  </a:lnTo>
                  <a:lnTo>
                    <a:pt x="232" y="82"/>
                  </a:lnTo>
                  <a:lnTo>
                    <a:pt x="235" y="82"/>
                  </a:lnTo>
                  <a:lnTo>
                    <a:pt x="237" y="85"/>
                  </a:lnTo>
                  <a:lnTo>
                    <a:pt x="238" y="87"/>
                  </a:lnTo>
                  <a:lnTo>
                    <a:pt x="243" y="89"/>
                  </a:lnTo>
                  <a:lnTo>
                    <a:pt x="260" y="89"/>
                  </a:lnTo>
                  <a:lnTo>
                    <a:pt x="262" y="88"/>
                  </a:lnTo>
                  <a:lnTo>
                    <a:pt x="266" y="88"/>
                  </a:lnTo>
                  <a:lnTo>
                    <a:pt x="268" y="87"/>
                  </a:lnTo>
                  <a:lnTo>
                    <a:pt x="270" y="87"/>
                  </a:lnTo>
                  <a:lnTo>
                    <a:pt x="271" y="85"/>
                  </a:lnTo>
                  <a:lnTo>
                    <a:pt x="271" y="84"/>
                  </a:lnTo>
                  <a:lnTo>
                    <a:pt x="272" y="84"/>
                  </a:lnTo>
                  <a:lnTo>
                    <a:pt x="274" y="84"/>
                  </a:lnTo>
                  <a:lnTo>
                    <a:pt x="279" y="82"/>
                  </a:lnTo>
                  <a:lnTo>
                    <a:pt x="279" y="81"/>
                  </a:lnTo>
                  <a:lnTo>
                    <a:pt x="280" y="81"/>
                  </a:lnTo>
                  <a:lnTo>
                    <a:pt x="282" y="79"/>
                  </a:lnTo>
                  <a:lnTo>
                    <a:pt x="286" y="78"/>
                  </a:lnTo>
                  <a:lnTo>
                    <a:pt x="292" y="78"/>
                  </a:lnTo>
                  <a:lnTo>
                    <a:pt x="293" y="76"/>
                  </a:lnTo>
                  <a:lnTo>
                    <a:pt x="297" y="76"/>
                  </a:lnTo>
                  <a:lnTo>
                    <a:pt x="297" y="75"/>
                  </a:lnTo>
                  <a:lnTo>
                    <a:pt x="298" y="75"/>
                  </a:lnTo>
                  <a:lnTo>
                    <a:pt x="301" y="75"/>
                  </a:lnTo>
                  <a:lnTo>
                    <a:pt x="301" y="74"/>
                  </a:lnTo>
                  <a:lnTo>
                    <a:pt x="302" y="74"/>
                  </a:lnTo>
                  <a:lnTo>
                    <a:pt x="303" y="74"/>
                  </a:lnTo>
                  <a:lnTo>
                    <a:pt x="304" y="73"/>
                  </a:lnTo>
                  <a:lnTo>
                    <a:pt x="306" y="71"/>
                  </a:lnTo>
                  <a:lnTo>
                    <a:pt x="312" y="71"/>
                  </a:lnTo>
                  <a:lnTo>
                    <a:pt x="314" y="78"/>
                  </a:lnTo>
                  <a:lnTo>
                    <a:pt x="315" y="79"/>
                  </a:lnTo>
                  <a:lnTo>
                    <a:pt x="315" y="81"/>
                  </a:lnTo>
                  <a:lnTo>
                    <a:pt x="317" y="82"/>
                  </a:lnTo>
                  <a:lnTo>
                    <a:pt x="322" y="85"/>
                  </a:lnTo>
                  <a:lnTo>
                    <a:pt x="321" y="85"/>
                  </a:lnTo>
                  <a:lnTo>
                    <a:pt x="321" y="86"/>
                  </a:lnTo>
                  <a:lnTo>
                    <a:pt x="319" y="87"/>
                  </a:lnTo>
                  <a:lnTo>
                    <a:pt x="325" y="89"/>
                  </a:lnTo>
                  <a:lnTo>
                    <a:pt x="326" y="93"/>
                  </a:lnTo>
                  <a:lnTo>
                    <a:pt x="329" y="93"/>
                  </a:lnTo>
                  <a:lnTo>
                    <a:pt x="333" y="96"/>
                  </a:lnTo>
                  <a:lnTo>
                    <a:pt x="337" y="96"/>
                  </a:lnTo>
                  <a:lnTo>
                    <a:pt x="338" y="97"/>
                  </a:lnTo>
                  <a:lnTo>
                    <a:pt x="341" y="98"/>
                  </a:lnTo>
                  <a:lnTo>
                    <a:pt x="343" y="98"/>
                  </a:lnTo>
                  <a:lnTo>
                    <a:pt x="346" y="101"/>
                  </a:lnTo>
                  <a:lnTo>
                    <a:pt x="357" y="101"/>
                  </a:lnTo>
                  <a:lnTo>
                    <a:pt x="358" y="103"/>
                  </a:lnTo>
                  <a:lnTo>
                    <a:pt x="363" y="107"/>
                  </a:lnTo>
                  <a:lnTo>
                    <a:pt x="363" y="112"/>
                  </a:lnTo>
                  <a:lnTo>
                    <a:pt x="365" y="113"/>
                  </a:lnTo>
                  <a:lnTo>
                    <a:pt x="365" y="114"/>
                  </a:lnTo>
                  <a:lnTo>
                    <a:pt x="366" y="118"/>
                  </a:lnTo>
                  <a:lnTo>
                    <a:pt x="369" y="118"/>
                  </a:lnTo>
                  <a:lnTo>
                    <a:pt x="369" y="121"/>
                  </a:lnTo>
                  <a:lnTo>
                    <a:pt x="372" y="122"/>
                  </a:lnTo>
                  <a:lnTo>
                    <a:pt x="377" y="125"/>
                  </a:lnTo>
                  <a:lnTo>
                    <a:pt x="380" y="125"/>
                  </a:lnTo>
                  <a:lnTo>
                    <a:pt x="385" y="129"/>
                  </a:lnTo>
                  <a:lnTo>
                    <a:pt x="388" y="133"/>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8" name="Freeform 94">
              <a:extLst>
                <a:ext uri="{FF2B5EF4-FFF2-40B4-BE49-F238E27FC236}">
                  <a16:creationId xmlns:a16="http://schemas.microsoft.com/office/drawing/2014/main" id="{E4B9222A-F9F2-3A89-EC35-BEDD90BF0823}"/>
                </a:ext>
              </a:extLst>
            </p:cNvPr>
            <p:cNvSpPr>
              <a:spLocks/>
            </p:cNvSpPr>
            <p:nvPr/>
          </p:nvSpPr>
          <p:spPr bwMode="auto">
            <a:xfrm>
              <a:off x="206891" y="3440840"/>
              <a:ext cx="72464" cy="35573"/>
            </a:xfrm>
            <a:custGeom>
              <a:avLst/>
              <a:gdLst>
                <a:gd name="T0" fmla="*/ 3 w 386"/>
                <a:gd name="T1" fmla="*/ 7 h 189"/>
                <a:gd name="T2" fmla="*/ 4 w 386"/>
                <a:gd name="T3" fmla="*/ 18 h 189"/>
                <a:gd name="T4" fmla="*/ 8 w 386"/>
                <a:gd name="T5" fmla="*/ 19 h 189"/>
                <a:gd name="T6" fmla="*/ 14 w 386"/>
                <a:gd name="T7" fmla="*/ 27 h 189"/>
                <a:gd name="T8" fmla="*/ 22 w 386"/>
                <a:gd name="T9" fmla="*/ 38 h 189"/>
                <a:gd name="T10" fmla="*/ 26 w 386"/>
                <a:gd name="T11" fmla="*/ 41 h 189"/>
                <a:gd name="T12" fmla="*/ 36 w 386"/>
                <a:gd name="T13" fmla="*/ 51 h 189"/>
                <a:gd name="T14" fmla="*/ 46 w 386"/>
                <a:gd name="T15" fmla="*/ 53 h 189"/>
                <a:gd name="T16" fmla="*/ 53 w 386"/>
                <a:gd name="T17" fmla="*/ 57 h 189"/>
                <a:gd name="T18" fmla="*/ 58 w 386"/>
                <a:gd name="T19" fmla="*/ 62 h 189"/>
                <a:gd name="T20" fmla="*/ 66 w 386"/>
                <a:gd name="T21" fmla="*/ 65 h 189"/>
                <a:gd name="T22" fmla="*/ 71 w 386"/>
                <a:gd name="T23" fmla="*/ 68 h 189"/>
                <a:gd name="T24" fmla="*/ 80 w 386"/>
                <a:gd name="T25" fmla="*/ 71 h 189"/>
                <a:gd name="T26" fmla="*/ 90 w 386"/>
                <a:gd name="T27" fmla="*/ 73 h 189"/>
                <a:gd name="T28" fmla="*/ 109 w 386"/>
                <a:gd name="T29" fmla="*/ 73 h 189"/>
                <a:gd name="T30" fmla="*/ 121 w 386"/>
                <a:gd name="T31" fmla="*/ 76 h 189"/>
                <a:gd name="T32" fmla="*/ 126 w 386"/>
                <a:gd name="T33" fmla="*/ 79 h 189"/>
                <a:gd name="T34" fmla="*/ 161 w 386"/>
                <a:gd name="T35" fmla="*/ 84 h 189"/>
                <a:gd name="T36" fmla="*/ 170 w 386"/>
                <a:gd name="T37" fmla="*/ 87 h 189"/>
                <a:gd name="T38" fmla="*/ 175 w 386"/>
                <a:gd name="T39" fmla="*/ 90 h 189"/>
                <a:gd name="T40" fmla="*/ 175 w 386"/>
                <a:gd name="T41" fmla="*/ 95 h 189"/>
                <a:gd name="T42" fmla="*/ 175 w 386"/>
                <a:gd name="T43" fmla="*/ 107 h 189"/>
                <a:gd name="T44" fmla="*/ 177 w 386"/>
                <a:gd name="T45" fmla="*/ 109 h 189"/>
                <a:gd name="T46" fmla="*/ 182 w 386"/>
                <a:gd name="T47" fmla="*/ 112 h 189"/>
                <a:gd name="T48" fmla="*/ 183 w 386"/>
                <a:gd name="T49" fmla="*/ 118 h 189"/>
                <a:gd name="T50" fmla="*/ 188 w 386"/>
                <a:gd name="T51" fmla="*/ 125 h 189"/>
                <a:gd name="T52" fmla="*/ 196 w 386"/>
                <a:gd name="T53" fmla="*/ 131 h 189"/>
                <a:gd name="T54" fmla="*/ 200 w 386"/>
                <a:gd name="T55" fmla="*/ 136 h 189"/>
                <a:gd name="T56" fmla="*/ 208 w 386"/>
                <a:gd name="T57" fmla="*/ 136 h 189"/>
                <a:gd name="T58" fmla="*/ 221 w 386"/>
                <a:gd name="T59" fmla="*/ 139 h 189"/>
                <a:gd name="T60" fmla="*/ 230 w 386"/>
                <a:gd name="T61" fmla="*/ 147 h 189"/>
                <a:gd name="T62" fmla="*/ 233 w 386"/>
                <a:gd name="T63" fmla="*/ 147 h 189"/>
                <a:gd name="T64" fmla="*/ 239 w 386"/>
                <a:gd name="T65" fmla="*/ 149 h 189"/>
                <a:gd name="T66" fmla="*/ 243 w 386"/>
                <a:gd name="T67" fmla="*/ 147 h 189"/>
                <a:gd name="T68" fmla="*/ 255 w 386"/>
                <a:gd name="T69" fmla="*/ 152 h 189"/>
                <a:gd name="T70" fmla="*/ 270 w 386"/>
                <a:gd name="T71" fmla="*/ 156 h 189"/>
                <a:gd name="T72" fmla="*/ 274 w 386"/>
                <a:gd name="T73" fmla="*/ 147 h 189"/>
                <a:gd name="T74" fmla="*/ 277 w 386"/>
                <a:gd name="T75" fmla="*/ 156 h 189"/>
                <a:gd name="T76" fmla="*/ 274 w 386"/>
                <a:gd name="T77" fmla="*/ 158 h 189"/>
                <a:gd name="T78" fmla="*/ 274 w 386"/>
                <a:gd name="T79" fmla="*/ 161 h 189"/>
                <a:gd name="T80" fmla="*/ 284 w 386"/>
                <a:gd name="T81" fmla="*/ 163 h 189"/>
                <a:gd name="T82" fmla="*/ 287 w 386"/>
                <a:gd name="T83" fmla="*/ 169 h 189"/>
                <a:gd name="T84" fmla="*/ 289 w 386"/>
                <a:gd name="T85" fmla="*/ 171 h 189"/>
                <a:gd name="T86" fmla="*/ 290 w 386"/>
                <a:gd name="T87" fmla="*/ 179 h 189"/>
                <a:gd name="T88" fmla="*/ 301 w 386"/>
                <a:gd name="T89" fmla="*/ 182 h 189"/>
                <a:gd name="T90" fmla="*/ 302 w 386"/>
                <a:gd name="T91" fmla="*/ 181 h 189"/>
                <a:gd name="T92" fmla="*/ 302 w 386"/>
                <a:gd name="T93" fmla="*/ 174 h 189"/>
                <a:gd name="T94" fmla="*/ 306 w 386"/>
                <a:gd name="T95" fmla="*/ 178 h 189"/>
                <a:gd name="T96" fmla="*/ 311 w 386"/>
                <a:gd name="T97" fmla="*/ 172 h 189"/>
                <a:gd name="T98" fmla="*/ 314 w 386"/>
                <a:gd name="T99" fmla="*/ 173 h 189"/>
                <a:gd name="T100" fmla="*/ 320 w 386"/>
                <a:gd name="T101" fmla="*/ 178 h 189"/>
                <a:gd name="T102" fmla="*/ 331 w 386"/>
                <a:gd name="T103" fmla="*/ 172 h 189"/>
                <a:gd name="T104" fmla="*/ 340 w 386"/>
                <a:gd name="T105" fmla="*/ 172 h 189"/>
                <a:gd name="T106" fmla="*/ 343 w 386"/>
                <a:gd name="T107" fmla="*/ 177 h 189"/>
                <a:gd name="T108" fmla="*/ 353 w 386"/>
                <a:gd name="T109" fmla="*/ 178 h 189"/>
                <a:gd name="T110" fmla="*/ 361 w 386"/>
                <a:gd name="T111" fmla="*/ 174 h 189"/>
                <a:gd name="T112" fmla="*/ 369 w 386"/>
                <a:gd name="T113" fmla="*/ 179 h 189"/>
                <a:gd name="T114" fmla="*/ 375 w 386"/>
                <a:gd name="T115" fmla="*/ 185 h 189"/>
                <a:gd name="T116" fmla="*/ 382 w 386"/>
                <a:gd name="T117" fmla="*/ 18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89">
                  <a:moveTo>
                    <a:pt x="0" y="0"/>
                  </a:moveTo>
                  <a:lnTo>
                    <a:pt x="3" y="7"/>
                  </a:lnTo>
                  <a:lnTo>
                    <a:pt x="4" y="11"/>
                  </a:lnTo>
                  <a:lnTo>
                    <a:pt x="4" y="18"/>
                  </a:lnTo>
                  <a:lnTo>
                    <a:pt x="7" y="18"/>
                  </a:lnTo>
                  <a:lnTo>
                    <a:pt x="8" y="19"/>
                  </a:lnTo>
                  <a:lnTo>
                    <a:pt x="11" y="25"/>
                  </a:lnTo>
                  <a:lnTo>
                    <a:pt x="14" y="27"/>
                  </a:lnTo>
                  <a:lnTo>
                    <a:pt x="15" y="30"/>
                  </a:lnTo>
                  <a:lnTo>
                    <a:pt x="22" y="38"/>
                  </a:lnTo>
                  <a:lnTo>
                    <a:pt x="26" y="40"/>
                  </a:lnTo>
                  <a:lnTo>
                    <a:pt x="26" y="41"/>
                  </a:lnTo>
                  <a:lnTo>
                    <a:pt x="35" y="47"/>
                  </a:lnTo>
                  <a:lnTo>
                    <a:pt x="36" y="51"/>
                  </a:lnTo>
                  <a:lnTo>
                    <a:pt x="44" y="52"/>
                  </a:lnTo>
                  <a:lnTo>
                    <a:pt x="46" y="53"/>
                  </a:lnTo>
                  <a:lnTo>
                    <a:pt x="50" y="57"/>
                  </a:lnTo>
                  <a:lnTo>
                    <a:pt x="53" y="57"/>
                  </a:lnTo>
                  <a:lnTo>
                    <a:pt x="55" y="60"/>
                  </a:lnTo>
                  <a:lnTo>
                    <a:pt x="58" y="62"/>
                  </a:lnTo>
                  <a:lnTo>
                    <a:pt x="63" y="63"/>
                  </a:lnTo>
                  <a:lnTo>
                    <a:pt x="66" y="65"/>
                  </a:lnTo>
                  <a:lnTo>
                    <a:pt x="68" y="65"/>
                  </a:lnTo>
                  <a:lnTo>
                    <a:pt x="71" y="68"/>
                  </a:lnTo>
                  <a:lnTo>
                    <a:pt x="77" y="68"/>
                  </a:lnTo>
                  <a:lnTo>
                    <a:pt x="80" y="71"/>
                  </a:lnTo>
                  <a:lnTo>
                    <a:pt x="86" y="71"/>
                  </a:lnTo>
                  <a:lnTo>
                    <a:pt x="90" y="73"/>
                  </a:lnTo>
                  <a:lnTo>
                    <a:pt x="101" y="74"/>
                  </a:lnTo>
                  <a:lnTo>
                    <a:pt x="109" y="73"/>
                  </a:lnTo>
                  <a:lnTo>
                    <a:pt x="113" y="76"/>
                  </a:lnTo>
                  <a:lnTo>
                    <a:pt x="121" y="76"/>
                  </a:lnTo>
                  <a:lnTo>
                    <a:pt x="123" y="76"/>
                  </a:lnTo>
                  <a:lnTo>
                    <a:pt x="126" y="79"/>
                  </a:lnTo>
                  <a:lnTo>
                    <a:pt x="157" y="79"/>
                  </a:lnTo>
                  <a:lnTo>
                    <a:pt x="161" y="84"/>
                  </a:lnTo>
                  <a:lnTo>
                    <a:pt x="166" y="85"/>
                  </a:lnTo>
                  <a:lnTo>
                    <a:pt x="170" y="87"/>
                  </a:lnTo>
                  <a:lnTo>
                    <a:pt x="172" y="89"/>
                  </a:lnTo>
                  <a:lnTo>
                    <a:pt x="175" y="90"/>
                  </a:lnTo>
                  <a:lnTo>
                    <a:pt x="177" y="95"/>
                  </a:lnTo>
                  <a:lnTo>
                    <a:pt x="175" y="95"/>
                  </a:lnTo>
                  <a:lnTo>
                    <a:pt x="175" y="98"/>
                  </a:lnTo>
                  <a:lnTo>
                    <a:pt x="175" y="107"/>
                  </a:lnTo>
                  <a:lnTo>
                    <a:pt x="176" y="107"/>
                  </a:lnTo>
                  <a:lnTo>
                    <a:pt x="177" y="109"/>
                  </a:lnTo>
                  <a:lnTo>
                    <a:pt x="178" y="112"/>
                  </a:lnTo>
                  <a:lnTo>
                    <a:pt x="182" y="112"/>
                  </a:lnTo>
                  <a:lnTo>
                    <a:pt x="183" y="114"/>
                  </a:lnTo>
                  <a:lnTo>
                    <a:pt x="183" y="118"/>
                  </a:lnTo>
                  <a:lnTo>
                    <a:pt x="184" y="120"/>
                  </a:lnTo>
                  <a:lnTo>
                    <a:pt x="188" y="125"/>
                  </a:lnTo>
                  <a:lnTo>
                    <a:pt x="194" y="131"/>
                  </a:lnTo>
                  <a:lnTo>
                    <a:pt x="196" y="131"/>
                  </a:lnTo>
                  <a:lnTo>
                    <a:pt x="199" y="134"/>
                  </a:lnTo>
                  <a:lnTo>
                    <a:pt x="200" y="136"/>
                  </a:lnTo>
                  <a:lnTo>
                    <a:pt x="205" y="136"/>
                  </a:lnTo>
                  <a:lnTo>
                    <a:pt x="208" y="136"/>
                  </a:lnTo>
                  <a:lnTo>
                    <a:pt x="210" y="138"/>
                  </a:lnTo>
                  <a:lnTo>
                    <a:pt x="221" y="139"/>
                  </a:lnTo>
                  <a:lnTo>
                    <a:pt x="224" y="142"/>
                  </a:lnTo>
                  <a:lnTo>
                    <a:pt x="230" y="147"/>
                  </a:lnTo>
                  <a:lnTo>
                    <a:pt x="232" y="145"/>
                  </a:lnTo>
                  <a:lnTo>
                    <a:pt x="233" y="147"/>
                  </a:lnTo>
                  <a:lnTo>
                    <a:pt x="237" y="147"/>
                  </a:lnTo>
                  <a:lnTo>
                    <a:pt x="239" y="149"/>
                  </a:lnTo>
                  <a:lnTo>
                    <a:pt x="240" y="148"/>
                  </a:lnTo>
                  <a:lnTo>
                    <a:pt x="243" y="147"/>
                  </a:lnTo>
                  <a:lnTo>
                    <a:pt x="255" y="147"/>
                  </a:lnTo>
                  <a:lnTo>
                    <a:pt x="255" y="152"/>
                  </a:lnTo>
                  <a:lnTo>
                    <a:pt x="257" y="156"/>
                  </a:lnTo>
                  <a:lnTo>
                    <a:pt x="270" y="156"/>
                  </a:lnTo>
                  <a:lnTo>
                    <a:pt x="274" y="152"/>
                  </a:lnTo>
                  <a:lnTo>
                    <a:pt x="274" y="147"/>
                  </a:lnTo>
                  <a:lnTo>
                    <a:pt x="277" y="150"/>
                  </a:lnTo>
                  <a:lnTo>
                    <a:pt x="277" y="156"/>
                  </a:lnTo>
                  <a:lnTo>
                    <a:pt x="274" y="156"/>
                  </a:lnTo>
                  <a:lnTo>
                    <a:pt x="274" y="158"/>
                  </a:lnTo>
                  <a:lnTo>
                    <a:pt x="271" y="160"/>
                  </a:lnTo>
                  <a:lnTo>
                    <a:pt x="274" y="161"/>
                  </a:lnTo>
                  <a:lnTo>
                    <a:pt x="281" y="161"/>
                  </a:lnTo>
                  <a:lnTo>
                    <a:pt x="284" y="163"/>
                  </a:lnTo>
                  <a:lnTo>
                    <a:pt x="284" y="166"/>
                  </a:lnTo>
                  <a:lnTo>
                    <a:pt x="287" y="169"/>
                  </a:lnTo>
                  <a:lnTo>
                    <a:pt x="288" y="171"/>
                  </a:lnTo>
                  <a:lnTo>
                    <a:pt x="289" y="171"/>
                  </a:lnTo>
                  <a:lnTo>
                    <a:pt x="290" y="174"/>
                  </a:lnTo>
                  <a:lnTo>
                    <a:pt x="290" y="179"/>
                  </a:lnTo>
                  <a:lnTo>
                    <a:pt x="292" y="182"/>
                  </a:lnTo>
                  <a:lnTo>
                    <a:pt x="301" y="182"/>
                  </a:lnTo>
                  <a:lnTo>
                    <a:pt x="301" y="181"/>
                  </a:lnTo>
                  <a:lnTo>
                    <a:pt x="302" y="181"/>
                  </a:lnTo>
                  <a:lnTo>
                    <a:pt x="301" y="180"/>
                  </a:lnTo>
                  <a:lnTo>
                    <a:pt x="302" y="174"/>
                  </a:lnTo>
                  <a:lnTo>
                    <a:pt x="303" y="174"/>
                  </a:lnTo>
                  <a:lnTo>
                    <a:pt x="306" y="178"/>
                  </a:lnTo>
                  <a:lnTo>
                    <a:pt x="310" y="174"/>
                  </a:lnTo>
                  <a:lnTo>
                    <a:pt x="311" y="172"/>
                  </a:lnTo>
                  <a:lnTo>
                    <a:pt x="314" y="172"/>
                  </a:lnTo>
                  <a:lnTo>
                    <a:pt x="314" y="173"/>
                  </a:lnTo>
                  <a:lnTo>
                    <a:pt x="317" y="174"/>
                  </a:lnTo>
                  <a:lnTo>
                    <a:pt x="320" y="178"/>
                  </a:lnTo>
                  <a:lnTo>
                    <a:pt x="325" y="174"/>
                  </a:lnTo>
                  <a:lnTo>
                    <a:pt x="331" y="172"/>
                  </a:lnTo>
                  <a:lnTo>
                    <a:pt x="339" y="172"/>
                  </a:lnTo>
                  <a:lnTo>
                    <a:pt x="340" y="172"/>
                  </a:lnTo>
                  <a:lnTo>
                    <a:pt x="342" y="174"/>
                  </a:lnTo>
                  <a:lnTo>
                    <a:pt x="343" y="177"/>
                  </a:lnTo>
                  <a:lnTo>
                    <a:pt x="347" y="178"/>
                  </a:lnTo>
                  <a:lnTo>
                    <a:pt x="353" y="178"/>
                  </a:lnTo>
                  <a:lnTo>
                    <a:pt x="355" y="174"/>
                  </a:lnTo>
                  <a:lnTo>
                    <a:pt x="361" y="174"/>
                  </a:lnTo>
                  <a:lnTo>
                    <a:pt x="364" y="178"/>
                  </a:lnTo>
                  <a:lnTo>
                    <a:pt x="369" y="179"/>
                  </a:lnTo>
                  <a:lnTo>
                    <a:pt x="374" y="182"/>
                  </a:lnTo>
                  <a:lnTo>
                    <a:pt x="375" y="185"/>
                  </a:lnTo>
                  <a:lnTo>
                    <a:pt x="379" y="185"/>
                  </a:lnTo>
                  <a:lnTo>
                    <a:pt x="382" y="187"/>
                  </a:lnTo>
                  <a:lnTo>
                    <a:pt x="386" y="189"/>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29" name="Freeform 95">
              <a:extLst>
                <a:ext uri="{FF2B5EF4-FFF2-40B4-BE49-F238E27FC236}">
                  <a16:creationId xmlns:a16="http://schemas.microsoft.com/office/drawing/2014/main" id="{75D546E1-BC79-6480-81BF-CD45A2D2EF50}"/>
                </a:ext>
              </a:extLst>
            </p:cNvPr>
            <p:cNvSpPr>
              <a:spLocks/>
            </p:cNvSpPr>
            <p:nvPr/>
          </p:nvSpPr>
          <p:spPr bwMode="auto">
            <a:xfrm>
              <a:off x="139697" y="3392091"/>
              <a:ext cx="65877" cy="47431"/>
            </a:xfrm>
            <a:custGeom>
              <a:avLst/>
              <a:gdLst>
                <a:gd name="T0" fmla="*/ 3 w 350"/>
                <a:gd name="T1" fmla="*/ 3 h 255"/>
                <a:gd name="T2" fmla="*/ 8 w 350"/>
                <a:gd name="T3" fmla="*/ 15 h 255"/>
                <a:gd name="T4" fmla="*/ 8 w 350"/>
                <a:gd name="T5" fmla="*/ 19 h 255"/>
                <a:gd name="T6" fmla="*/ 16 w 350"/>
                <a:gd name="T7" fmla="*/ 22 h 255"/>
                <a:gd name="T8" fmla="*/ 22 w 350"/>
                <a:gd name="T9" fmla="*/ 28 h 255"/>
                <a:gd name="T10" fmla="*/ 33 w 350"/>
                <a:gd name="T11" fmla="*/ 37 h 255"/>
                <a:gd name="T12" fmla="*/ 44 w 350"/>
                <a:gd name="T13" fmla="*/ 44 h 255"/>
                <a:gd name="T14" fmla="*/ 50 w 350"/>
                <a:gd name="T15" fmla="*/ 53 h 255"/>
                <a:gd name="T16" fmla="*/ 53 w 350"/>
                <a:gd name="T17" fmla="*/ 65 h 255"/>
                <a:gd name="T18" fmla="*/ 50 w 350"/>
                <a:gd name="T19" fmla="*/ 68 h 255"/>
                <a:gd name="T20" fmla="*/ 52 w 350"/>
                <a:gd name="T21" fmla="*/ 75 h 255"/>
                <a:gd name="T22" fmla="*/ 55 w 350"/>
                <a:gd name="T23" fmla="*/ 82 h 255"/>
                <a:gd name="T24" fmla="*/ 59 w 350"/>
                <a:gd name="T25" fmla="*/ 91 h 255"/>
                <a:gd name="T26" fmla="*/ 55 w 350"/>
                <a:gd name="T27" fmla="*/ 99 h 255"/>
                <a:gd name="T28" fmla="*/ 52 w 350"/>
                <a:gd name="T29" fmla="*/ 102 h 255"/>
                <a:gd name="T30" fmla="*/ 47 w 350"/>
                <a:gd name="T31" fmla="*/ 106 h 255"/>
                <a:gd name="T32" fmla="*/ 54 w 350"/>
                <a:gd name="T33" fmla="*/ 115 h 255"/>
                <a:gd name="T34" fmla="*/ 57 w 350"/>
                <a:gd name="T35" fmla="*/ 124 h 255"/>
                <a:gd name="T36" fmla="*/ 65 w 350"/>
                <a:gd name="T37" fmla="*/ 129 h 255"/>
                <a:gd name="T38" fmla="*/ 70 w 350"/>
                <a:gd name="T39" fmla="*/ 135 h 255"/>
                <a:gd name="T40" fmla="*/ 81 w 350"/>
                <a:gd name="T41" fmla="*/ 140 h 255"/>
                <a:gd name="T42" fmla="*/ 99 w 350"/>
                <a:gd name="T43" fmla="*/ 146 h 255"/>
                <a:gd name="T44" fmla="*/ 119 w 350"/>
                <a:gd name="T45" fmla="*/ 148 h 255"/>
                <a:gd name="T46" fmla="*/ 125 w 350"/>
                <a:gd name="T47" fmla="*/ 149 h 255"/>
                <a:gd name="T48" fmla="*/ 128 w 350"/>
                <a:gd name="T49" fmla="*/ 148 h 255"/>
                <a:gd name="T50" fmla="*/ 137 w 350"/>
                <a:gd name="T51" fmla="*/ 148 h 255"/>
                <a:gd name="T52" fmla="*/ 143 w 350"/>
                <a:gd name="T53" fmla="*/ 150 h 255"/>
                <a:gd name="T54" fmla="*/ 154 w 350"/>
                <a:gd name="T55" fmla="*/ 152 h 255"/>
                <a:gd name="T56" fmla="*/ 160 w 350"/>
                <a:gd name="T57" fmla="*/ 151 h 255"/>
                <a:gd name="T58" fmla="*/ 168 w 350"/>
                <a:gd name="T59" fmla="*/ 152 h 255"/>
                <a:gd name="T60" fmla="*/ 183 w 350"/>
                <a:gd name="T61" fmla="*/ 157 h 255"/>
                <a:gd name="T62" fmla="*/ 189 w 350"/>
                <a:gd name="T63" fmla="*/ 159 h 255"/>
                <a:gd name="T64" fmla="*/ 197 w 350"/>
                <a:gd name="T65" fmla="*/ 162 h 255"/>
                <a:gd name="T66" fmla="*/ 200 w 350"/>
                <a:gd name="T67" fmla="*/ 161 h 255"/>
                <a:gd name="T68" fmla="*/ 218 w 350"/>
                <a:gd name="T69" fmla="*/ 165 h 255"/>
                <a:gd name="T70" fmla="*/ 241 w 350"/>
                <a:gd name="T71" fmla="*/ 173 h 255"/>
                <a:gd name="T72" fmla="*/ 251 w 350"/>
                <a:gd name="T73" fmla="*/ 175 h 255"/>
                <a:gd name="T74" fmla="*/ 267 w 350"/>
                <a:gd name="T75" fmla="*/ 183 h 255"/>
                <a:gd name="T76" fmla="*/ 277 w 350"/>
                <a:gd name="T77" fmla="*/ 188 h 255"/>
                <a:gd name="T78" fmla="*/ 284 w 350"/>
                <a:gd name="T79" fmla="*/ 192 h 255"/>
                <a:gd name="T80" fmla="*/ 295 w 350"/>
                <a:gd name="T81" fmla="*/ 200 h 255"/>
                <a:gd name="T82" fmla="*/ 303 w 350"/>
                <a:gd name="T83" fmla="*/ 203 h 255"/>
                <a:gd name="T84" fmla="*/ 310 w 350"/>
                <a:gd name="T85" fmla="*/ 208 h 255"/>
                <a:gd name="T86" fmla="*/ 314 w 350"/>
                <a:gd name="T87" fmla="*/ 215 h 255"/>
                <a:gd name="T88" fmla="*/ 318 w 350"/>
                <a:gd name="T89" fmla="*/ 224 h 255"/>
                <a:gd name="T90" fmla="*/ 328 w 350"/>
                <a:gd name="T91" fmla="*/ 233 h 255"/>
                <a:gd name="T92" fmla="*/ 338 w 350"/>
                <a:gd name="T93" fmla="*/ 239 h 255"/>
                <a:gd name="T94" fmla="*/ 346 w 350"/>
                <a:gd name="T95" fmla="*/ 24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0" h="255">
                  <a:moveTo>
                    <a:pt x="0" y="0"/>
                  </a:moveTo>
                  <a:lnTo>
                    <a:pt x="3" y="2"/>
                  </a:lnTo>
                  <a:lnTo>
                    <a:pt x="3" y="3"/>
                  </a:lnTo>
                  <a:lnTo>
                    <a:pt x="5" y="6"/>
                  </a:lnTo>
                  <a:lnTo>
                    <a:pt x="8" y="9"/>
                  </a:lnTo>
                  <a:lnTo>
                    <a:pt x="8" y="15"/>
                  </a:lnTo>
                  <a:lnTo>
                    <a:pt x="5" y="17"/>
                  </a:lnTo>
                  <a:lnTo>
                    <a:pt x="5" y="20"/>
                  </a:lnTo>
                  <a:lnTo>
                    <a:pt x="8" y="19"/>
                  </a:lnTo>
                  <a:lnTo>
                    <a:pt x="10" y="19"/>
                  </a:lnTo>
                  <a:lnTo>
                    <a:pt x="11" y="20"/>
                  </a:lnTo>
                  <a:lnTo>
                    <a:pt x="16" y="22"/>
                  </a:lnTo>
                  <a:lnTo>
                    <a:pt x="19" y="22"/>
                  </a:lnTo>
                  <a:lnTo>
                    <a:pt x="21" y="26"/>
                  </a:lnTo>
                  <a:lnTo>
                    <a:pt x="22" y="28"/>
                  </a:lnTo>
                  <a:lnTo>
                    <a:pt x="30" y="33"/>
                  </a:lnTo>
                  <a:lnTo>
                    <a:pt x="32" y="33"/>
                  </a:lnTo>
                  <a:lnTo>
                    <a:pt x="33" y="37"/>
                  </a:lnTo>
                  <a:lnTo>
                    <a:pt x="41" y="37"/>
                  </a:lnTo>
                  <a:lnTo>
                    <a:pt x="43" y="40"/>
                  </a:lnTo>
                  <a:lnTo>
                    <a:pt x="44" y="44"/>
                  </a:lnTo>
                  <a:lnTo>
                    <a:pt x="46" y="50"/>
                  </a:lnTo>
                  <a:lnTo>
                    <a:pt x="48" y="52"/>
                  </a:lnTo>
                  <a:lnTo>
                    <a:pt x="50" y="53"/>
                  </a:lnTo>
                  <a:lnTo>
                    <a:pt x="52" y="58"/>
                  </a:lnTo>
                  <a:lnTo>
                    <a:pt x="54" y="63"/>
                  </a:lnTo>
                  <a:lnTo>
                    <a:pt x="53" y="65"/>
                  </a:lnTo>
                  <a:lnTo>
                    <a:pt x="52" y="65"/>
                  </a:lnTo>
                  <a:lnTo>
                    <a:pt x="52" y="66"/>
                  </a:lnTo>
                  <a:lnTo>
                    <a:pt x="50" y="68"/>
                  </a:lnTo>
                  <a:lnTo>
                    <a:pt x="48" y="71"/>
                  </a:lnTo>
                  <a:lnTo>
                    <a:pt x="48" y="73"/>
                  </a:lnTo>
                  <a:lnTo>
                    <a:pt x="52" y="75"/>
                  </a:lnTo>
                  <a:lnTo>
                    <a:pt x="53" y="76"/>
                  </a:lnTo>
                  <a:lnTo>
                    <a:pt x="55" y="80"/>
                  </a:lnTo>
                  <a:lnTo>
                    <a:pt x="55" y="82"/>
                  </a:lnTo>
                  <a:lnTo>
                    <a:pt x="55" y="83"/>
                  </a:lnTo>
                  <a:lnTo>
                    <a:pt x="57" y="86"/>
                  </a:lnTo>
                  <a:lnTo>
                    <a:pt x="59" y="91"/>
                  </a:lnTo>
                  <a:lnTo>
                    <a:pt x="59" y="97"/>
                  </a:lnTo>
                  <a:lnTo>
                    <a:pt x="56" y="97"/>
                  </a:lnTo>
                  <a:lnTo>
                    <a:pt x="55" y="99"/>
                  </a:lnTo>
                  <a:lnTo>
                    <a:pt x="53" y="101"/>
                  </a:lnTo>
                  <a:lnTo>
                    <a:pt x="52" y="101"/>
                  </a:lnTo>
                  <a:lnTo>
                    <a:pt x="52" y="102"/>
                  </a:lnTo>
                  <a:lnTo>
                    <a:pt x="52" y="104"/>
                  </a:lnTo>
                  <a:lnTo>
                    <a:pt x="48" y="106"/>
                  </a:lnTo>
                  <a:lnTo>
                    <a:pt x="47" y="106"/>
                  </a:lnTo>
                  <a:lnTo>
                    <a:pt x="48" y="108"/>
                  </a:lnTo>
                  <a:lnTo>
                    <a:pt x="52" y="113"/>
                  </a:lnTo>
                  <a:lnTo>
                    <a:pt x="54" y="115"/>
                  </a:lnTo>
                  <a:lnTo>
                    <a:pt x="55" y="118"/>
                  </a:lnTo>
                  <a:lnTo>
                    <a:pt x="55" y="122"/>
                  </a:lnTo>
                  <a:lnTo>
                    <a:pt x="57" y="124"/>
                  </a:lnTo>
                  <a:lnTo>
                    <a:pt x="62" y="126"/>
                  </a:lnTo>
                  <a:lnTo>
                    <a:pt x="62" y="127"/>
                  </a:lnTo>
                  <a:lnTo>
                    <a:pt x="65" y="129"/>
                  </a:lnTo>
                  <a:lnTo>
                    <a:pt x="66" y="132"/>
                  </a:lnTo>
                  <a:lnTo>
                    <a:pt x="69" y="132"/>
                  </a:lnTo>
                  <a:lnTo>
                    <a:pt x="70" y="135"/>
                  </a:lnTo>
                  <a:lnTo>
                    <a:pt x="77" y="139"/>
                  </a:lnTo>
                  <a:lnTo>
                    <a:pt x="78" y="139"/>
                  </a:lnTo>
                  <a:lnTo>
                    <a:pt x="81" y="140"/>
                  </a:lnTo>
                  <a:lnTo>
                    <a:pt x="88" y="140"/>
                  </a:lnTo>
                  <a:lnTo>
                    <a:pt x="92" y="144"/>
                  </a:lnTo>
                  <a:lnTo>
                    <a:pt x="99" y="146"/>
                  </a:lnTo>
                  <a:lnTo>
                    <a:pt x="112" y="146"/>
                  </a:lnTo>
                  <a:lnTo>
                    <a:pt x="114" y="147"/>
                  </a:lnTo>
                  <a:lnTo>
                    <a:pt x="119" y="148"/>
                  </a:lnTo>
                  <a:lnTo>
                    <a:pt x="121" y="148"/>
                  </a:lnTo>
                  <a:lnTo>
                    <a:pt x="125" y="150"/>
                  </a:lnTo>
                  <a:lnTo>
                    <a:pt x="125" y="149"/>
                  </a:lnTo>
                  <a:lnTo>
                    <a:pt x="126" y="149"/>
                  </a:lnTo>
                  <a:lnTo>
                    <a:pt x="128" y="149"/>
                  </a:lnTo>
                  <a:lnTo>
                    <a:pt x="128" y="148"/>
                  </a:lnTo>
                  <a:lnTo>
                    <a:pt x="129" y="148"/>
                  </a:lnTo>
                  <a:lnTo>
                    <a:pt x="131" y="148"/>
                  </a:lnTo>
                  <a:lnTo>
                    <a:pt x="137" y="148"/>
                  </a:lnTo>
                  <a:lnTo>
                    <a:pt x="141" y="150"/>
                  </a:lnTo>
                  <a:lnTo>
                    <a:pt x="142" y="150"/>
                  </a:lnTo>
                  <a:lnTo>
                    <a:pt x="143" y="150"/>
                  </a:lnTo>
                  <a:lnTo>
                    <a:pt x="147" y="151"/>
                  </a:lnTo>
                  <a:lnTo>
                    <a:pt x="153" y="151"/>
                  </a:lnTo>
                  <a:lnTo>
                    <a:pt x="154" y="152"/>
                  </a:lnTo>
                  <a:lnTo>
                    <a:pt x="158" y="153"/>
                  </a:lnTo>
                  <a:lnTo>
                    <a:pt x="160" y="152"/>
                  </a:lnTo>
                  <a:lnTo>
                    <a:pt x="160" y="151"/>
                  </a:lnTo>
                  <a:lnTo>
                    <a:pt x="161" y="151"/>
                  </a:lnTo>
                  <a:lnTo>
                    <a:pt x="168" y="151"/>
                  </a:lnTo>
                  <a:lnTo>
                    <a:pt x="168" y="152"/>
                  </a:lnTo>
                  <a:lnTo>
                    <a:pt x="172" y="153"/>
                  </a:lnTo>
                  <a:lnTo>
                    <a:pt x="175" y="153"/>
                  </a:lnTo>
                  <a:lnTo>
                    <a:pt x="183" y="157"/>
                  </a:lnTo>
                  <a:lnTo>
                    <a:pt x="185" y="157"/>
                  </a:lnTo>
                  <a:lnTo>
                    <a:pt x="186" y="159"/>
                  </a:lnTo>
                  <a:lnTo>
                    <a:pt x="189" y="159"/>
                  </a:lnTo>
                  <a:lnTo>
                    <a:pt x="194" y="161"/>
                  </a:lnTo>
                  <a:lnTo>
                    <a:pt x="196" y="161"/>
                  </a:lnTo>
                  <a:lnTo>
                    <a:pt x="197" y="162"/>
                  </a:lnTo>
                  <a:lnTo>
                    <a:pt x="197" y="161"/>
                  </a:lnTo>
                  <a:lnTo>
                    <a:pt x="198" y="161"/>
                  </a:lnTo>
                  <a:lnTo>
                    <a:pt x="200" y="161"/>
                  </a:lnTo>
                  <a:lnTo>
                    <a:pt x="201" y="161"/>
                  </a:lnTo>
                  <a:lnTo>
                    <a:pt x="215" y="164"/>
                  </a:lnTo>
                  <a:lnTo>
                    <a:pt x="218" y="165"/>
                  </a:lnTo>
                  <a:lnTo>
                    <a:pt x="223" y="170"/>
                  </a:lnTo>
                  <a:lnTo>
                    <a:pt x="230" y="170"/>
                  </a:lnTo>
                  <a:lnTo>
                    <a:pt x="241" y="173"/>
                  </a:lnTo>
                  <a:lnTo>
                    <a:pt x="244" y="173"/>
                  </a:lnTo>
                  <a:lnTo>
                    <a:pt x="248" y="175"/>
                  </a:lnTo>
                  <a:lnTo>
                    <a:pt x="251" y="175"/>
                  </a:lnTo>
                  <a:lnTo>
                    <a:pt x="256" y="181"/>
                  </a:lnTo>
                  <a:lnTo>
                    <a:pt x="262" y="181"/>
                  </a:lnTo>
                  <a:lnTo>
                    <a:pt x="267" y="183"/>
                  </a:lnTo>
                  <a:lnTo>
                    <a:pt x="272" y="184"/>
                  </a:lnTo>
                  <a:lnTo>
                    <a:pt x="273" y="186"/>
                  </a:lnTo>
                  <a:lnTo>
                    <a:pt x="277" y="188"/>
                  </a:lnTo>
                  <a:lnTo>
                    <a:pt x="281" y="189"/>
                  </a:lnTo>
                  <a:lnTo>
                    <a:pt x="281" y="191"/>
                  </a:lnTo>
                  <a:lnTo>
                    <a:pt x="284" y="192"/>
                  </a:lnTo>
                  <a:lnTo>
                    <a:pt x="289" y="194"/>
                  </a:lnTo>
                  <a:lnTo>
                    <a:pt x="294" y="195"/>
                  </a:lnTo>
                  <a:lnTo>
                    <a:pt x="295" y="200"/>
                  </a:lnTo>
                  <a:lnTo>
                    <a:pt x="298" y="200"/>
                  </a:lnTo>
                  <a:lnTo>
                    <a:pt x="300" y="203"/>
                  </a:lnTo>
                  <a:lnTo>
                    <a:pt x="303" y="203"/>
                  </a:lnTo>
                  <a:lnTo>
                    <a:pt x="308" y="206"/>
                  </a:lnTo>
                  <a:lnTo>
                    <a:pt x="309" y="206"/>
                  </a:lnTo>
                  <a:lnTo>
                    <a:pt x="310" y="208"/>
                  </a:lnTo>
                  <a:lnTo>
                    <a:pt x="310" y="210"/>
                  </a:lnTo>
                  <a:lnTo>
                    <a:pt x="314" y="213"/>
                  </a:lnTo>
                  <a:lnTo>
                    <a:pt x="314" y="215"/>
                  </a:lnTo>
                  <a:lnTo>
                    <a:pt x="316" y="217"/>
                  </a:lnTo>
                  <a:lnTo>
                    <a:pt x="317" y="222"/>
                  </a:lnTo>
                  <a:lnTo>
                    <a:pt x="318" y="224"/>
                  </a:lnTo>
                  <a:lnTo>
                    <a:pt x="325" y="227"/>
                  </a:lnTo>
                  <a:lnTo>
                    <a:pt x="327" y="230"/>
                  </a:lnTo>
                  <a:lnTo>
                    <a:pt x="328" y="233"/>
                  </a:lnTo>
                  <a:lnTo>
                    <a:pt x="330" y="235"/>
                  </a:lnTo>
                  <a:lnTo>
                    <a:pt x="336" y="237"/>
                  </a:lnTo>
                  <a:lnTo>
                    <a:pt x="338" y="239"/>
                  </a:lnTo>
                  <a:lnTo>
                    <a:pt x="339" y="244"/>
                  </a:lnTo>
                  <a:lnTo>
                    <a:pt x="341" y="246"/>
                  </a:lnTo>
                  <a:lnTo>
                    <a:pt x="346" y="248"/>
                  </a:lnTo>
                  <a:lnTo>
                    <a:pt x="350" y="255"/>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0" name="Freeform 96">
              <a:extLst>
                <a:ext uri="{FF2B5EF4-FFF2-40B4-BE49-F238E27FC236}">
                  <a16:creationId xmlns:a16="http://schemas.microsoft.com/office/drawing/2014/main" id="{7D234CCA-FC5D-CE2B-8875-6A92DC48A6CE}"/>
                </a:ext>
              </a:extLst>
            </p:cNvPr>
            <p:cNvSpPr>
              <a:spLocks/>
            </p:cNvSpPr>
            <p:nvPr/>
          </p:nvSpPr>
          <p:spPr bwMode="auto">
            <a:xfrm>
              <a:off x="110711" y="3316991"/>
              <a:ext cx="28986" cy="73782"/>
            </a:xfrm>
            <a:custGeom>
              <a:avLst/>
              <a:gdLst>
                <a:gd name="T0" fmla="*/ 10 w 152"/>
                <a:gd name="T1" fmla="*/ 8 h 393"/>
                <a:gd name="T2" fmla="*/ 14 w 152"/>
                <a:gd name="T3" fmla="*/ 14 h 393"/>
                <a:gd name="T4" fmla="*/ 16 w 152"/>
                <a:gd name="T5" fmla="*/ 20 h 393"/>
                <a:gd name="T6" fmla="*/ 21 w 152"/>
                <a:gd name="T7" fmla="*/ 24 h 393"/>
                <a:gd name="T8" fmla="*/ 24 w 152"/>
                <a:gd name="T9" fmla="*/ 37 h 393"/>
                <a:gd name="T10" fmla="*/ 23 w 152"/>
                <a:gd name="T11" fmla="*/ 41 h 393"/>
                <a:gd name="T12" fmla="*/ 21 w 152"/>
                <a:gd name="T13" fmla="*/ 49 h 393"/>
                <a:gd name="T14" fmla="*/ 19 w 152"/>
                <a:gd name="T15" fmla="*/ 60 h 393"/>
                <a:gd name="T16" fmla="*/ 24 w 152"/>
                <a:gd name="T17" fmla="*/ 77 h 393"/>
                <a:gd name="T18" fmla="*/ 23 w 152"/>
                <a:gd name="T19" fmla="*/ 83 h 393"/>
                <a:gd name="T20" fmla="*/ 24 w 152"/>
                <a:gd name="T21" fmla="*/ 87 h 393"/>
                <a:gd name="T22" fmla="*/ 27 w 152"/>
                <a:gd name="T23" fmla="*/ 95 h 393"/>
                <a:gd name="T24" fmla="*/ 24 w 152"/>
                <a:gd name="T25" fmla="*/ 98 h 393"/>
                <a:gd name="T26" fmla="*/ 25 w 152"/>
                <a:gd name="T27" fmla="*/ 117 h 393"/>
                <a:gd name="T28" fmla="*/ 22 w 152"/>
                <a:gd name="T29" fmla="*/ 130 h 393"/>
                <a:gd name="T30" fmla="*/ 19 w 152"/>
                <a:gd name="T31" fmla="*/ 152 h 393"/>
                <a:gd name="T32" fmla="*/ 16 w 152"/>
                <a:gd name="T33" fmla="*/ 175 h 393"/>
                <a:gd name="T34" fmla="*/ 13 w 152"/>
                <a:gd name="T35" fmla="*/ 176 h 393"/>
                <a:gd name="T36" fmla="*/ 10 w 152"/>
                <a:gd name="T37" fmla="*/ 180 h 393"/>
                <a:gd name="T38" fmla="*/ 9 w 152"/>
                <a:gd name="T39" fmla="*/ 192 h 393"/>
                <a:gd name="T40" fmla="*/ 0 w 152"/>
                <a:gd name="T41" fmla="*/ 199 h 393"/>
                <a:gd name="T42" fmla="*/ 11 w 152"/>
                <a:gd name="T43" fmla="*/ 219 h 393"/>
                <a:gd name="T44" fmla="*/ 19 w 152"/>
                <a:gd name="T45" fmla="*/ 226 h 393"/>
                <a:gd name="T46" fmla="*/ 22 w 152"/>
                <a:gd name="T47" fmla="*/ 239 h 393"/>
                <a:gd name="T48" fmla="*/ 22 w 152"/>
                <a:gd name="T49" fmla="*/ 248 h 393"/>
                <a:gd name="T50" fmla="*/ 30 w 152"/>
                <a:gd name="T51" fmla="*/ 262 h 393"/>
                <a:gd name="T52" fmla="*/ 33 w 152"/>
                <a:gd name="T53" fmla="*/ 275 h 393"/>
                <a:gd name="T54" fmla="*/ 37 w 152"/>
                <a:gd name="T55" fmla="*/ 282 h 393"/>
                <a:gd name="T56" fmla="*/ 44 w 152"/>
                <a:gd name="T57" fmla="*/ 292 h 393"/>
                <a:gd name="T58" fmla="*/ 48 w 152"/>
                <a:gd name="T59" fmla="*/ 316 h 393"/>
                <a:gd name="T60" fmla="*/ 57 w 152"/>
                <a:gd name="T61" fmla="*/ 328 h 393"/>
                <a:gd name="T62" fmla="*/ 66 w 152"/>
                <a:gd name="T63" fmla="*/ 338 h 393"/>
                <a:gd name="T64" fmla="*/ 76 w 152"/>
                <a:gd name="T65" fmla="*/ 341 h 393"/>
                <a:gd name="T66" fmla="*/ 84 w 152"/>
                <a:gd name="T67" fmla="*/ 347 h 393"/>
                <a:gd name="T68" fmla="*/ 99 w 152"/>
                <a:gd name="T69" fmla="*/ 352 h 393"/>
                <a:gd name="T70" fmla="*/ 106 w 152"/>
                <a:gd name="T71" fmla="*/ 350 h 393"/>
                <a:gd name="T72" fmla="*/ 110 w 152"/>
                <a:gd name="T73" fmla="*/ 359 h 393"/>
                <a:gd name="T74" fmla="*/ 116 w 152"/>
                <a:gd name="T75" fmla="*/ 361 h 393"/>
                <a:gd name="T76" fmla="*/ 119 w 152"/>
                <a:gd name="T77" fmla="*/ 366 h 393"/>
                <a:gd name="T78" fmla="*/ 122 w 152"/>
                <a:gd name="T79" fmla="*/ 373 h 393"/>
                <a:gd name="T80" fmla="*/ 127 w 152"/>
                <a:gd name="T81" fmla="*/ 376 h 393"/>
                <a:gd name="T82" fmla="*/ 131 w 152"/>
                <a:gd name="T83" fmla="*/ 385 h 393"/>
                <a:gd name="T84" fmla="*/ 141 w 152"/>
                <a:gd name="T85" fmla="*/ 387 h 393"/>
                <a:gd name="T86" fmla="*/ 152 w 152"/>
                <a:gd name="T8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393">
                  <a:moveTo>
                    <a:pt x="8" y="0"/>
                  </a:moveTo>
                  <a:lnTo>
                    <a:pt x="8" y="6"/>
                  </a:lnTo>
                  <a:lnTo>
                    <a:pt x="10" y="8"/>
                  </a:lnTo>
                  <a:lnTo>
                    <a:pt x="11" y="11"/>
                  </a:lnTo>
                  <a:lnTo>
                    <a:pt x="13" y="13"/>
                  </a:lnTo>
                  <a:lnTo>
                    <a:pt x="14" y="14"/>
                  </a:lnTo>
                  <a:lnTo>
                    <a:pt x="14" y="15"/>
                  </a:lnTo>
                  <a:lnTo>
                    <a:pt x="16" y="19"/>
                  </a:lnTo>
                  <a:lnTo>
                    <a:pt x="16" y="20"/>
                  </a:lnTo>
                  <a:lnTo>
                    <a:pt x="19" y="22"/>
                  </a:lnTo>
                  <a:lnTo>
                    <a:pt x="20" y="22"/>
                  </a:lnTo>
                  <a:lnTo>
                    <a:pt x="21" y="24"/>
                  </a:lnTo>
                  <a:lnTo>
                    <a:pt x="27" y="33"/>
                  </a:lnTo>
                  <a:lnTo>
                    <a:pt x="25" y="37"/>
                  </a:lnTo>
                  <a:lnTo>
                    <a:pt x="24" y="37"/>
                  </a:lnTo>
                  <a:lnTo>
                    <a:pt x="24" y="38"/>
                  </a:lnTo>
                  <a:lnTo>
                    <a:pt x="24" y="41"/>
                  </a:lnTo>
                  <a:lnTo>
                    <a:pt x="23" y="41"/>
                  </a:lnTo>
                  <a:lnTo>
                    <a:pt x="23" y="42"/>
                  </a:lnTo>
                  <a:lnTo>
                    <a:pt x="22" y="44"/>
                  </a:lnTo>
                  <a:lnTo>
                    <a:pt x="21" y="49"/>
                  </a:lnTo>
                  <a:lnTo>
                    <a:pt x="21" y="54"/>
                  </a:lnTo>
                  <a:lnTo>
                    <a:pt x="19" y="55"/>
                  </a:lnTo>
                  <a:lnTo>
                    <a:pt x="19" y="60"/>
                  </a:lnTo>
                  <a:lnTo>
                    <a:pt x="21" y="65"/>
                  </a:lnTo>
                  <a:lnTo>
                    <a:pt x="22" y="75"/>
                  </a:lnTo>
                  <a:lnTo>
                    <a:pt x="24" y="77"/>
                  </a:lnTo>
                  <a:lnTo>
                    <a:pt x="24" y="82"/>
                  </a:lnTo>
                  <a:lnTo>
                    <a:pt x="23" y="82"/>
                  </a:lnTo>
                  <a:lnTo>
                    <a:pt x="23" y="83"/>
                  </a:lnTo>
                  <a:lnTo>
                    <a:pt x="22" y="83"/>
                  </a:lnTo>
                  <a:lnTo>
                    <a:pt x="22" y="84"/>
                  </a:lnTo>
                  <a:lnTo>
                    <a:pt x="24" y="87"/>
                  </a:lnTo>
                  <a:lnTo>
                    <a:pt x="24" y="90"/>
                  </a:lnTo>
                  <a:lnTo>
                    <a:pt x="23" y="92"/>
                  </a:lnTo>
                  <a:lnTo>
                    <a:pt x="27" y="95"/>
                  </a:lnTo>
                  <a:lnTo>
                    <a:pt x="25" y="97"/>
                  </a:lnTo>
                  <a:lnTo>
                    <a:pt x="24" y="97"/>
                  </a:lnTo>
                  <a:lnTo>
                    <a:pt x="24" y="98"/>
                  </a:lnTo>
                  <a:lnTo>
                    <a:pt x="24" y="115"/>
                  </a:lnTo>
                  <a:lnTo>
                    <a:pt x="25" y="116"/>
                  </a:lnTo>
                  <a:lnTo>
                    <a:pt x="25" y="117"/>
                  </a:lnTo>
                  <a:lnTo>
                    <a:pt x="27" y="120"/>
                  </a:lnTo>
                  <a:lnTo>
                    <a:pt x="27" y="126"/>
                  </a:lnTo>
                  <a:lnTo>
                    <a:pt x="22" y="130"/>
                  </a:lnTo>
                  <a:lnTo>
                    <a:pt x="22" y="142"/>
                  </a:lnTo>
                  <a:lnTo>
                    <a:pt x="21" y="148"/>
                  </a:lnTo>
                  <a:lnTo>
                    <a:pt x="19" y="152"/>
                  </a:lnTo>
                  <a:lnTo>
                    <a:pt x="19" y="164"/>
                  </a:lnTo>
                  <a:lnTo>
                    <a:pt x="16" y="167"/>
                  </a:lnTo>
                  <a:lnTo>
                    <a:pt x="16" y="175"/>
                  </a:lnTo>
                  <a:lnTo>
                    <a:pt x="14" y="175"/>
                  </a:lnTo>
                  <a:lnTo>
                    <a:pt x="14" y="176"/>
                  </a:lnTo>
                  <a:lnTo>
                    <a:pt x="13" y="176"/>
                  </a:lnTo>
                  <a:lnTo>
                    <a:pt x="13" y="177"/>
                  </a:lnTo>
                  <a:lnTo>
                    <a:pt x="11" y="177"/>
                  </a:lnTo>
                  <a:lnTo>
                    <a:pt x="10" y="180"/>
                  </a:lnTo>
                  <a:lnTo>
                    <a:pt x="10" y="186"/>
                  </a:lnTo>
                  <a:lnTo>
                    <a:pt x="11" y="191"/>
                  </a:lnTo>
                  <a:lnTo>
                    <a:pt x="9" y="192"/>
                  </a:lnTo>
                  <a:lnTo>
                    <a:pt x="8" y="195"/>
                  </a:lnTo>
                  <a:lnTo>
                    <a:pt x="5" y="197"/>
                  </a:lnTo>
                  <a:lnTo>
                    <a:pt x="0" y="199"/>
                  </a:lnTo>
                  <a:lnTo>
                    <a:pt x="0" y="213"/>
                  </a:lnTo>
                  <a:lnTo>
                    <a:pt x="2" y="215"/>
                  </a:lnTo>
                  <a:lnTo>
                    <a:pt x="11" y="219"/>
                  </a:lnTo>
                  <a:lnTo>
                    <a:pt x="16" y="221"/>
                  </a:lnTo>
                  <a:lnTo>
                    <a:pt x="16" y="223"/>
                  </a:lnTo>
                  <a:lnTo>
                    <a:pt x="19" y="226"/>
                  </a:lnTo>
                  <a:lnTo>
                    <a:pt x="19" y="229"/>
                  </a:lnTo>
                  <a:lnTo>
                    <a:pt x="22" y="235"/>
                  </a:lnTo>
                  <a:lnTo>
                    <a:pt x="22" y="239"/>
                  </a:lnTo>
                  <a:lnTo>
                    <a:pt x="21" y="240"/>
                  </a:lnTo>
                  <a:lnTo>
                    <a:pt x="21" y="246"/>
                  </a:lnTo>
                  <a:lnTo>
                    <a:pt x="22" y="248"/>
                  </a:lnTo>
                  <a:lnTo>
                    <a:pt x="24" y="253"/>
                  </a:lnTo>
                  <a:lnTo>
                    <a:pt x="27" y="259"/>
                  </a:lnTo>
                  <a:lnTo>
                    <a:pt x="30" y="262"/>
                  </a:lnTo>
                  <a:lnTo>
                    <a:pt x="30" y="268"/>
                  </a:lnTo>
                  <a:lnTo>
                    <a:pt x="32" y="273"/>
                  </a:lnTo>
                  <a:lnTo>
                    <a:pt x="33" y="275"/>
                  </a:lnTo>
                  <a:lnTo>
                    <a:pt x="34" y="276"/>
                  </a:lnTo>
                  <a:lnTo>
                    <a:pt x="37" y="281"/>
                  </a:lnTo>
                  <a:lnTo>
                    <a:pt x="37" y="282"/>
                  </a:lnTo>
                  <a:lnTo>
                    <a:pt x="41" y="284"/>
                  </a:lnTo>
                  <a:lnTo>
                    <a:pt x="43" y="286"/>
                  </a:lnTo>
                  <a:lnTo>
                    <a:pt x="44" y="292"/>
                  </a:lnTo>
                  <a:lnTo>
                    <a:pt x="44" y="311"/>
                  </a:lnTo>
                  <a:lnTo>
                    <a:pt x="47" y="312"/>
                  </a:lnTo>
                  <a:lnTo>
                    <a:pt x="48" y="316"/>
                  </a:lnTo>
                  <a:lnTo>
                    <a:pt x="48" y="322"/>
                  </a:lnTo>
                  <a:lnTo>
                    <a:pt x="55" y="327"/>
                  </a:lnTo>
                  <a:lnTo>
                    <a:pt x="57" y="328"/>
                  </a:lnTo>
                  <a:lnTo>
                    <a:pt x="63" y="330"/>
                  </a:lnTo>
                  <a:lnTo>
                    <a:pt x="66" y="333"/>
                  </a:lnTo>
                  <a:lnTo>
                    <a:pt x="66" y="338"/>
                  </a:lnTo>
                  <a:lnTo>
                    <a:pt x="73" y="339"/>
                  </a:lnTo>
                  <a:lnTo>
                    <a:pt x="75" y="339"/>
                  </a:lnTo>
                  <a:lnTo>
                    <a:pt x="76" y="341"/>
                  </a:lnTo>
                  <a:lnTo>
                    <a:pt x="79" y="344"/>
                  </a:lnTo>
                  <a:lnTo>
                    <a:pt x="84" y="346"/>
                  </a:lnTo>
                  <a:lnTo>
                    <a:pt x="84" y="347"/>
                  </a:lnTo>
                  <a:lnTo>
                    <a:pt x="87" y="349"/>
                  </a:lnTo>
                  <a:lnTo>
                    <a:pt x="95" y="352"/>
                  </a:lnTo>
                  <a:lnTo>
                    <a:pt x="99" y="352"/>
                  </a:lnTo>
                  <a:lnTo>
                    <a:pt x="99" y="350"/>
                  </a:lnTo>
                  <a:lnTo>
                    <a:pt x="104" y="349"/>
                  </a:lnTo>
                  <a:lnTo>
                    <a:pt x="106" y="350"/>
                  </a:lnTo>
                  <a:lnTo>
                    <a:pt x="107" y="352"/>
                  </a:lnTo>
                  <a:lnTo>
                    <a:pt x="108" y="357"/>
                  </a:lnTo>
                  <a:lnTo>
                    <a:pt x="110" y="359"/>
                  </a:lnTo>
                  <a:lnTo>
                    <a:pt x="113" y="359"/>
                  </a:lnTo>
                  <a:lnTo>
                    <a:pt x="114" y="361"/>
                  </a:lnTo>
                  <a:lnTo>
                    <a:pt x="116" y="361"/>
                  </a:lnTo>
                  <a:lnTo>
                    <a:pt x="119" y="363"/>
                  </a:lnTo>
                  <a:lnTo>
                    <a:pt x="119" y="364"/>
                  </a:lnTo>
                  <a:lnTo>
                    <a:pt x="119" y="366"/>
                  </a:lnTo>
                  <a:lnTo>
                    <a:pt x="120" y="370"/>
                  </a:lnTo>
                  <a:lnTo>
                    <a:pt x="120" y="371"/>
                  </a:lnTo>
                  <a:lnTo>
                    <a:pt x="122" y="373"/>
                  </a:lnTo>
                  <a:lnTo>
                    <a:pt x="125" y="374"/>
                  </a:lnTo>
                  <a:lnTo>
                    <a:pt x="127" y="375"/>
                  </a:lnTo>
                  <a:lnTo>
                    <a:pt x="127" y="376"/>
                  </a:lnTo>
                  <a:lnTo>
                    <a:pt x="128" y="379"/>
                  </a:lnTo>
                  <a:lnTo>
                    <a:pt x="130" y="382"/>
                  </a:lnTo>
                  <a:lnTo>
                    <a:pt x="131" y="385"/>
                  </a:lnTo>
                  <a:lnTo>
                    <a:pt x="139" y="385"/>
                  </a:lnTo>
                  <a:lnTo>
                    <a:pt x="141" y="386"/>
                  </a:lnTo>
                  <a:lnTo>
                    <a:pt x="141" y="387"/>
                  </a:lnTo>
                  <a:lnTo>
                    <a:pt x="142" y="390"/>
                  </a:lnTo>
                  <a:lnTo>
                    <a:pt x="147" y="392"/>
                  </a:lnTo>
                  <a:lnTo>
                    <a:pt x="152" y="393"/>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1" name="Freeform 97">
              <a:extLst>
                <a:ext uri="{FF2B5EF4-FFF2-40B4-BE49-F238E27FC236}">
                  <a16:creationId xmlns:a16="http://schemas.microsoft.com/office/drawing/2014/main" id="{4398686F-3774-347C-AAD8-28A22D5BA8A0}"/>
                </a:ext>
              </a:extLst>
            </p:cNvPr>
            <p:cNvSpPr>
              <a:spLocks/>
            </p:cNvSpPr>
            <p:nvPr/>
          </p:nvSpPr>
          <p:spPr bwMode="auto">
            <a:xfrm>
              <a:off x="65915" y="3252432"/>
              <a:ext cx="44796" cy="64559"/>
            </a:xfrm>
            <a:custGeom>
              <a:avLst/>
              <a:gdLst>
                <a:gd name="T0" fmla="*/ 4 w 235"/>
                <a:gd name="T1" fmla="*/ 19 h 341"/>
                <a:gd name="T2" fmla="*/ 4 w 235"/>
                <a:gd name="T3" fmla="*/ 24 h 341"/>
                <a:gd name="T4" fmla="*/ 11 w 235"/>
                <a:gd name="T5" fmla="*/ 35 h 341"/>
                <a:gd name="T6" fmla="*/ 21 w 235"/>
                <a:gd name="T7" fmla="*/ 46 h 341"/>
                <a:gd name="T8" fmla="*/ 27 w 235"/>
                <a:gd name="T9" fmla="*/ 53 h 341"/>
                <a:gd name="T10" fmla="*/ 29 w 235"/>
                <a:gd name="T11" fmla="*/ 60 h 341"/>
                <a:gd name="T12" fmla="*/ 36 w 235"/>
                <a:gd name="T13" fmla="*/ 71 h 341"/>
                <a:gd name="T14" fmla="*/ 41 w 235"/>
                <a:gd name="T15" fmla="*/ 81 h 341"/>
                <a:gd name="T16" fmla="*/ 49 w 235"/>
                <a:gd name="T17" fmla="*/ 84 h 341"/>
                <a:gd name="T18" fmla="*/ 58 w 235"/>
                <a:gd name="T19" fmla="*/ 93 h 341"/>
                <a:gd name="T20" fmla="*/ 60 w 235"/>
                <a:gd name="T21" fmla="*/ 98 h 341"/>
                <a:gd name="T22" fmla="*/ 71 w 235"/>
                <a:gd name="T23" fmla="*/ 106 h 341"/>
                <a:gd name="T24" fmla="*/ 77 w 235"/>
                <a:gd name="T25" fmla="*/ 109 h 341"/>
                <a:gd name="T26" fmla="*/ 82 w 235"/>
                <a:gd name="T27" fmla="*/ 114 h 341"/>
                <a:gd name="T28" fmla="*/ 91 w 235"/>
                <a:gd name="T29" fmla="*/ 120 h 341"/>
                <a:gd name="T30" fmla="*/ 99 w 235"/>
                <a:gd name="T31" fmla="*/ 125 h 341"/>
                <a:gd name="T32" fmla="*/ 102 w 235"/>
                <a:gd name="T33" fmla="*/ 130 h 341"/>
                <a:gd name="T34" fmla="*/ 106 w 235"/>
                <a:gd name="T35" fmla="*/ 139 h 341"/>
                <a:gd name="T36" fmla="*/ 124 w 235"/>
                <a:gd name="T37" fmla="*/ 150 h 341"/>
                <a:gd name="T38" fmla="*/ 131 w 235"/>
                <a:gd name="T39" fmla="*/ 155 h 341"/>
                <a:gd name="T40" fmla="*/ 134 w 235"/>
                <a:gd name="T41" fmla="*/ 160 h 341"/>
                <a:gd name="T42" fmla="*/ 127 w 235"/>
                <a:gd name="T43" fmla="*/ 166 h 341"/>
                <a:gd name="T44" fmla="*/ 134 w 235"/>
                <a:gd name="T45" fmla="*/ 180 h 341"/>
                <a:gd name="T46" fmla="*/ 142 w 235"/>
                <a:gd name="T47" fmla="*/ 190 h 341"/>
                <a:gd name="T48" fmla="*/ 146 w 235"/>
                <a:gd name="T49" fmla="*/ 191 h 341"/>
                <a:gd name="T50" fmla="*/ 151 w 235"/>
                <a:gd name="T51" fmla="*/ 199 h 341"/>
                <a:gd name="T52" fmla="*/ 157 w 235"/>
                <a:gd name="T53" fmla="*/ 208 h 341"/>
                <a:gd name="T54" fmla="*/ 160 w 235"/>
                <a:gd name="T55" fmla="*/ 219 h 341"/>
                <a:gd name="T56" fmla="*/ 165 w 235"/>
                <a:gd name="T57" fmla="*/ 222 h 341"/>
                <a:gd name="T58" fmla="*/ 173 w 235"/>
                <a:gd name="T59" fmla="*/ 231 h 341"/>
                <a:gd name="T60" fmla="*/ 184 w 235"/>
                <a:gd name="T61" fmla="*/ 234 h 341"/>
                <a:gd name="T62" fmla="*/ 186 w 235"/>
                <a:gd name="T63" fmla="*/ 243 h 341"/>
                <a:gd name="T64" fmla="*/ 189 w 235"/>
                <a:gd name="T65" fmla="*/ 246 h 341"/>
                <a:gd name="T66" fmla="*/ 197 w 235"/>
                <a:gd name="T67" fmla="*/ 256 h 341"/>
                <a:gd name="T68" fmla="*/ 196 w 235"/>
                <a:gd name="T69" fmla="*/ 260 h 341"/>
                <a:gd name="T70" fmla="*/ 202 w 235"/>
                <a:gd name="T71" fmla="*/ 267 h 341"/>
                <a:gd name="T72" fmla="*/ 202 w 235"/>
                <a:gd name="T73" fmla="*/ 275 h 341"/>
                <a:gd name="T74" fmla="*/ 197 w 235"/>
                <a:gd name="T75" fmla="*/ 290 h 341"/>
                <a:gd name="T76" fmla="*/ 196 w 235"/>
                <a:gd name="T77" fmla="*/ 294 h 341"/>
                <a:gd name="T78" fmla="*/ 197 w 235"/>
                <a:gd name="T79" fmla="*/ 299 h 341"/>
                <a:gd name="T80" fmla="*/ 198 w 235"/>
                <a:gd name="T81" fmla="*/ 305 h 341"/>
                <a:gd name="T82" fmla="*/ 197 w 235"/>
                <a:gd name="T83" fmla="*/ 311 h 341"/>
                <a:gd name="T84" fmla="*/ 204 w 235"/>
                <a:gd name="T85" fmla="*/ 321 h 341"/>
                <a:gd name="T86" fmla="*/ 206 w 235"/>
                <a:gd name="T87" fmla="*/ 330 h 341"/>
                <a:gd name="T88" fmla="*/ 224 w 235"/>
                <a:gd name="T89" fmla="*/ 332 h 341"/>
                <a:gd name="T90" fmla="*/ 235 w 235"/>
                <a:gd name="T91"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5" h="341">
                  <a:moveTo>
                    <a:pt x="0" y="0"/>
                  </a:moveTo>
                  <a:lnTo>
                    <a:pt x="0" y="15"/>
                  </a:lnTo>
                  <a:lnTo>
                    <a:pt x="4" y="19"/>
                  </a:lnTo>
                  <a:lnTo>
                    <a:pt x="1" y="21"/>
                  </a:lnTo>
                  <a:lnTo>
                    <a:pt x="1" y="22"/>
                  </a:lnTo>
                  <a:lnTo>
                    <a:pt x="4" y="24"/>
                  </a:lnTo>
                  <a:lnTo>
                    <a:pt x="6" y="27"/>
                  </a:lnTo>
                  <a:lnTo>
                    <a:pt x="7" y="33"/>
                  </a:lnTo>
                  <a:lnTo>
                    <a:pt x="11" y="35"/>
                  </a:lnTo>
                  <a:lnTo>
                    <a:pt x="17" y="41"/>
                  </a:lnTo>
                  <a:lnTo>
                    <a:pt x="18" y="46"/>
                  </a:lnTo>
                  <a:lnTo>
                    <a:pt x="21" y="46"/>
                  </a:lnTo>
                  <a:lnTo>
                    <a:pt x="25" y="48"/>
                  </a:lnTo>
                  <a:lnTo>
                    <a:pt x="25" y="51"/>
                  </a:lnTo>
                  <a:lnTo>
                    <a:pt x="27" y="53"/>
                  </a:lnTo>
                  <a:lnTo>
                    <a:pt x="27" y="54"/>
                  </a:lnTo>
                  <a:lnTo>
                    <a:pt x="28" y="57"/>
                  </a:lnTo>
                  <a:lnTo>
                    <a:pt x="29" y="60"/>
                  </a:lnTo>
                  <a:lnTo>
                    <a:pt x="29" y="68"/>
                  </a:lnTo>
                  <a:lnTo>
                    <a:pt x="36" y="68"/>
                  </a:lnTo>
                  <a:lnTo>
                    <a:pt x="36" y="71"/>
                  </a:lnTo>
                  <a:lnTo>
                    <a:pt x="39" y="74"/>
                  </a:lnTo>
                  <a:lnTo>
                    <a:pt x="40" y="79"/>
                  </a:lnTo>
                  <a:lnTo>
                    <a:pt x="41" y="81"/>
                  </a:lnTo>
                  <a:lnTo>
                    <a:pt x="44" y="82"/>
                  </a:lnTo>
                  <a:lnTo>
                    <a:pt x="47" y="82"/>
                  </a:lnTo>
                  <a:lnTo>
                    <a:pt x="49" y="84"/>
                  </a:lnTo>
                  <a:lnTo>
                    <a:pt x="51" y="87"/>
                  </a:lnTo>
                  <a:lnTo>
                    <a:pt x="53" y="92"/>
                  </a:lnTo>
                  <a:lnTo>
                    <a:pt x="58" y="93"/>
                  </a:lnTo>
                  <a:lnTo>
                    <a:pt x="59" y="94"/>
                  </a:lnTo>
                  <a:lnTo>
                    <a:pt x="59" y="95"/>
                  </a:lnTo>
                  <a:lnTo>
                    <a:pt x="60" y="98"/>
                  </a:lnTo>
                  <a:lnTo>
                    <a:pt x="64" y="101"/>
                  </a:lnTo>
                  <a:lnTo>
                    <a:pt x="69" y="103"/>
                  </a:lnTo>
                  <a:lnTo>
                    <a:pt x="71" y="106"/>
                  </a:lnTo>
                  <a:lnTo>
                    <a:pt x="72" y="106"/>
                  </a:lnTo>
                  <a:lnTo>
                    <a:pt x="74" y="108"/>
                  </a:lnTo>
                  <a:lnTo>
                    <a:pt x="77" y="109"/>
                  </a:lnTo>
                  <a:lnTo>
                    <a:pt x="79" y="112"/>
                  </a:lnTo>
                  <a:lnTo>
                    <a:pt x="80" y="114"/>
                  </a:lnTo>
                  <a:lnTo>
                    <a:pt x="82" y="114"/>
                  </a:lnTo>
                  <a:lnTo>
                    <a:pt x="83" y="115"/>
                  </a:lnTo>
                  <a:lnTo>
                    <a:pt x="86" y="117"/>
                  </a:lnTo>
                  <a:lnTo>
                    <a:pt x="91" y="120"/>
                  </a:lnTo>
                  <a:lnTo>
                    <a:pt x="94" y="122"/>
                  </a:lnTo>
                  <a:lnTo>
                    <a:pt x="95" y="124"/>
                  </a:lnTo>
                  <a:lnTo>
                    <a:pt x="99" y="125"/>
                  </a:lnTo>
                  <a:lnTo>
                    <a:pt x="101" y="126"/>
                  </a:lnTo>
                  <a:lnTo>
                    <a:pt x="102" y="128"/>
                  </a:lnTo>
                  <a:lnTo>
                    <a:pt x="102" y="130"/>
                  </a:lnTo>
                  <a:lnTo>
                    <a:pt x="104" y="133"/>
                  </a:lnTo>
                  <a:lnTo>
                    <a:pt x="105" y="137"/>
                  </a:lnTo>
                  <a:lnTo>
                    <a:pt x="106" y="139"/>
                  </a:lnTo>
                  <a:lnTo>
                    <a:pt x="113" y="144"/>
                  </a:lnTo>
                  <a:lnTo>
                    <a:pt x="118" y="148"/>
                  </a:lnTo>
                  <a:lnTo>
                    <a:pt x="124" y="150"/>
                  </a:lnTo>
                  <a:lnTo>
                    <a:pt x="125" y="151"/>
                  </a:lnTo>
                  <a:lnTo>
                    <a:pt x="127" y="155"/>
                  </a:lnTo>
                  <a:lnTo>
                    <a:pt x="131" y="155"/>
                  </a:lnTo>
                  <a:lnTo>
                    <a:pt x="135" y="158"/>
                  </a:lnTo>
                  <a:lnTo>
                    <a:pt x="134" y="158"/>
                  </a:lnTo>
                  <a:lnTo>
                    <a:pt x="134" y="160"/>
                  </a:lnTo>
                  <a:lnTo>
                    <a:pt x="134" y="162"/>
                  </a:lnTo>
                  <a:lnTo>
                    <a:pt x="131" y="164"/>
                  </a:lnTo>
                  <a:lnTo>
                    <a:pt x="127" y="166"/>
                  </a:lnTo>
                  <a:lnTo>
                    <a:pt x="127" y="175"/>
                  </a:lnTo>
                  <a:lnTo>
                    <a:pt x="131" y="179"/>
                  </a:lnTo>
                  <a:lnTo>
                    <a:pt x="134" y="180"/>
                  </a:lnTo>
                  <a:lnTo>
                    <a:pt x="135" y="182"/>
                  </a:lnTo>
                  <a:lnTo>
                    <a:pt x="138" y="184"/>
                  </a:lnTo>
                  <a:lnTo>
                    <a:pt x="142" y="190"/>
                  </a:lnTo>
                  <a:lnTo>
                    <a:pt x="141" y="190"/>
                  </a:lnTo>
                  <a:lnTo>
                    <a:pt x="142" y="190"/>
                  </a:lnTo>
                  <a:lnTo>
                    <a:pt x="146" y="191"/>
                  </a:lnTo>
                  <a:lnTo>
                    <a:pt x="149" y="193"/>
                  </a:lnTo>
                  <a:lnTo>
                    <a:pt x="149" y="196"/>
                  </a:lnTo>
                  <a:lnTo>
                    <a:pt x="151" y="199"/>
                  </a:lnTo>
                  <a:lnTo>
                    <a:pt x="157" y="201"/>
                  </a:lnTo>
                  <a:lnTo>
                    <a:pt x="157" y="204"/>
                  </a:lnTo>
                  <a:lnTo>
                    <a:pt x="157" y="208"/>
                  </a:lnTo>
                  <a:lnTo>
                    <a:pt x="159" y="210"/>
                  </a:lnTo>
                  <a:lnTo>
                    <a:pt x="160" y="213"/>
                  </a:lnTo>
                  <a:lnTo>
                    <a:pt x="160" y="219"/>
                  </a:lnTo>
                  <a:lnTo>
                    <a:pt x="163" y="219"/>
                  </a:lnTo>
                  <a:lnTo>
                    <a:pt x="164" y="221"/>
                  </a:lnTo>
                  <a:lnTo>
                    <a:pt x="165" y="222"/>
                  </a:lnTo>
                  <a:lnTo>
                    <a:pt x="164" y="224"/>
                  </a:lnTo>
                  <a:lnTo>
                    <a:pt x="173" y="229"/>
                  </a:lnTo>
                  <a:lnTo>
                    <a:pt x="173" y="231"/>
                  </a:lnTo>
                  <a:lnTo>
                    <a:pt x="175" y="232"/>
                  </a:lnTo>
                  <a:lnTo>
                    <a:pt x="182" y="232"/>
                  </a:lnTo>
                  <a:lnTo>
                    <a:pt x="184" y="234"/>
                  </a:lnTo>
                  <a:lnTo>
                    <a:pt x="185" y="235"/>
                  </a:lnTo>
                  <a:lnTo>
                    <a:pt x="186" y="240"/>
                  </a:lnTo>
                  <a:lnTo>
                    <a:pt x="186" y="243"/>
                  </a:lnTo>
                  <a:lnTo>
                    <a:pt x="185" y="244"/>
                  </a:lnTo>
                  <a:lnTo>
                    <a:pt x="186" y="245"/>
                  </a:lnTo>
                  <a:lnTo>
                    <a:pt x="189" y="246"/>
                  </a:lnTo>
                  <a:lnTo>
                    <a:pt x="193" y="246"/>
                  </a:lnTo>
                  <a:lnTo>
                    <a:pt x="197" y="248"/>
                  </a:lnTo>
                  <a:lnTo>
                    <a:pt x="197" y="256"/>
                  </a:lnTo>
                  <a:lnTo>
                    <a:pt x="200" y="257"/>
                  </a:lnTo>
                  <a:lnTo>
                    <a:pt x="197" y="258"/>
                  </a:lnTo>
                  <a:lnTo>
                    <a:pt x="196" y="260"/>
                  </a:lnTo>
                  <a:lnTo>
                    <a:pt x="197" y="261"/>
                  </a:lnTo>
                  <a:lnTo>
                    <a:pt x="200" y="262"/>
                  </a:lnTo>
                  <a:lnTo>
                    <a:pt x="202" y="267"/>
                  </a:lnTo>
                  <a:lnTo>
                    <a:pt x="200" y="268"/>
                  </a:lnTo>
                  <a:lnTo>
                    <a:pt x="197" y="273"/>
                  </a:lnTo>
                  <a:lnTo>
                    <a:pt x="202" y="275"/>
                  </a:lnTo>
                  <a:lnTo>
                    <a:pt x="200" y="280"/>
                  </a:lnTo>
                  <a:lnTo>
                    <a:pt x="200" y="288"/>
                  </a:lnTo>
                  <a:lnTo>
                    <a:pt x="197" y="290"/>
                  </a:lnTo>
                  <a:lnTo>
                    <a:pt x="194" y="291"/>
                  </a:lnTo>
                  <a:lnTo>
                    <a:pt x="195" y="293"/>
                  </a:lnTo>
                  <a:lnTo>
                    <a:pt x="196" y="294"/>
                  </a:lnTo>
                  <a:lnTo>
                    <a:pt x="200" y="295"/>
                  </a:lnTo>
                  <a:lnTo>
                    <a:pt x="197" y="296"/>
                  </a:lnTo>
                  <a:lnTo>
                    <a:pt x="197" y="299"/>
                  </a:lnTo>
                  <a:lnTo>
                    <a:pt x="195" y="300"/>
                  </a:lnTo>
                  <a:lnTo>
                    <a:pt x="197" y="303"/>
                  </a:lnTo>
                  <a:lnTo>
                    <a:pt x="198" y="305"/>
                  </a:lnTo>
                  <a:lnTo>
                    <a:pt x="197" y="305"/>
                  </a:lnTo>
                  <a:lnTo>
                    <a:pt x="197" y="306"/>
                  </a:lnTo>
                  <a:lnTo>
                    <a:pt x="197" y="311"/>
                  </a:lnTo>
                  <a:lnTo>
                    <a:pt x="200" y="310"/>
                  </a:lnTo>
                  <a:lnTo>
                    <a:pt x="204" y="311"/>
                  </a:lnTo>
                  <a:lnTo>
                    <a:pt x="204" y="321"/>
                  </a:lnTo>
                  <a:lnTo>
                    <a:pt x="202" y="324"/>
                  </a:lnTo>
                  <a:lnTo>
                    <a:pt x="202" y="328"/>
                  </a:lnTo>
                  <a:lnTo>
                    <a:pt x="206" y="330"/>
                  </a:lnTo>
                  <a:lnTo>
                    <a:pt x="217" y="330"/>
                  </a:lnTo>
                  <a:lnTo>
                    <a:pt x="219" y="331"/>
                  </a:lnTo>
                  <a:lnTo>
                    <a:pt x="224" y="332"/>
                  </a:lnTo>
                  <a:lnTo>
                    <a:pt x="225" y="335"/>
                  </a:lnTo>
                  <a:lnTo>
                    <a:pt x="230" y="339"/>
                  </a:lnTo>
                  <a:lnTo>
                    <a:pt x="235" y="34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2" name="Freeform 98">
              <a:extLst>
                <a:ext uri="{FF2B5EF4-FFF2-40B4-BE49-F238E27FC236}">
                  <a16:creationId xmlns:a16="http://schemas.microsoft.com/office/drawing/2014/main" id="{B5CB664D-7C55-EF4B-1610-D01F2BFC8463}"/>
                </a:ext>
              </a:extLst>
            </p:cNvPr>
            <p:cNvSpPr>
              <a:spLocks/>
            </p:cNvSpPr>
            <p:nvPr/>
          </p:nvSpPr>
          <p:spPr bwMode="auto">
            <a:xfrm>
              <a:off x="63280" y="3198413"/>
              <a:ext cx="40844" cy="54019"/>
            </a:xfrm>
            <a:custGeom>
              <a:avLst/>
              <a:gdLst>
                <a:gd name="T0" fmla="*/ 216 w 220"/>
                <a:gd name="T1" fmla="*/ 8 h 287"/>
                <a:gd name="T2" fmla="*/ 206 w 220"/>
                <a:gd name="T3" fmla="*/ 15 h 287"/>
                <a:gd name="T4" fmla="*/ 202 w 220"/>
                <a:gd name="T5" fmla="*/ 18 h 287"/>
                <a:gd name="T6" fmla="*/ 188 w 220"/>
                <a:gd name="T7" fmla="*/ 27 h 287"/>
                <a:gd name="T8" fmla="*/ 180 w 220"/>
                <a:gd name="T9" fmla="*/ 30 h 287"/>
                <a:gd name="T10" fmla="*/ 175 w 220"/>
                <a:gd name="T11" fmla="*/ 36 h 287"/>
                <a:gd name="T12" fmla="*/ 169 w 220"/>
                <a:gd name="T13" fmla="*/ 40 h 287"/>
                <a:gd name="T14" fmla="*/ 164 w 220"/>
                <a:gd name="T15" fmla="*/ 44 h 287"/>
                <a:gd name="T16" fmla="*/ 153 w 220"/>
                <a:gd name="T17" fmla="*/ 49 h 287"/>
                <a:gd name="T18" fmla="*/ 136 w 220"/>
                <a:gd name="T19" fmla="*/ 58 h 287"/>
                <a:gd name="T20" fmla="*/ 118 w 220"/>
                <a:gd name="T21" fmla="*/ 62 h 287"/>
                <a:gd name="T22" fmla="*/ 114 w 220"/>
                <a:gd name="T23" fmla="*/ 59 h 287"/>
                <a:gd name="T24" fmla="*/ 93 w 220"/>
                <a:gd name="T25" fmla="*/ 60 h 287"/>
                <a:gd name="T26" fmla="*/ 85 w 220"/>
                <a:gd name="T27" fmla="*/ 51 h 287"/>
                <a:gd name="T28" fmla="*/ 71 w 220"/>
                <a:gd name="T29" fmla="*/ 58 h 287"/>
                <a:gd name="T30" fmla="*/ 70 w 220"/>
                <a:gd name="T31" fmla="*/ 60 h 287"/>
                <a:gd name="T32" fmla="*/ 65 w 220"/>
                <a:gd name="T33" fmla="*/ 60 h 287"/>
                <a:gd name="T34" fmla="*/ 60 w 220"/>
                <a:gd name="T35" fmla="*/ 71 h 287"/>
                <a:gd name="T36" fmla="*/ 49 w 220"/>
                <a:gd name="T37" fmla="*/ 77 h 287"/>
                <a:gd name="T38" fmla="*/ 45 w 220"/>
                <a:gd name="T39" fmla="*/ 87 h 287"/>
                <a:gd name="T40" fmla="*/ 44 w 220"/>
                <a:gd name="T41" fmla="*/ 91 h 287"/>
                <a:gd name="T42" fmla="*/ 38 w 220"/>
                <a:gd name="T43" fmla="*/ 91 h 287"/>
                <a:gd name="T44" fmla="*/ 36 w 220"/>
                <a:gd name="T45" fmla="*/ 95 h 287"/>
                <a:gd name="T46" fmla="*/ 33 w 220"/>
                <a:gd name="T47" fmla="*/ 104 h 287"/>
                <a:gd name="T48" fmla="*/ 23 w 220"/>
                <a:gd name="T49" fmla="*/ 110 h 287"/>
                <a:gd name="T50" fmla="*/ 17 w 220"/>
                <a:gd name="T51" fmla="*/ 115 h 287"/>
                <a:gd name="T52" fmla="*/ 19 w 220"/>
                <a:gd name="T53" fmla="*/ 118 h 287"/>
                <a:gd name="T54" fmla="*/ 12 w 220"/>
                <a:gd name="T55" fmla="*/ 125 h 287"/>
                <a:gd name="T56" fmla="*/ 5 w 220"/>
                <a:gd name="T57" fmla="*/ 128 h 287"/>
                <a:gd name="T58" fmla="*/ 1 w 220"/>
                <a:gd name="T59" fmla="*/ 139 h 287"/>
                <a:gd name="T60" fmla="*/ 1 w 220"/>
                <a:gd name="T61" fmla="*/ 149 h 287"/>
                <a:gd name="T62" fmla="*/ 5 w 220"/>
                <a:gd name="T63" fmla="*/ 164 h 287"/>
                <a:gd name="T64" fmla="*/ 11 w 220"/>
                <a:gd name="T65" fmla="*/ 175 h 287"/>
                <a:gd name="T66" fmla="*/ 14 w 220"/>
                <a:gd name="T67" fmla="*/ 183 h 287"/>
                <a:gd name="T68" fmla="*/ 22 w 220"/>
                <a:gd name="T69" fmla="*/ 194 h 287"/>
                <a:gd name="T70" fmla="*/ 25 w 220"/>
                <a:gd name="T71" fmla="*/ 202 h 287"/>
                <a:gd name="T72" fmla="*/ 29 w 220"/>
                <a:gd name="T73" fmla="*/ 210 h 287"/>
                <a:gd name="T74" fmla="*/ 22 w 220"/>
                <a:gd name="T75" fmla="*/ 207 h 287"/>
                <a:gd name="T76" fmla="*/ 23 w 220"/>
                <a:gd name="T77" fmla="*/ 226 h 287"/>
                <a:gd name="T78" fmla="*/ 23 w 220"/>
                <a:gd name="T79" fmla="*/ 239 h 287"/>
                <a:gd name="T80" fmla="*/ 22 w 220"/>
                <a:gd name="T81" fmla="*/ 248 h 287"/>
                <a:gd name="T82" fmla="*/ 19 w 220"/>
                <a:gd name="T83" fmla="*/ 26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287">
                  <a:moveTo>
                    <a:pt x="220" y="0"/>
                  </a:moveTo>
                  <a:lnTo>
                    <a:pt x="218" y="5"/>
                  </a:lnTo>
                  <a:lnTo>
                    <a:pt x="216" y="8"/>
                  </a:lnTo>
                  <a:lnTo>
                    <a:pt x="211" y="9"/>
                  </a:lnTo>
                  <a:lnTo>
                    <a:pt x="209" y="14"/>
                  </a:lnTo>
                  <a:lnTo>
                    <a:pt x="206" y="15"/>
                  </a:lnTo>
                  <a:lnTo>
                    <a:pt x="205" y="15"/>
                  </a:lnTo>
                  <a:lnTo>
                    <a:pt x="205" y="16"/>
                  </a:lnTo>
                  <a:lnTo>
                    <a:pt x="202" y="18"/>
                  </a:lnTo>
                  <a:lnTo>
                    <a:pt x="198" y="20"/>
                  </a:lnTo>
                  <a:lnTo>
                    <a:pt x="191" y="27"/>
                  </a:lnTo>
                  <a:lnTo>
                    <a:pt x="188" y="27"/>
                  </a:lnTo>
                  <a:lnTo>
                    <a:pt x="187" y="29"/>
                  </a:lnTo>
                  <a:lnTo>
                    <a:pt x="186" y="30"/>
                  </a:lnTo>
                  <a:lnTo>
                    <a:pt x="180" y="30"/>
                  </a:lnTo>
                  <a:lnTo>
                    <a:pt x="179" y="33"/>
                  </a:lnTo>
                  <a:lnTo>
                    <a:pt x="176" y="36"/>
                  </a:lnTo>
                  <a:lnTo>
                    <a:pt x="175" y="36"/>
                  </a:lnTo>
                  <a:lnTo>
                    <a:pt x="175" y="37"/>
                  </a:lnTo>
                  <a:lnTo>
                    <a:pt x="173" y="38"/>
                  </a:lnTo>
                  <a:lnTo>
                    <a:pt x="169" y="40"/>
                  </a:lnTo>
                  <a:lnTo>
                    <a:pt x="166" y="40"/>
                  </a:lnTo>
                  <a:lnTo>
                    <a:pt x="165" y="41"/>
                  </a:lnTo>
                  <a:lnTo>
                    <a:pt x="164" y="44"/>
                  </a:lnTo>
                  <a:lnTo>
                    <a:pt x="158" y="44"/>
                  </a:lnTo>
                  <a:lnTo>
                    <a:pt x="156" y="47"/>
                  </a:lnTo>
                  <a:lnTo>
                    <a:pt x="153" y="49"/>
                  </a:lnTo>
                  <a:lnTo>
                    <a:pt x="151" y="51"/>
                  </a:lnTo>
                  <a:lnTo>
                    <a:pt x="143" y="52"/>
                  </a:lnTo>
                  <a:lnTo>
                    <a:pt x="136" y="58"/>
                  </a:lnTo>
                  <a:lnTo>
                    <a:pt x="132" y="60"/>
                  </a:lnTo>
                  <a:lnTo>
                    <a:pt x="126" y="62"/>
                  </a:lnTo>
                  <a:lnTo>
                    <a:pt x="118" y="62"/>
                  </a:lnTo>
                  <a:lnTo>
                    <a:pt x="117" y="59"/>
                  </a:lnTo>
                  <a:lnTo>
                    <a:pt x="116" y="59"/>
                  </a:lnTo>
                  <a:lnTo>
                    <a:pt x="114" y="59"/>
                  </a:lnTo>
                  <a:lnTo>
                    <a:pt x="112" y="62"/>
                  </a:lnTo>
                  <a:lnTo>
                    <a:pt x="110" y="60"/>
                  </a:lnTo>
                  <a:lnTo>
                    <a:pt x="93" y="60"/>
                  </a:lnTo>
                  <a:lnTo>
                    <a:pt x="88" y="58"/>
                  </a:lnTo>
                  <a:lnTo>
                    <a:pt x="87" y="54"/>
                  </a:lnTo>
                  <a:lnTo>
                    <a:pt x="85" y="51"/>
                  </a:lnTo>
                  <a:lnTo>
                    <a:pt x="78" y="52"/>
                  </a:lnTo>
                  <a:lnTo>
                    <a:pt x="74" y="54"/>
                  </a:lnTo>
                  <a:lnTo>
                    <a:pt x="71" y="58"/>
                  </a:lnTo>
                  <a:lnTo>
                    <a:pt x="70" y="58"/>
                  </a:lnTo>
                  <a:lnTo>
                    <a:pt x="70" y="59"/>
                  </a:lnTo>
                  <a:lnTo>
                    <a:pt x="70" y="60"/>
                  </a:lnTo>
                  <a:lnTo>
                    <a:pt x="68" y="59"/>
                  </a:lnTo>
                  <a:lnTo>
                    <a:pt x="67" y="58"/>
                  </a:lnTo>
                  <a:lnTo>
                    <a:pt x="65" y="60"/>
                  </a:lnTo>
                  <a:lnTo>
                    <a:pt x="65" y="63"/>
                  </a:lnTo>
                  <a:lnTo>
                    <a:pt x="63" y="69"/>
                  </a:lnTo>
                  <a:lnTo>
                    <a:pt x="60" y="71"/>
                  </a:lnTo>
                  <a:lnTo>
                    <a:pt x="56" y="73"/>
                  </a:lnTo>
                  <a:lnTo>
                    <a:pt x="52" y="76"/>
                  </a:lnTo>
                  <a:lnTo>
                    <a:pt x="49" y="77"/>
                  </a:lnTo>
                  <a:lnTo>
                    <a:pt x="49" y="82"/>
                  </a:lnTo>
                  <a:lnTo>
                    <a:pt x="45" y="84"/>
                  </a:lnTo>
                  <a:lnTo>
                    <a:pt x="45" y="87"/>
                  </a:lnTo>
                  <a:lnTo>
                    <a:pt x="44" y="87"/>
                  </a:lnTo>
                  <a:lnTo>
                    <a:pt x="44" y="88"/>
                  </a:lnTo>
                  <a:lnTo>
                    <a:pt x="44" y="91"/>
                  </a:lnTo>
                  <a:lnTo>
                    <a:pt x="41" y="93"/>
                  </a:lnTo>
                  <a:lnTo>
                    <a:pt x="40" y="91"/>
                  </a:lnTo>
                  <a:lnTo>
                    <a:pt x="38" y="91"/>
                  </a:lnTo>
                  <a:lnTo>
                    <a:pt x="34" y="91"/>
                  </a:lnTo>
                  <a:lnTo>
                    <a:pt x="34" y="95"/>
                  </a:lnTo>
                  <a:lnTo>
                    <a:pt x="36" y="95"/>
                  </a:lnTo>
                  <a:lnTo>
                    <a:pt x="36" y="96"/>
                  </a:lnTo>
                  <a:lnTo>
                    <a:pt x="34" y="104"/>
                  </a:lnTo>
                  <a:lnTo>
                    <a:pt x="33" y="104"/>
                  </a:lnTo>
                  <a:lnTo>
                    <a:pt x="31" y="107"/>
                  </a:lnTo>
                  <a:lnTo>
                    <a:pt x="25" y="109"/>
                  </a:lnTo>
                  <a:lnTo>
                    <a:pt x="23" y="110"/>
                  </a:lnTo>
                  <a:lnTo>
                    <a:pt x="23" y="115"/>
                  </a:lnTo>
                  <a:lnTo>
                    <a:pt x="20" y="115"/>
                  </a:lnTo>
                  <a:lnTo>
                    <a:pt x="17" y="115"/>
                  </a:lnTo>
                  <a:lnTo>
                    <a:pt x="17" y="116"/>
                  </a:lnTo>
                  <a:lnTo>
                    <a:pt x="20" y="117"/>
                  </a:lnTo>
                  <a:lnTo>
                    <a:pt x="19" y="118"/>
                  </a:lnTo>
                  <a:lnTo>
                    <a:pt x="16" y="123"/>
                  </a:lnTo>
                  <a:lnTo>
                    <a:pt x="14" y="123"/>
                  </a:lnTo>
                  <a:lnTo>
                    <a:pt x="12" y="125"/>
                  </a:lnTo>
                  <a:lnTo>
                    <a:pt x="9" y="128"/>
                  </a:lnTo>
                  <a:lnTo>
                    <a:pt x="7" y="128"/>
                  </a:lnTo>
                  <a:lnTo>
                    <a:pt x="5" y="128"/>
                  </a:lnTo>
                  <a:lnTo>
                    <a:pt x="5" y="129"/>
                  </a:lnTo>
                  <a:lnTo>
                    <a:pt x="1" y="129"/>
                  </a:lnTo>
                  <a:lnTo>
                    <a:pt x="1" y="139"/>
                  </a:lnTo>
                  <a:lnTo>
                    <a:pt x="0" y="145"/>
                  </a:lnTo>
                  <a:lnTo>
                    <a:pt x="0" y="148"/>
                  </a:lnTo>
                  <a:lnTo>
                    <a:pt x="1" y="149"/>
                  </a:lnTo>
                  <a:lnTo>
                    <a:pt x="1" y="156"/>
                  </a:lnTo>
                  <a:lnTo>
                    <a:pt x="3" y="160"/>
                  </a:lnTo>
                  <a:lnTo>
                    <a:pt x="5" y="164"/>
                  </a:lnTo>
                  <a:lnTo>
                    <a:pt x="5" y="168"/>
                  </a:lnTo>
                  <a:lnTo>
                    <a:pt x="9" y="171"/>
                  </a:lnTo>
                  <a:lnTo>
                    <a:pt x="11" y="175"/>
                  </a:lnTo>
                  <a:lnTo>
                    <a:pt x="12" y="180"/>
                  </a:lnTo>
                  <a:lnTo>
                    <a:pt x="12" y="182"/>
                  </a:lnTo>
                  <a:lnTo>
                    <a:pt x="14" y="183"/>
                  </a:lnTo>
                  <a:lnTo>
                    <a:pt x="15" y="183"/>
                  </a:lnTo>
                  <a:lnTo>
                    <a:pt x="16" y="186"/>
                  </a:lnTo>
                  <a:lnTo>
                    <a:pt x="22" y="194"/>
                  </a:lnTo>
                  <a:lnTo>
                    <a:pt x="23" y="196"/>
                  </a:lnTo>
                  <a:lnTo>
                    <a:pt x="23" y="200"/>
                  </a:lnTo>
                  <a:lnTo>
                    <a:pt x="25" y="202"/>
                  </a:lnTo>
                  <a:lnTo>
                    <a:pt x="31" y="204"/>
                  </a:lnTo>
                  <a:lnTo>
                    <a:pt x="31" y="207"/>
                  </a:lnTo>
                  <a:lnTo>
                    <a:pt x="29" y="210"/>
                  </a:lnTo>
                  <a:lnTo>
                    <a:pt x="27" y="211"/>
                  </a:lnTo>
                  <a:lnTo>
                    <a:pt x="23" y="211"/>
                  </a:lnTo>
                  <a:lnTo>
                    <a:pt x="22" y="207"/>
                  </a:lnTo>
                  <a:lnTo>
                    <a:pt x="22" y="215"/>
                  </a:lnTo>
                  <a:lnTo>
                    <a:pt x="23" y="218"/>
                  </a:lnTo>
                  <a:lnTo>
                    <a:pt x="23" y="226"/>
                  </a:lnTo>
                  <a:lnTo>
                    <a:pt x="22" y="229"/>
                  </a:lnTo>
                  <a:lnTo>
                    <a:pt x="22" y="238"/>
                  </a:lnTo>
                  <a:lnTo>
                    <a:pt x="23" y="239"/>
                  </a:lnTo>
                  <a:lnTo>
                    <a:pt x="22" y="240"/>
                  </a:lnTo>
                  <a:lnTo>
                    <a:pt x="22" y="243"/>
                  </a:lnTo>
                  <a:lnTo>
                    <a:pt x="22" y="248"/>
                  </a:lnTo>
                  <a:lnTo>
                    <a:pt x="20" y="249"/>
                  </a:lnTo>
                  <a:lnTo>
                    <a:pt x="20" y="254"/>
                  </a:lnTo>
                  <a:lnTo>
                    <a:pt x="19" y="260"/>
                  </a:lnTo>
                  <a:lnTo>
                    <a:pt x="16" y="267"/>
                  </a:lnTo>
                  <a:lnTo>
                    <a:pt x="16" y="287"/>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3" name="Freeform 99">
              <a:extLst>
                <a:ext uri="{FF2B5EF4-FFF2-40B4-BE49-F238E27FC236}">
                  <a16:creationId xmlns:a16="http://schemas.microsoft.com/office/drawing/2014/main" id="{A0841A51-657A-FA01-2889-F18A9A68125B}"/>
                </a:ext>
              </a:extLst>
            </p:cNvPr>
            <p:cNvSpPr>
              <a:spLocks/>
            </p:cNvSpPr>
            <p:nvPr/>
          </p:nvSpPr>
          <p:spPr bwMode="auto">
            <a:xfrm>
              <a:off x="105441" y="3135172"/>
              <a:ext cx="22398" cy="63242"/>
            </a:xfrm>
            <a:custGeom>
              <a:avLst/>
              <a:gdLst>
                <a:gd name="T0" fmla="*/ 113 w 122"/>
                <a:gd name="T1" fmla="*/ 20 h 336"/>
                <a:gd name="T2" fmla="*/ 106 w 122"/>
                <a:gd name="T3" fmla="*/ 17 h 336"/>
                <a:gd name="T4" fmla="*/ 96 w 122"/>
                <a:gd name="T5" fmla="*/ 11 h 336"/>
                <a:gd name="T6" fmla="*/ 93 w 122"/>
                <a:gd name="T7" fmla="*/ 11 h 336"/>
                <a:gd name="T8" fmla="*/ 85 w 122"/>
                <a:gd name="T9" fmla="*/ 9 h 336"/>
                <a:gd name="T10" fmla="*/ 73 w 122"/>
                <a:gd name="T11" fmla="*/ 9 h 336"/>
                <a:gd name="T12" fmla="*/ 67 w 122"/>
                <a:gd name="T13" fmla="*/ 6 h 336"/>
                <a:gd name="T14" fmla="*/ 63 w 122"/>
                <a:gd name="T15" fmla="*/ 0 h 336"/>
                <a:gd name="T16" fmla="*/ 57 w 122"/>
                <a:gd name="T17" fmla="*/ 6 h 336"/>
                <a:gd name="T18" fmla="*/ 41 w 122"/>
                <a:gd name="T19" fmla="*/ 9 h 336"/>
                <a:gd name="T20" fmla="*/ 46 w 122"/>
                <a:gd name="T21" fmla="*/ 17 h 336"/>
                <a:gd name="T22" fmla="*/ 44 w 122"/>
                <a:gd name="T23" fmla="*/ 48 h 336"/>
                <a:gd name="T24" fmla="*/ 52 w 122"/>
                <a:gd name="T25" fmla="*/ 49 h 336"/>
                <a:gd name="T26" fmla="*/ 60 w 122"/>
                <a:gd name="T27" fmla="*/ 49 h 336"/>
                <a:gd name="T28" fmla="*/ 60 w 122"/>
                <a:gd name="T29" fmla="*/ 58 h 336"/>
                <a:gd name="T30" fmla="*/ 57 w 122"/>
                <a:gd name="T31" fmla="*/ 60 h 336"/>
                <a:gd name="T32" fmla="*/ 51 w 122"/>
                <a:gd name="T33" fmla="*/ 63 h 336"/>
                <a:gd name="T34" fmla="*/ 51 w 122"/>
                <a:gd name="T35" fmla="*/ 55 h 336"/>
                <a:gd name="T36" fmla="*/ 46 w 122"/>
                <a:gd name="T37" fmla="*/ 58 h 336"/>
                <a:gd name="T38" fmla="*/ 40 w 122"/>
                <a:gd name="T39" fmla="*/ 60 h 336"/>
                <a:gd name="T40" fmla="*/ 35 w 122"/>
                <a:gd name="T41" fmla="*/ 67 h 336"/>
                <a:gd name="T42" fmla="*/ 34 w 122"/>
                <a:gd name="T43" fmla="*/ 83 h 336"/>
                <a:gd name="T44" fmla="*/ 32 w 122"/>
                <a:gd name="T45" fmla="*/ 87 h 336"/>
                <a:gd name="T46" fmla="*/ 30 w 122"/>
                <a:gd name="T47" fmla="*/ 107 h 336"/>
                <a:gd name="T48" fmla="*/ 24 w 122"/>
                <a:gd name="T49" fmla="*/ 117 h 336"/>
                <a:gd name="T50" fmla="*/ 19 w 122"/>
                <a:gd name="T51" fmla="*/ 129 h 336"/>
                <a:gd name="T52" fmla="*/ 18 w 122"/>
                <a:gd name="T53" fmla="*/ 146 h 336"/>
                <a:gd name="T54" fmla="*/ 22 w 122"/>
                <a:gd name="T55" fmla="*/ 156 h 336"/>
                <a:gd name="T56" fmla="*/ 30 w 122"/>
                <a:gd name="T57" fmla="*/ 173 h 336"/>
                <a:gd name="T58" fmla="*/ 34 w 122"/>
                <a:gd name="T59" fmla="*/ 187 h 336"/>
                <a:gd name="T60" fmla="*/ 38 w 122"/>
                <a:gd name="T61" fmla="*/ 191 h 336"/>
                <a:gd name="T62" fmla="*/ 38 w 122"/>
                <a:gd name="T63" fmla="*/ 211 h 336"/>
                <a:gd name="T64" fmla="*/ 40 w 122"/>
                <a:gd name="T65" fmla="*/ 215 h 336"/>
                <a:gd name="T66" fmla="*/ 35 w 122"/>
                <a:gd name="T67" fmla="*/ 244 h 336"/>
                <a:gd name="T68" fmla="*/ 31 w 122"/>
                <a:gd name="T69" fmla="*/ 250 h 336"/>
                <a:gd name="T70" fmla="*/ 30 w 122"/>
                <a:gd name="T71" fmla="*/ 279 h 336"/>
                <a:gd name="T72" fmla="*/ 28 w 122"/>
                <a:gd name="T73" fmla="*/ 290 h 336"/>
                <a:gd name="T74" fmla="*/ 24 w 122"/>
                <a:gd name="T75" fmla="*/ 294 h 336"/>
                <a:gd name="T76" fmla="*/ 22 w 122"/>
                <a:gd name="T77" fmla="*/ 312 h 336"/>
                <a:gd name="T78" fmla="*/ 16 w 122"/>
                <a:gd name="T79" fmla="*/ 317 h 336"/>
                <a:gd name="T80" fmla="*/ 15 w 122"/>
                <a:gd name="T81" fmla="*/ 320 h 336"/>
                <a:gd name="T82" fmla="*/ 8 w 122"/>
                <a:gd name="T83" fmla="*/ 326 h 336"/>
                <a:gd name="T84" fmla="*/ 5 w 122"/>
                <a:gd name="T85" fmla="*/ 3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336">
                  <a:moveTo>
                    <a:pt x="122" y="22"/>
                  </a:moveTo>
                  <a:lnTo>
                    <a:pt x="117" y="22"/>
                  </a:lnTo>
                  <a:lnTo>
                    <a:pt x="113" y="20"/>
                  </a:lnTo>
                  <a:lnTo>
                    <a:pt x="109" y="20"/>
                  </a:lnTo>
                  <a:lnTo>
                    <a:pt x="107" y="19"/>
                  </a:lnTo>
                  <a:lnTo>
                    <a:pt x="106" y="17"/>
                  </a:lnTo>
                  <a:lnTo>
                    <a:pt x="100" y="16"/>
                  </a:lnTo>
                  <a:lnTo>
                    <a:pt x="98" y="15"/>
                  </a:lnTo>
                  <a:lnTo>
                    <a:pt x="96" y="11"/>
                  </a:lnTo>
                  <a:lnTo>
                    <a:pt x="96" y="9"/>
                  </a:lnTo>
                  <a:lnTo>
                    <a:pt x="95" y="9"/>
                  </a:lnTo>
                  <a:lnTo>
                    <a:pt x="93" y="11"/>
                  </a:lnTo>
                  <a:lnTo>
                    <a:pt x="89" y="12"/>
                  </a:lnTo>
                  <a:lnTo>
                    <a:pt x="89" y="11"/>
                  </a:lnTo>
                  <a:lnTo>
                    <a:pt x="85" y="9"/>
                  </a:lnTo>
                  <a:lnTo>
                    <a:pt x="82" y="8"/>
                  </a:lnTo>
                  <a:lnTo>
                    <a:pt x="76" y="9"/>
                  </a:lnTo>
                  <a:lnTo>
                    <a:pt x="73" y="9"/>
                  </a:lnTo>
                  <a:lnTo>
                    <a:pt x="67" y="8"/>
                  </a:lnTo>
                  <a:lnTo>
                    <a:pt x="69" y="6"/>
                  </a:lnTo>
                  <a:lnTo>
                    <a:pt x="67" y="6"/>
                  </a:lnTo>
                  <a:lnTo>
                    <a:pt x="66" y="2"/>
                  </a:lnTo>
                  <a:lnTo>
                    <a:pt x="66" y="1"/>
                  </a:lnTo>
                  <a:lnTo>
                    <a:pt x="63" y="0"/>
                  </a:lnTo>
                  <a:lnTo>
                    <a:pt x="60" y="0"/>
                  </a:lnTo>
                  <a:lnTo>
                    <a:pt x="57" y="1"/>
                  </a:lnTo>
                  <a:lnTo>
                    <a:pt x="57" y="6"/>
                  </a:lnTo>
                  <a:lnTo>
                    <a:pt x="43" y="6"/>
                  </a:lnTo>
                  <a:lnTo>
                    <a:pt x="41" y="6"/>
                  </a:lnTo>
                  <a:lnTo>
                    <a:pt x="41" y="9"/>
                  </a:lnTo>
                  <a:lnTo>
                    <a:pt x="41" y="15"/>
                  </a:lnTo>
                  <a:lnTo>
                    <a:pt x="42" y="16"/>
                  </a:lnTo>
                  <a:lnTo>
                    <a:pt x="46" y="17"/>
                  </a:lnTo>
                  <a:lnTo>
                    <a:pt x="46" y="42"/>
                  </a:lnTo>
                  <a:lnTo>
                    <a:pt x="43" y="47"/>
                  </a:lnTo>
                  <a:lnTo>
                    <a:pt x="44" y="48"/>
                  </a:lnTo>
                  <a:lnTo>
                    <a:pt x="46" y="48"/>
                  </a:lnTo>
                  <a:lnTo>
                    <a:pt x="49" y="49"/>
                  </a:lnTo>
                  <a:lnTo>
                    <a:pt x="52" y="49"/>
                  </a:lnTo>
                  <a:lnTo>
                    <a:pt x="53" y="47"/>
                  </a:lnTo>
                  <a:lnTo>
                    <a:pt x="57" y="49"/>
                  </a:lnTo>
                  <a:lnTo>
                    <a:pt x="60" y="49"/>
                  </a:lnTo>
                  <a:lnTo>
                    <a:pt x="62" y="52"/>
                  </a:lnTo>
                  <a:lnTo>
                    <a:pt x="60" y="53"/>
                  </a:lnTo>
                  <a:lnTo>
                    <a:pt x="60" y="58"/>
                  </a:lnTo>
                  <a:lnTo>
                    <a:pt x="59" y="58"/>
                  </a:lnTo>
                  <a:lnTo>
                    <a:pt x="59" y="59"/>
                  </a:lnTo>
                  <a:lnTo>
                    <a:pt x="57" y="60"/>
                  </a:lnTo>
                  <a:lnTo>
                    <a:pt x="57" y="63"/>
                  </a:lnTo>
                  <a:lnTo>
                    <a:pt x="54" y="64"/>
                  </a:lnTo>
                  <a:lnTo>
                    <a:pt x="51" y="63"/>
                  </a:lnTo>
                  <a:lnTo>
                    <a:pt x="49" y="60"/>
                  </a:lnTo>
                  <a:lnTo>
                    <a:pt x="52" y="60"/>
                  </a:lnTo>
                  <a:lnTo>
                    <a:pt x="51" y="55"/>
                  </a:lnTo>
                  <a:lnTo>
                    <a:pt x="50" y="54"/>
                  </a:lnTo>
                  <a:lnTo>
                    <a:pt x="49" y="55"/>
                  </a:lnTo>
                  <a:lnTo>
                    <a:pt x="46" y="58"/>
                  </a:lnTo>
                  <a:lnTo>
                    <a:pt x="43" y="59"/>
                  </a:lnTo>
                  <a:lnTo>
                    <a:pt x="41" y="58"/>
                  </a:lnTo>
                  <a:lnTo>
                    <a:pt x="40" y="60"/>
                  </a:lnTo>
                  <a:lnTo>
                    <a:pt x="38" y="60"/>
                  </a:lnTo>
                  <a:lnTo>
                    <a:pt x="38" y="64"/>
                  </a:lnTo>
                  <a:lnTo>
                    <a:pt x="35" y="67"/>
                  </a:lnTo>
                  <a:lnTo>
                    <a:pt x="35" y="75"/>
                  </a:lnTo>
                  <a:lnTo>
                    <a:pt x="34" y="79"/>
                  </a:lnTo>
                  <a:lnTo>
                    <a:pt x="34" y="83"/>
                  </a:lnTo>
                  <a:lnTo>
                    <a:pt x="32" y="83"/>
                  </a:lnTo>
                  <a:lnTo>
                    <a:pt x="32" y="84"/>
                  </a:lnTo>
                  <a:lnTo>
                    <a:pt x="32" y="87"/>
                  </a:lnTo>
                  <a:lnTo>
                    <a:pt x="32" y="91"/>
                  </a:lnTo>
                  <a:lnTo>
                    <a:pt x="30" y="96"/>
                  </a:lnTo>
                  <a:lnTo>
                    <a:pt x="30" y="107"/>
                  </a:lnTo>
                  <a:lnTo>
                    <a:pt x="29" y="113"/>
                  </a:lnTo>
                  <a:lnTo>
                    <a:pt x="27" y="115"/>
                  </a:lnTo>
                  <a:lnTo>
                    <a:pt x="24" y="117"/>
                  </a:lnTo>
                  <a:lnTo>
                    <a:pt x="22" y="120"/>
                  </a:lnTo>
                  <a:lnTo>
                    <a:pt x="22" y="126"/>
                  </a:lnTo>
                  <a:lnTo>
                    <a:pt x="19" y="129"/>
                  </a:lnTo>
                  <a:lnTo>
                    <a:pt x="18" y="135"/>
                  </a:lnTo>
                  <a:lnTo>
                    <a:pt x="16" y="139"/>
                  </a:lnTo>
                  <a:lnTo>
                    <a:pt x="18" y="146"/>
                  </a:lnTo>
                  <a:lnTo>
                    <a:pt x="19" y="148"/>
                  </a:lnTo>
                  <a:lnTo>
                    <a:pt x="22" y="151"/>
                  </a:lnTo>
                  <a:lnTo>
                    <a:pt x="22" y="156"/>
                  </a:lnTo>
                  <a:lnTo>
                    <a:pt x="24" y="161"/>
                  </a:lnTo>
                  <a:lnTo>
                    <a:pt x="27" y="164"/>
                  </a:lnTo>
                  <a:lnTo>
                    <a:pt x="30" y="173"/>
                  </a:lnTo>
                  <a:lnTo>
                    <a:pt x="30" y="184"/>
                  </a:lnTo>
                  <a:lnTo>
                    <a:pt x="32" y="186"/>
                  </a:lnTo>
                  <a:lnTo>
                    <a:pt x="34" y="187"/>
                  </a:lnTo>
                  <a:lnTo>
                    <a:pt x="34" y="188"/>
                  </a:lnTo>
                  <a:lnTo>
                    <a:pt x="35" y="191"/>
                  </a:lnTo>
                  <a:lnTo>
                    <a:pt x="38" y="191"/>
                  </a:lnTo>
                  <a:lnTo>
                    <a:pt x="36" y="196"/>
                  </a:lnTo>
                  <a:lnTo>
                    <a:pt x="38" y="200"/>
                  </a:lnTo>
                  <a:lnTo>
                    <a:pt x="38" y="211"/>
                  </a:lnTo>
                  <a:lnTo>
                    <a:pt x="38" y="212"/>
                  </a:lnTo>
                  <a:lnTo>
                    <a:pt x="40" y="213"/>
                  </a:lnTo>
                  <a:lnTo>
                    <a:pt x="40" y="215"/>
                  </a:lnTo>
                  <a:lnTo>
                    <a:pt x="38" y="230"/>
                  </a:lnTo>
                  <a:lnTo>
                    <a:pt x="37" y="235"/>
                  </a:lnTo>
                  <a:lnTo>
                    <a:pt x="35" y="244"/>
                  </a:lnTo>
                  <a:lnTo>
                    <a:pt x="35" y="248"/>
                  </a:lnTo>
                  <a:lnTo>
                    <a:pt x="34" y="250"/>
                  </a:lnTo>
                  <a:lnTo>
                    <a:pt x="31" y="250"/>
                  </a:lnTo>
                  <a:lnTo>
                    <a:pt x="30" y="250"/>
                  </a:lnTo>
                  <a:lnTo>
                    <a:pt x="30" y="252"/>
                  </a:lnTo>
                  <a:lnTo>
                    <a:pt x="30" y="279"/>
                  </a:lnTo>
                  <a:lnTo>
                    <a:pt x="29" y="284"/>
                  </a:lnTo>
                  <a:lnTo>
                    <a:pt x="29" y="290"/>
                  </a:lnTo>
                  <a:lnTo>
                    <a:pt x="28" y="290"/>
                  </a:lnTo>
                  <a:lnTo>
                    <a:pt x="28" y="291"/>
                  </a:lnTo>
                  <a:lnTo>
                    <a:pt x="27" y="293"/>
                  </a:lnTo>
                  <a:lnTo>
                    <a:pt x="24" y="294"/>
                  </a:lnTo>
                  <a:lnTo>
                    <a:pt x="24" y="298"/>
                  </a:lnTo>
                  <a:lnTo>
                    <a:pt x="22" y="304"/>
                  </a:lnTo>
                  <a:lnTo>
                    <a:pt x="22" y="312"/>
                  </a:lnTo>
                  <a:lnTo>
                    <a:pt x="19" y="312"/>
                  </a:lnTo>
                  <a:lnTo>
                    <a:pt x="19" y="315"/>
                  </a:lnTo>
                  <a:lnTo>
                    <a:pt x="16" y="317"/>
                  </a:lnTo>
                  <a:lnTo>
                    <a:pt x="15" y="317"/>
                  </a:lnTo>
                  <a:lnTo>
                    <a:pt x="15" y="318"/>
                  </a:lnTo>
                  <a:lnTo>
                    <a:pt x="15" y="320"/>
                  </a:lnTo>
                  <a:lnTo>
                    <a:pt x="13" y="322"/>
                  </a:lnTo>
                  <a:lnTo>
                    <a:pt x="11" y="325"/>
                  </a:lnTo>
                  <a:lnTo>
                    <a:pt x="8" y="326"/>
                  </a:lnTo>
                  <a:lnTo>
                    <a:pt x="6" y="329"/>
                  </a:lnTo>
                  <a:lnTo>
                    <a:pt x="5" y="331"/>
                  </a:lnTo>
                  <a:lnTo>
                    <a:pt x="5" y="333"/>
                  </a:lnTo>
                  <a:lnTo>
                    <a:pt x="0" y="336"/>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4" name="Freeform 100">
              <a:extLst>
                <a:ext uri="{FF2B5EF4-FFF2-40B4-BE49-F238E27FC236}">
                  <a16:creationId xmlns:a16="http://schemas.microsoft.com/office/drawing/2014/main" id="{9CA008F8-91A4-6AEE-83AD-CA4E7E634A26}"/>
                </a:ext>
              </a:extLst>
            </p:cNvPr>
            <p:cNvSpPr>
              <a:spLocks/>
            </p:cNvSpPr>
            <p:nvPr/>
          </p:nvSpPr>
          <p:spPr bwMode="auto">
            <a:xfrm>
              <a:off x="127839" y="3107503"/>
              <a:ext cx="56654" cy="34256"/>
            </a:xfrm>
            <a:custGeom>
              <a:avLst/>
              <a:gdLst>
                <a:gd name="T0" fmla="*/ 297 w 304"/>
                <a:gd name="T1" fmla="*/ 6 h 181"/>
                <a:gd name="T2" fmla="*/ 291 w 304"/>
                <a:gd name="T3" fmla="*/ 9 h 181"/>
                <a:gd name="T4" fmla="*/ 282 w 304"/>
                <a:gd name="T5" fmla="*/ 20 h 181"/>
                <a:gd name="T6" fmla="*/ 271 w 304"/>
                <a:gd name="T7" fmla="*/ 25 h 181"/>
                <a:gd name="T8" fmla="*/ 268 w 304"/>
                <a:gd name="T9" fmla="*/ 28 h 181"/>
                <a:gd name="T10" fmla="*/ 258 w 304"/>
                <a:gd name="T11" fmla="*/ 31 h 181"/>
                <a:gd name="T12" fmla="*/ 251 w 304"/>
                <a:gd name="T13" fmla="*/ 41 h 181"/>
                <a:gd name="T14" fmla="*/ 247 w 304"/>
                <a:gd name="T15" fmla="*/ 43 h 181"/>
                <a:gd name="T16" fmla="*/ 246 w 304"/>
                <a:gd name="T17" fmla="*/ 49 h 181"/>
                <a:gd name="T18" fmla="*/ 240 w 304"/>
                <a:gd name="T19" fmla="*/ 55 h 181"/>
                <a:gd name="T20" fmla="*/ 231 w 304"/>
                <a:gd name="T21" fmla="*/ 64 h 181"/>
                <a:gd name="T22" fmla="*/ 225 w 304"/>
                <a:gd name="T23" fmla="*/ 71 h 181"/>
                <a:gd name="T24" fmla="*/ 222 w 304"/>
                <a:gd name="T25" fmla="*/ 74 h 181"/>
                <a:gd name="T26" fmla="*/ 213 w 304"/>
                <a:gd name="T27" fmla="*/ 77 h 181"/>
                <a:gd name="T28" fmla="*/ 203 w 304"/>
                <a:gd name="T29" fmla="*/ 82 h 181"/>
                <a:gd name="T30" fmla="*/ 200 w 304"/>
                <a:gd name="T31" fmla="*/ 84 h 181"/>
                <a:gd name="T32" fmla="*/ 189 w 304"/>
                <a:gd name="T33" fmla="*/ 88 h 181"/>
                <a:gd name="T34" fmla="*/ 185 w 304"/>
                <a:gd name="T35" fmla="*/ 95 h 181"/>
                <a:gd name="T36" fmla="*/ 181 w 304"/>
                <a:gd name="T37" fmla="*/ 96 h 181"/>
                <a:gd name="T38" fmla="*/ 178 w 304"/>
                <a:gd name="T39" fmla="*/ 110 h 181"/>
                <a:gd name="T40" fmla="*/ 177 w 304"/>
                <a:gd name="T41" fmla="*/ 113 h 181"/>
                <a:gd name="T42" fmla="*/ 174 w 304"/>
                <a:gd name="T43" fmla="*/ 116 h 181"/>
                <a:gd name="T44" fmla="*/ 167 w 304"/>
                <a:gd name="T45" fmla="*/ 122 h 181"/>
                <a:gd name="T46" fmla="*/ 164 w 304"/>
                <a:gd name="T47" fmla="*/ 128 h 181"/>
                <a:gd name="T48" fmla="*/ 156 w 304"/>
                <a:gd name="T49" fmla="*/ 137 h 181"/>
                <a:gd name="T50" fmla="*/ 148 w 304"/>
                <a:gd name="T51" fmla="*/ 138 h 181"/>
                <a:gd name="T52" fmla="*/ 134 w 304"/>
                <a:gd name="T53" fmla="*/ 140 h 181"/>
                <a:gd name="T54" fmla="*/ 132 w 304"/>
                <a:gd name="T55" fmla="*/ 141 h 181"/>
                <a:gd name="T56" fmla="*/ 126 w 304"/>
                <a:gd name="T57" fmla="*/ 148 h 181"/>
                <a:gd name="T58" fmla="*/ 113 w 304"/>
                <a:gd name="T59" fmla="*/ 153 h 181"/>
                <a:gd name="T60" fmla="*/ 107 w 304"/>
                <a:gd name="T61" fmla="*/ 157 h 181"/>
                <a:gd name="T62" fmla="*/ 83 w 304"/>
                <a:gd name="T63" fmla="*/ 159 h 181"/>
                <a:gd name="T64" fmla="*/ 73 w 304"/>
                <a:gd name="T65" fmla="*/ 150 h 181"/>
                <a:gd name="T66" fmla="*/ 77 w 304"/>
                <a:gd name="T67" fmla="*/ 157 h 181"/>
                <a:gd name="T68" fmla="*/ 74 w 304"/>
                <a:gd name="T69" fmla="*/ 158 h 181"/>
                <a:gd name="T70" fmla="*/ 72 w 304"/>
                <a:gd name="T71" fmla="*/ 161 h 181"/>
                <a:gd name="T72" fmla="*/ 80 w 304"/>
                <a:gd name="T73" fmla="*/ 172 h 181"/>
                <a:gd name="T74" fmla="*/ 82 w 304"/>
                <a:gd name="T75" fmla="*/ 181 h 181"/>
                <a:gd name="T76" fmla="*/ 77 w 304"/>
                <a:gd name="T77" fmla="*/ 175 h 181"/>
                <a:gd name="T78" fmla="*/ 71 w 304"/>
                <a:gd name="T79" fmla="*/ 175 h 181"/>
                <a:gd name="T80" fmla="*/ 50 w 304"/>
                <a:gd name="T81" fmla="*/ 181 h 181"/>
                <a:gd name="T82" fmla="*/ 50 w 304"/>
                <a:gd name="T83" fmla="*/ 172 h 181"/>
                <a:gd name="T84" fmla="*/ 63 w 304"/>
                <a:gd name="T85" fmla="*/ 170 h 181"/>
                <a:gd name="T86" fmla="*/ 58 w 304"/>
                <a:gd name="T87" fmla="*/ 159 h 181"/>
                <a:gd name="T88" fmla="*/ 28 w 304"/>
                <a:gd name="T89" fmla="*/ 162 h 181"/>
                <a:gd name="T90" fmla="*/ 25 w 304"/>
                <a:gd name="T91" fmla="*/ 170 h 181"/>
                <a:gd name="T92" fmla="*/ 16 w 304"/>
                <a:gd name="T93" fmla="*/ 17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181">
                  <a:moveTo>
                    <a:pt x="304" y="0"/>
                  </a:moveTo>
                  <a:lnTo>
                    <a:pt x="298" y="6"/>
                  </a:lnTo>
                  <a:lnTo>
                    <a:pt x="297" y="6"/>
                  </a:lnTo>
                  <a:lnTo>
                    <a:pt x="297" y="7"/>
                  </a:lnTo>
                  <a:lnTo>
                    <a:pt x="295" y="8"/>
                  </a:lnTo>
                  <a:lnTo>
                    <a:pt x="291" y="9"/>
                  </a:lnTo>
                  <a:lnTo>
                    <a:pt x="290" y="17"/>
                  </a:lnTo>
                  <a:lnTo>
                    <a:pt x="284" y="17"/>
                  </a:lnTo>
                  <a:lnTo>
                    <a:pt x="282" y="20"/>
                  </a:lnTo>
                  <a:lnTo>
                    <a:pt x="280" y="22"/>
                  </a:lnTo>
                  <a:lnTo>
                    <a:pt x="273" y="25"/>
                  </a:lnTo>
                  <a:lnTo>
                    <a:pt x="271" y="25"/>
                  </a:lnTo>
                  <a:lnTo>
                    <a:pt x="270" y="25"/>
                  </a:lnTo>
                  <a:lnTo>
                    <a:pt x="270" y="27"/>
                  </a:lnTo>
                  <a:lnTo>
                    <a:pt x="268" y="28"/>
                  </a:lnTo>
                  <a:lnTo>
                    <a:pt x="262" y="28"/>
                  </a:lnTo>
                  <a:lnTo>
                    <a:pt x="261" y="29"/>
                  </a:lnTo>
                  <a:lnTo>
                    <a:pt x="258" y="31"/>
                  </a:lnTo>
                  <a:lnTo>
                    <a:pt x="257" y="31"/>
                  </a:lnTo>
                  <a:lnTo>
                    <a:pt x="251" y="36"/>
                  </a:lnTo>
                  <a:lnTo>
                    <a:pt x="251" y="41"/>
                  </a:lnTo>
                  <a:lnTo>
                    <a:pt x="250" y="43"/>
                  </a:lnTo>
                  <a:lnTo>
                    <a:pt x="248" y="43"/>
                  </a:lnTo>
                  <a:lnTo>
                    <a:pt x="247" y="43"/>
                  </a:lnTo>
                  <a:lnTo>
                    <a:pt x="247" y="44"/>
                  </a:lnTo>
                  <a:lnTo>
                    <a:pt x="247" y="49"/>
                  </a:lnTo>
                  <a:lnTo>
                    <a:pt x="246" y="49"/>
                  </a:lnTo>
                  <a:lnTo>
                    <a:pt x="244" y="49"/>
                  </a:lnTo>
                  <a:lnTo>
                    <a:pt x="244" y="52"/>
                  </a:lnTo>
                  <a:lnTo>
                    <a:pt x="240" y="55"/>
                  </a:lnTo>
                  <a:lnTo>
                    <a:pt x="236" y="60"/>
                  </a:lnTo>
                  <a:lnTo>
                    <a:pt x="235" y="64"/>
                  </a:lnTo>
                  <a:lnTo>
                    <a:pt x="231" y="64"/>
                  </a:lnTo>
                  <a:lnTo>
                    <a:pt x="229" y="66"/>
                  </a:lnTo>
                  <a:lnTo>
                    <a:pt x="227" y="71"/>
                  </a:lnTo>
                  <a:lnTo>
                    <a:pt x="225" y="71"/>
                  </a:lnTo>
                  <a:lnTo>
                    <a:pt x="223" y="72"/>
                  </a:lnTo>
                  <a:lnTo>
                    <a:pt x="222" y="72"/>
                  </a:lnTo>
                  <a:lnTo>
                    <a:pt x="222" y="74"/>
                  </a:lnTo>
                  <a:lnTo>
                    <a:pt x="216" y="75"/>
                  </a:lnTo>
                  <a:lnTo>
                    <a:pt x="213" y="75"/>
                  </a:lnTo>
                  <a:lnTo>
                    <a:pt x="213" y="77"/>
                  </a:lnTo>
                  <a:lnTo>
                    <a:pt x="209" y="77"/>
                  </a:lnTo>
                  <a:lnTo>
                    <a:pt x="208" y="80"/>
                  </a:lnTo>
                  <a:lnTo>
                    <a:pt x="203" y="82"/>
                  </a:lnTo>
                  <a:lnTo>
                    <a:pt x="201" y="83"/>
                  </a:lnTo>
                  <a:lnTo>
                    <a:pt x="200" y="83"/>
                  </a:lnTo>
                  <a:lnTo>
                    <a:pt x="200" y="84"/>
                  </a:lnTo>
                  <a:lnTo>
                    <a:pt x="194" y="86"/>
                  </a:lnTo>
                  <a:lnTo>
                    <a:pt x="192" y="88"/>
                  </a:lnTo>
                  <a:lnTo>
                    <a:pt x="189" y="88"/>
                  </a:lnTo>
                  <a:lnTo>
                    <a:pt x="189" y="91"/>
                  </a:lnTo>
                  <a:lnTo>
                    <a:pt x="186" y="93"/>
                  </a:lnTo>
                  <a:lnTo>
                    <a:pt x="185" y="95"/>
                  </a:lnTo>
                  <a:lnTo>
                    <a:pt x="182" y="95"/>
                  </a:lnTo>
                  <a:lnTo>
                    <a:pt x="181" y="95"/>
                  </a:lnTo>
                  <a:lnTo>
                    <a:pt x="181" y="96"/>
                  </a:lnTo>
                  <a:lnTo>
                    <a:pt x="181" y="102"/>
                  </a:lnTo>
                  <a:lnTo>
                    <a:pt x="180" y="106"/>
                  </a:lnTo>
                  <a:lnTo>
                    <a:pt x="178" y="110"/>
                  </a:lnTo>
                  <a:lnTo>
                    <a:pt x="177" y="110"/>
                  </a:lnTo>
                  <a:lnTo>
                    <a:pt x="177" y="111"/>
                  </a:lnTo>
                  <a:lnTo>
                    <a:pt x="177" y="113"/>
                  </a:lnTo>
                  <a:lnTo>
                    <a:pt x="175" y="115"/>
                  </a:lnTo>
                  <a:lnTo>
                    <a:pt x="174" y="115"/>
                  </a:lnTo>
                  <a:lnTo>
                    <a:pt x="174" y="116"/>
                  </a:lnTo>
                  <a:lnTo>
                    <a:pt x="173" y="118"/>
                  </a:lnTo>
                  <a:lnTo>
                    <a:pt x="169" y="120"/>
                  </a:lnTo>
                  <a:lnTo>
                    <a:pt x="167" y="122"/>
                  </a:lnTo>
                  <a:lnTo>
                    <a:pt x="167" y="126"/>
                  </a:lnTo>
                  <a:lnTo>
                    <a:pt x="164" y="126"/>
                  </a:lnTo>
                  <a:lnTo>
                    <a:pt x="164" y="128"/>
                  </a:lnTo>
                  <a:lnTo>
                    <a:pt x="161" y="128"/>
                  </a:lnTo>
                  <a:lnTo>
                    <a:pt x="160" y="129"/>
                  </a:lnTo>
                  <a:lnTo>
                    <a:pt x="156" y="137"/>
                  </a:lnTo>
                  <a:lnTo>
                    <a:pt x="149" y="137"/>
                  </a:lnTo>
                  <a:lnTo>
                    <a:pt x="148" y="137"/>
                  </a:lnTo>
                  <a:lnTo>
                    <a:pt x="148" y="138"/>
                  </a:lnTo>
                  <a:lnTo>
                    <a:pt x="145" y="139"/>
                  </a:lnTo>
                  <a:lnTo>
                    <a:pt x="138" y="139"/>
                  </a:lnTo>
                  <a:lnTo>
                    <a:pt x="134" y="140"/>
                  </a:lnTo>
                  <a:lnTo>
                    <a:pt x="133" y="140"/>
                  </a:lnTo>
                  <a:lnTo>
                    <a:pt x="132" y="140"/>
                  </a:lnTo>
                  <a:lnTo>
                    <a:pt x="132" y="141"/>
                  </a:lnTo>
                  <a:lnTo>
                    <a:pt x="129" y="141"/>
                  </a:lnTo>
                  <a:lnTo>
                    <a:pt x="127" y="142"/>
                  </a:lnTo>
                  <a:lnTo>
                    <a:pt x="126" y="148"/>
                  </a:lnTo>
                  <a:lnTo>
                    <a:pt x="123" y="150"/>
                  </a:lnTo>
                  <a:lnTo>
                    <a:pt x="118" y="151"/>
                  </a:lnTo>
                  <a:lnTo>
                    <a:pt x="113" y="153"/>
                  </a:lnTo>
                  <a:lnTo>
                    <a:pt x="109" y="151"/>
                  </a:lnTo>
                  <a:lnTo>
                    <a:pt x="108" y="152"/>
                  </a:lnTo>
                  <a:lnTo>
                    <a:pt x="107" y="157"/>
                  </a:lnTo>
                  <a:lnTo>
                    <a:pt x="91" y="157"/>
                  </a:lnTo>
                  <a:lnTo>
                    <a:pt x="87" y="159"/>
                  </a:lnTo>
                  <a:lnTo>
                    <a:pt x="83" y="159"/>
                  </a:lnTo>
                  <a:lnTo>
                    <a:pt x="80" y="157"/>
                  </a:lnTo>
                  <a:lnTo>
                    <a:pt x="77" y="151"/>
                  </a:lnTo>
                  <a:lnTo>
                    <a:pt x="73" y="150"/>
                  </a:lnTo>
                  <a:lnTo>
                    <a:pt x="72" y="148"/>
                  </a:lnTo>
                  <a:lnTo>
                    <a:pt x="72" y="153"/>
                  </a:lnTo>
                  <a:lnTo>
                    <a:pt x="77" y="157"/>
                  </a:lnTo>
                  <a:lnTo>
                    <a:pt x="75" y="157"/>
                  </a:lnTo>
                  <a:lnTo>
                    <a:pt x="75" y="158"/>
                  </a:lnTo>
                  <a:lnTo>
                    <a:pt x="74" y="158"/>
                  </a:lnTo>
                  <a:lnTo>
                    <a:pt x="74" y="159"/>
                  </a:lnTo>
                  <a:lnTo>
                    <a:pt x="72" y="159"/>
                  </a:lnTo>
                  <a:lnTo>
                    <a:pt x="72" y="161"/>
                  </a:lnTo>
                  <a:lnTo>
                    <a:pt x="72" y="162"/>
                  </a:lnTo>
                  <a:lnTo>
                    <a:pt x="80" y="164"/>
                  </a:lnTo>
                  <a:lnTo>
                    <a:pt x="80" y="172"/>
                  </a:lnTo>
                  <a:lnTo>
                    <a:pt x="81" y="172"/>
                  </a:lnTo>
                  <a:lnTo>
                    <a:pt x="83" y="175"/>
                  </a:lnTo>
                  <a:lnTo>
                    <a:pt x="82" y="181"/>
                  </a:lnTo>
                  <a:lnTo>
                    <a:pt x="79" y="179"/>
                  </a:lnTo>
                  <a:lnTo>
                    <a:pt x="78" y="178"/>
                  </a:lnTo>
                  <a:lnTo>
                    <a:pt x="77" y="175"/>
                  </a:lnTo>
                  <a:lnTo>
                    <a:pt x="75" y="173"/>
                  </a:lnTo>
                  <a:lnTo>
                    <a:pt x="72" y="173"/>
                  </a:lnTo>
                  <a:lnTo>
                    <a:pt x="71" y="175"/>
                  </a:lnTo>
                  <a:lnTo>
                    <a:pt x="58" y="175"/>
                  </a:lnTo>
                  <a:lnTo>
                    <a:pt x="51" y="176"/>
                  </a:lnTo>
                  <a:lnTo>
                    <a:pt x="50" y="181"/>
                  </a:lnTo>
                  <a:lnTo>
                    <a:pt x="49" y="175"/>
                  </a:lnTo>
                  <a:lnTo>
                    <a:pt x="47" y="173"/>
                  </a:lnTo>
                  <a:lnTo>
                    <a:pt x="50" y="172"/>
                  </a:lnTo>
                  <a:lnTo>
                    <a:pt x="60" y="172"/>
                  </a:lnTo>
                  <a:lnTo>
                    <a:pt x="61" y="170"/>
                  </a:lnTo>
                  <a:lnTo>
                    <a:pt x="63" y="170"/>
                  </a:lnTo>
                  <a:lnTo>
                    <a:pt x="63" y="161"/>
                  </a:lnTo>
                  <a:lnTo>
                    <a:pt x="61" y="157"/>
                  </a:lnTo>
                  <a:lnTo>
                    <a:pt x="58" y="159"/>
                  </a:lnTo>
                  <a:lnTo>
                    <a:pt x="39" y="159"/>
                  </a:lnTo>
                  <a:lnTo>
                    <a:pt x="36" y="161"/>
                  </a:lnTo>
                  <a:lnTo>
                    <a:pt x="28" y="162"/>
                  </a:lnTo>
                  <a:lnTo>
                    <a:pt x="28" y="164"/>
                  </a:lnTo>
                  <a:lnTo>
                    <a:pt x="25" y="165"/>
                  </a:lnTo>
                  <a:lnTo>
                    <a:pt x="25" y="170"/>
                  </a:lnTo>
                  <a:lnTo>
                    <a:pt x="22" y="170"/>
                  </a:lnTo>
                  <a:lnTo>
                    <a:pt x="18" y="164"/>
                  </a:lnTo>
                  <a:lnTo>
                    <a:pt x="16" y="170"/>
                  </a:lnTo>
                  <a:lnTo>
                    <a:pt x="7" y="170"/>
                  </a:lnTo>
                  <a:lnTo>
                    <a:pt x="0" y="164"/>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5" name="Freeform 101">
              <a:extLst>
                <a:ext uri="{FF2B5EF4-FFF2-40B4-BE49-F238E27FC236}">
                  <a16:creationId xmlns:a16="http://schemas.microsoft.com/office/drawing/2014/main" id="{F6E1DFC1-1FF0-A574-5930-92B32D120933}"/>
                </a:ext>
              </a:extLst>
            </p:cNvPr>
            <p:cNvSpPr>
              <a:spLocks/>
            </p:cNvSpPr>
            <p:nvPr/>
          </p:nvSpPr>
          <p:spPr bwMode="auto">
            <a:xfrm>
              <a:off x="184493" y="3093011"/>
              <a:ext cx="100133" cy="14493"/>
            </a:xfrm>
            <a:custGeom>
              <a:avLst/>
              <a:gdLst>
                <a:gd name="T0" fmla="*/ 519 w 526"/>
                <a:gd name="T1" fmla="*/ 53 h 82"/>
                <a:gd name="T2" fmla="*/ 504 w 526"/>
                <a:gd name="T3" fmla="*/ 46 h 82"/>
                <a:gd name="T4" fmla="*/ 489 w 526"/>
                <a:gd name="T5" fmla="*/ 46 h 82"/>
                <a:gd name="T6" fmla="*/ 467 w 526"/>
                <a:gd name="T7" fmla="*/ 46 h 82"/>
                <a:gd name="T8" fmla="*/ 450 w 526"/>
                <a:gd name="T9" fmla="*/ 50 h 82"/>
                <a:gd name="T10" fmla="*/ 433 w 526"/>
                <a:gd name="T11" fmla="*/ 57 h 82"/>
                <a:gd name="T12" fmla="*/ 404 w 526"/>
                <a:gd name="T13" fmla="*/ 57 h 82"/>
                <a:gd name="T14" fmla="*/ 360 w 526"/>
                <a:gd name="T15" fmla="*/ 55 h 82"/>
                <a:gd name="T16" fmla="*/ 347 w 526"/>
                <a:gd name="T17" fmla="*/ 50 h 82"/>
                <a:gd name="T18" fmla="*/ 336 w 526"/>
                <a:gd name="T19" fmla="*/ 44 h 82"/>
                <a:gd name="T20" fmla="*/ 324 w 526"/>
                <a:gd name="T21" fmla="*/ 35 h 82"/>
                <a:gd name="T22" fmla="*/ 315 w 526"/>
                <a:gd name="T23" fmla="*/ 31 h 82"/>
                <a:gd name="T24" fmla="*/ 308 w 526"/>
                <a:gd name="T25" fmla="*/ 24 h 82"/>
                <a:gd name="T26" fmla="*/ 300 w 526"/>
                <a:gd name="T27" fmla="*/ 14 h 82"/>
                <a:gd name="T28" fmla="*/ 291 w 526"/>
                <a:gd name="T29" fmla="*/ 6 h 82"/>
                <a:gd name="T30" fmla="*/ 280 w 526"/>
                <a:gd name="T31" fmla="*/ 0 h 82"/>
                <a:gd name="T32" fmla="*/ 262 w 526"/>
                <a:gd name="T33" fmla="*/ 4 h 82"/>
                <a:gd name="T34" fmla="*/ 256 w 526"/>
                <a:gd name="T35" fmla="*/ 7 h 82"/>
                <a:gd name="T36" fmla="*/ 249 w 526"/>
                <a:gd name="T37" fmla="*/ 14 h 82"/>
                <a:gd name="T38" fmla="*/ 243 w 526"/>
                <a:gd name="T39" fmla="*/ 15 h 82"/>
                <a:gd name="T40" fmla="*/ 238 w 526"/>
                <a:gd name="T41" fmla="*/ 17 h 82"/>
                <a:gd name="T42" fmla="*/ 224 w 526"/>
                <a:gd name="T43" fmla="*/ 20 h 82"/>
                <a:gd name="T44" fmla="*/ 215 w 526"/>
                <a:gd name="T45" fmla="*/ 17 h 82"/>
                <a:gd name="T46" fmla="*/ 202 w 526"/>
                <a:gd name="T47" fmla="*/ 14 h 82"/>
                <a:gd name="T48" fmla="*/ 183 w 526"/>
                <a:gd name="T49" fmla="*/ 11 h 82"/>
                <a:gd name="T50" fmla="*/ 158 w 526"/>
                <a:gd name="T51" fmla="*/ 12 h 82"/>
                <a:gd name="T52" fmla="*/ 146 w 526"/>
                <a:gd name="T53" fmla="*/ 17 h 82"/>
                <a:gd name="T54" fmla="*/ 135 w 526"/>
                <a:gd name="T55" fmla="*/ 21 h 82"/>
                <a:gd name="T56" fmla="*/ 129 w 526"/>
                <a:gd name="T57" fmla="*/ 21 h 82"/>
                <a:gd name="T58" fmla="*/ 121 w 526"/>
                <a:gd name="T59" fmla="*/ 24 h 82"/>
                <a:gd name="T60" fmla="*/ 118 w 526"/>
                <a:gd name="T61" fmla="*/ 26 h 82"/>
                <a:gd name="T62" fmla="*/ 114 w 526"/>
                <a:gd name="T63" fmla="*/ 28 h 82"/>
                <a:gd name="T64" fmla="*/ 84 w 526"/>
                <a:gd name="T65" fmla="*/ 33 h 82"/>
                <a:gd name="T66" fmla="*/ 82 w 526"/>
                <a:gd name="T67" fmla="*/ 36 h 82"/>
                <a:gd name="T68" fmla="*/ 74 w 526"/>
                <a:gd name="T69" fmla="*/ 39 h 82"/>
                <a:gd name="T70" fmla="*/ 64 w 526"/>
                <a:gd name="T71" fmla="*/ 41 h 82"/>
                <a:gd name="T72" fmla="*/ 57 w 526"/>
                <a:gd name="T73" fmla="*/ 44 h 82"/>
                <a:gd name="T74" fmla="*/ 49 w 526"/>
                <a:gd name="T75" fmla="*/ 55 h 82"/>
                <a:gd name="T76" fmla="*/ 40 w 526"/>
                <a:gd name="T77" fmla="*/ 60 h 82"/>
                <a:gd name="T78" fmla="*/ 38 w 526"/>
                <a:gd name="T79" fmla="*/ 64 h 82"/>
                <a:gd name="T80" fmla="*/ 29 w 526"/>
                <a:gd name="T81" fmla="*/ 69 h 82"/>
                <a:gd name="T82" fmla="*/ 28 w 526"/>
                <a:gd name="T83" fmla="*/ 73 h 82"/>
                <a:gd name="T84" fmla="*/ 27 w 526"/>
                <a:gd name="T85" fmla="*/ 75 h 82"/>
                <a:gd name="T86" fmla="*/ 19 w 526"/>
                <a:gd name="T87" fmla="*/ 76 h 82"/>
                <a:gd name="T88" fmla="*/ 12 w 526"/>
                <a:gd name="T89" fmla="*/ 78 h 82"/>
                <a:gd name="T90" fmla="*/ 8 w 526"/>
                <a:gd name="T91"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82">
                  <a:moveTo>
                    <a:pt x="526" y="55"/>
                  </a:moveTo>
                  <a:lnTo>
                    <a:pt x="521" y="54"/>
                  </a:lnTo>
                  <a:lnTo>
                    <a:pt x="519" y="53"/>
                  </a:lnTo>
                  <a:lnTo>
                    <a:pt x="511" y="50"/>
                  </a:lnTo>
                  <a:lnTo>
                    <a:pt x="510" y="47"/>
                  </a:lnTo>
                  <a:lnTo>
                    <a:pt x="504" y="46"/>
                  </a:lnTo>
                  <a:lnTo>
                    <a:pt x="499" y="47"/>
                  </a:lnTo>
                  <a:lnTo>
                    <a:pt x="493" y="46"/>
                  </a:lnTo>
                  <a:lnTo>
                    <a:pt x="489" y="46"/>
                  </a:lnTo>
                  <a:lnTo>
                    <a:pt x="486" y="44"/>
                  </a:lnTo>
                  <a:lnTo>
                    <a:pt x="469" y="44"/>
                  </a:lnTo>
                  <a:lnTo>
                    <a:pt x="467" y="46"/>
                  </a:lnTo>
                  <a:lnTo>
                    <a:pt x="464" y="47"/>
                  </a:lnTo>
                  <a:lnTo>
                    <a:pt x="454" y="47"/>
                  </a:lnTo>
                  <a:lnTo>
                    <a:pt x="450" y="50"/>
                  </a:lnTo>
                  <a:lnTo>
                    <a:pt x="445" y="55"/>
                  </a:lnTo>
                  <a:lnTo>
                    <a:pt x="439" y="55"/>
                  </a:lnTo>
                  <a:lnTo>
                    <a:pt x="433" y="57"/>
                  </a:lnTo>
                  <a:lnTo>
                    <a:pt x="428" y="57"/>
                  </a:lnTo>
                  <a:lnTo>
                    <a:pt x="422" y="58"/>
                  </a:lnTo>
                  <a:lnTo>
                    <a:pt x="404" y="57"/>
                  </a:lnTo>
                  <a:lnTo>
                    <a:pt x="398" y="55"/>
                  </a:lnTo>
                  <a:lnTo>
                    <a:pt x="391" y="55"/>
                  </a:lnTo>
                  <a:lnTo>
                    <a:pt x="360" y="55"/>
                  </a:lnTo>
                  <a:lnTo>
                    <a:pt x="355" y="53"/>
                  </a:lnTo>
                  <a:lnTo>
                    <a:pt x="349" y="52"/>
                  </a:lnTo>
                  <a:lnTo>
                    <a:pt x="347" y="50"/>
                  </a:lnTo>
                  <a:lnTo>
                    <a:pt x="346" y="47"/>
                  </a:lnTo>
                  <a:lnTo>
                    <a:pt x="341" y="46"/>
                  </a:lnTo>
                  <a:lnTo>
                    <a:pt x="336" y="44"/>
                  </a:lnTo>
                  <a:lnTo>
                    <a:pt x="336" y="39"/>
                  </a:lnTo>
                  <a:lnTo>
                    <a:pt x="333" y="36"/>
                  </a:lnTo>
                  <a:lnTo>
                    <a:pt x="324" y="35"/>
                  </a:lnTo>
                  <a:lnTo>
                    <a:pt x="321" y="33"/>
                  </a:lnTo>
                  <a:lnTo>
                    <a:pt x="319" y="33"/>
                  </a:lnTo>
                  <a:lnTo>
                    <a:pt x="315" y="31"/>
                  </a:lnTo>
                  <a:lnTo>
                    <a:pt x="314" y="28"/>
                  </a:lnTo>
                  <a:lnTo>
                    <a:pt x="313" y="26"/>
                  </a:lnTo>
                  <a:lnTo>
                    <a:pt x="308" y="24"/>
                  </a:lnTo>
                  <a:lnTo>
                    <a:pt x="303" y="22"/>
                  </a:lnTo>
                  <a:lnTo>
                    <a:pt x="302" y="17"/>
                  </a:lnTo>
                  <a:lnTo>
                    <a:pt x="300" y="14"/>
                  </a:lnTo>
                  <a:lnTo>
                    <a:pt x="295" y="11"/>
                  </a:lnTo>
                  <a:lnTo>
                    <a:pt x="292" y="11"/>
                  </a:lnTo>
                  <a:lnTo>
                    <a:pt x="291" y="6"/>
                  </a:lnTo>
                  <a:lnTo>
                    <a:pt x="291" y="4"/>
                  </a:lnTo>
                  <a:lnTo>
                    <a:pt x="284" y="3"/>
                  </a:lnTo>
                  <a:lnTo>
                    <a:pt x="280" y="0"/>
                  </a:lnTo>
                  <a:lnTo>
                    <a:pt x="267" y="0"/>
                  </a:lnTo>
                  <a:lnTo>
                    <a:pt x="265" y="2"/>
                  </a:lnTo>
                  <a:lnTo>
                    <a:pt x="262" y="4"/>
                  </a:lnTo>
                  <a:lnTo>
                    <a:pt x="260" y="4"/>
                  </a:lnTo>
                  <a:lnTo>
                    <a:pt x="260" y="6"/>
                  </a:lnTo>
                  <a:lnTo>
                    <a:pt x="256" y="7"/>
                  </a:lnTo>
                  <a:lnTo>
                    <a:pt x="256" y="11"/>
                  </a:lnTo>
                  <a:lnTo>
                    <a:pt x="251" y="11"/>
                  </a:lnTo>
                  <a:lnTo>
                    <a:pt x="249" y="14"/>
                  </a:lnTo>
                  <a:lnTo>
                    <a:pt x="245" y="15"/>
                  </a:lnTo>
                  <a:lnTo>
                    <a:pt x="244" y="15"/>
                  </a:lnTo>
                  <a:lnTo>
                    <a:pt x="243" y="15"/>
                  </a:lnTo>
                  <a:lnTo>
                    <a:pt x="243" y="16"/>
                  </a:lnTo>
                  <a:lnTo>
                    <a:pt x="240" y="16"/>
                  </a:lnTo>
                  <a:lnTo>
                    <a:pt x="238" y="17"/>
                  </a:lnTo>
                  <a:lnTo>
                    <a:pt x="235" y="20"/>
                  </a:lnTo>
                  <a:lnTo>
                    <a:pt x="227" y="22"/>
                  </a:lnTo>
                  <a:lnTo>
                    <a:pt x="224" y="20"/>
                  </a:lnTo>
                  <a:lnTo>
                    <a:pt x="219" y="19"/>
                  </a:lnTo>
                  <a:lnTo>
                    <a:pt x="217" y="19"/>
                  </a:lnTo>
                  <a:lnTo>
                    <a:pt x="215" y="17"/>
                  </a:lnTo>
                  <a:lnTo>
                    <a:pt x="207" y="17"/>
                  </a:lnTo>
                  <a:lnTo>
                    <a:pt x="205" y="15"/>
                  </a:lnTo>
                  <a:lnTo>
                    <a:pt x="202" y="14"/>
                  </a:lnTo>
                  <a:lnTo>
                    <a:pt x="188" y="14"/>
                  </a:lnTo>
                  <a:lnTo>
                    <a:pt x="184" y="12"/>
                  </a:lnTo>
                  <a:lnTo>
                    <a:pt x="183" y="11"/>
                  </a:lnTo>
                  <a:lnTo>
                    <a:pt x="161" y="11"/>
                  </a:lnTo>
                  <a:lnTo>
                    <a:pt x="159" y="12"/>
                  </a:lnTo>
                  <a:lnTo>
                    <a:pt x="158" y="12"/>
                  </a:lnTo>
                  <a:lnTo>
                    <a:pt x="158" y="14"/>
                  </a:lnTo>
                  <a:lnTo>
                    <a:pt x="150" y="15"/>
                  </a:lnTo>
                  <a:lnTo>
                    <a:pt x="146" y="17"/>
                  </a:lnTo>
                  <a:lnTo>
                    <a:pt x="140" y="20"/>
                  </a:lnTo>
                  <a:lnTo>
                    <a:pt x="137" y="20"/>
                  </a:lnTo>
                  <a:lnTo>
                    <a:pt x="135" y="21"/>
                  </a:lnTo>
                  <a:lnTo>
                    <a:pt x="132" y="21"/>
                  </a:lnTo>
                  <a:lnTo>
                    <a:pt x="130" y="21"/>
                  </a:lnTo>
                  <a:lnTo>
                    <a:pt x="129" y="21"/>
                  </a:lnTo>
                  <a:lnTo>
                    <a:pt x="129" y="22"/>
                  </a:lnTo>
                  <a:lnTo>
                    <a:pt x="124" y="24"/>
                  </a:lnTo>
                  <a:lnTo>
                    <a:pt x="121" y="24"/>
                  </a:lnTo>
                  <a:lnTo>
                    <a:pt x="119" y="24"/>
                  </a:lnTo>
                  <a:lnTo>
                    <a:pt x="118" y="24"/>
                  </a:lnTo>
                  <a:lnTo>
                    <a:pt x="118" y="26"/>
                  </a:lnTo>
                  <a:lnTo>
                    <a:pt x="116" y="27"/>
                  </a:lnTo>
                  <a:lnTo>
                    <a:pt x="114" y="27"/>
                  </a:lnTo>
                  <a:lnTo>
                    <a:pt x="114" y="28"/>
                  </a:lnTo>
                  <a:lnTo>
                    <a:pt x="107" y="28"/>
                  </a:lnTo>
                  <a:lnTo>
                    <a:pt x="96" y="33"/>
                  </a:lnTo>
                  <a:lnTo>
                    <a:pt x="84" y="33"/>
                  </a:lnTo>
                  <a:lnTo>
                    <a:pt x="83" y="35"/>
                  </a:lnTo>
                  <a:lnTo>
                    <a:pt x="82" y="35"/>
                  </a:lnTo>
                  <a:lnTo>
                    <a:pt x="82" y="36"/>
                  </a:lnTo>
                  <a:lnTo>
                    <a:pt x="78" y="36"/>
                  </a:lnTo>
                  <a:lnTo>
                    <a:pt x="75" y="36"/>
                  </a:lnTo>
                  <a:lnTo>
                    <a:pt x="74" y="39"/>
                  </a:lnTo>
                  <a:lnTo>
                    <a:pt x="67" y="39"/>
                  </a:lnTo>
                  <a:lnTo>
                    <a:pt x="66" y="41"/>
                  </a:lnTo>
                  <a:lnTo>
                    <a:pt x="64" y="41"/>
                  </a:lnTo>
                  <a:lnTo>
                    <a:pt x="63" y="41"/>
                  </a:lnTo>
                  <a:lnTo>
                    <a:pt x="63" y="42"/>
                  </a:lnTo>
                  <a:lnTo>
                    <a:pt x="57" y="44"/>
                  </a:lnTo>
                  <a:lnTo>
                    <a:pt x="52" y="44"/>
                  </a:lnTo>
                  <a:lnTo>
                    <a:pt x="51" y="50"/>
                  </a:lnTo>
                  <a:lnTo>
                    <a:pt x="49" y="55"/>
                  </a:lnTo>
                  <a:lnTo>
                    <a:pt x="43" y="57"/>
                  </a:lnTo>
                  <a:lnTo>
                    <a:pt x="41" y="58"/>
                  </a:lnTo>
                  <a:lnTo>
                    <a:pt x="40" y="60"/>
                  </a:lnTo>
                  <a:lnTo>
                    <a:pt x="39" y="63"/>
                  </a:lnTo>
                  <a:lnTo>
                    <a:pt x="38" y="63"/>
                  </a:lnTo>
                  <a:lnTo>
                    <a:pt x="38" y="64"/>
                  </a:lnTo>
                  <a:lnTo>
                    <a:pt x="38" y="66"/>
                  </a:lnTo>
                  <a:lnTo>
                    <a:pt x="30" y="66"/>
                  </a:lnTo>
                  <a:lnTo>
                    <a:pt x="29" y="69"/>
                  </a:lnTo>
                  <a:lnTo>
                    <a:pt x="28" y="69"/>
                  </a:lnTo>
                  <a:lnTo>
                    <a:pt x="28" y="70"/>
                  </a:lnTo>
                  <a:lnTo>
                    <a:pt x="28" y="73"/>
                  </a:lnTo>
                  <a:lnTo>
                    <a:pt x="27" y="73"/>
                  </a:lnTo>
                  <a:lnTo>
                    <a:pt x="27" y="74"/>
                  </a:lnTo>
                  <a:lnTo>
                    <a:pt x="27" y="75"/>
                  </a:lnTo>
                  <a:lnTo>
                    <a:pt x="23" y="76"/>
                  </a:lnTo>
                  <a:lnTo>
                    <a:pt x="20" y="76"/>
                  </a:lnTo>
                  <a:lnTo>
                    <a:pt x="19" y="76"/>
                  </a:lnTo>
                  <a:lnTo>
                    <a:pt x="19" y="77"/>
                  </a:lnTo>
                  <a:lnTo>
                    <a:pt x="16" y="77"/>
                  </a:lnTo>
                  <a:lnTo>
                    <a:pt x="12" y="78"/>
                  </a:lnTo>
                  <a:lnTo>
                    <a:pt x="10" y="78"/>
                  </a:lnTo>
                  <a:lnTo>
                    <a:pt x="8" y="78"/>
                  </a:lnTo>
                  <a:lnTo>
                    <a:pt x="8" y="79"/>
                  </a:lnTo>
                  <a:lnTo>
                    <a:pt x="0" y="82"/>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6" name="Freeform 102">
              <a:extLst>
                <a:ext uri="{FF2B5EF4-FFF2-40B4-BE49-F238E27FC236}">
                  <a16:creationId xmlns:a16="http://schemas.microsoft.com/office/drawing/2014/main" id="{8592FFA4-256D-D45D-6121-12C8A2018CD7}"/>
                </a:ext>
              </a:extLst>
            </p:cNvPr>
            <p:cNvSpPr>
              <a:spLocks/>
            </p:cNvSpPr>
            <p:nvPr/>
          </p:nvSpPr>
          <p:spPr bwMode="auto">
            <a:xfrm>
              <a:off x="284626" y="3103551"/>
              <a:ext cx="94863" cy="22398"/>
            </a:xfrm>
            <a:custGeom>
              <a:avLst/>
              <a:gdLst>
                <a:gd name="T0" fmla="*/ 497 w 506"/>
                <a:gd name="T1" fmla="*/ 118 h 120"/>
                <a:gd name="T2" fmla="*/ 486 w 506"/>
                <a:gd name="T3" fmla="*/ 113 h 120"/>
                <a:gd name="T4" fmla="*/ 464 w 506"/>
                <a:gd name="T5" fmla="*/ 113 h 120"/>
                <a:gd name="T6" fmla="*/ 455 w 506"/>
                <a:gd name="T7" fmla="*/ 107 h 120"/>
                <a:gd name="T8" fmla="*/ 451 w 506"/>
                <a:gd name="T9" fmla="*/ 107 h 120"/>
                <a:gd name="T10" fmla="*/ 448 w 506"/>
                <a:gd name="T11" fmla="*/ 109 h 120"/>
                <a:gd name="T12" fmla="*/ 422 w 506"/>
                <a:gd name="T13" fmla="*/ 109 h 120"/>
                <a:gd name="T14" fmla="*/ 419 w 506"/>
                <a:gd name="T15" fmla="*/ 104 h 120"/>
                <a:gd name="T16" fmla="*/ 408 w 506"/>
                <a:gd name="T17" fmla="*/ 98 h 120"/>
                <a:gd name="T18" fmla="*/ 389 w 506"/>
                <a:gd name="T19" fmla="*/ 93 h 120"/>
                <a:gd name="T20" fmla="*/ 386 w 506"/>
                <a:gd name="T21" fmla="*/ 87 h 120"/>
                <a:gd name="T22" fmla="*/ 377 w 506"/>
                <a:gd name="T23" fmla="*/ 83 h 120"/>
                <a:gd name="T24" fmla="*/ 366 w 506"/>
                <a:gd name="T25" fmla="*/ 80 h 120"/>
                <a:gd name="T26" fmla="*/ 356 w 506"/>
                <a:gd name="T27" fmla="*/ 76 h 120"/>
                <a:gd name="T28" fmla="*/ 345 w 506"/>
                <a:gd name="T29" fmla="*/ 66 h 120"/>
                <a:gd name="T30" fmla="*/ 339 w 506"/>
                <a:gd name="T31" fmla="*/ 59 h 120"/>
                <a:gd name="T32" fmla="*/ 333 w 506"/>
                <a:gd name="T33" fmla="*/ 55 h 120"/>
                <a:gd name="T34" fmla="*/ 328 w 506"/>
                <a:gd name="T35" fmla="*/ 52 h 120"/>
                <a:gd name="T36" fmla="*/ 314 w 506"/>
                <a:gd name="T37" fmla="*/ 46 h 120"/>
                <a:gd name="T38" fmla="*/ 290 w 506"/>
                <a:gd name="T39" fmla="*/ 49 h 120"/>
                <a:gd name="T40" fmla="*/ 262 w 506"/>
                <a:gd name="T41" fmla="*/ 52 h 120"/>
                <a:gd name="T42" fmla="*/ 255 w 506"/>
                <a:gd name="T43" fmla="*/ 47 h 120"/>
                <a:gd name="T44" fmla="*/ 241 w 506"/>
                <a:gd name="T45" fmla="*/ 37 h 120"/>
                <a:gd name="T46" fmla="*/ 219 w 506"/>
                <a:gd name="T47" fmla="*/ 35 h 120"/>
                <a:gd name="T48" fmla="*/ 197 w 506"/>
                <a:gd name="T49" fmla="*/ 28 h 120"/>
                <a:gd name="T50" fmla="*/ 185 w 506"/>
                <a:gd name="T51" fmla="*/ 25 h 120"/>
                <a:gd name="T52" fmla="*/ 177 w 506"/>
                <a:gd name="T53" fmla="*/ 24 h 120"/>
                <a:gd name="T54" fmla="*/ 167 w 506"/>
                <a:gd name="T55" fmla="*/ 30 h 120"/>
                <a:gd name="T56" fmla="*/ 164 w 506"/>
                <a:gd name="T57" fmla="*/ 31 h 120"/>
                <a:gd name="T58" fmla="*/ 160 w 506"/>
                <a:gd name="T59" fmla="*/ 35 h 120"/>
                <a:gd name="T60" fmla="*/ 148 w 506"/>
                <a:gd name="T61" fmla="*/ 38 h 120"/>
                <a:gd name="T62" fmla="*/ 146 w 506"/>
                <a:gd name="T63" fmla="*/ 42 h 120"/>
                <a:gd name="T64" fmla="*/ 142 w 506"/>
                <a:gd name="T65" fmla="*/ 44 h 120"/>
                <a:gd name="T66" fmla="*/ 127 w 506"/>
                <a:gd name="T67" fmla="*/ 38 h 120"/>
                <a:gd name="T68" fmla="*/ 116 w 506"/>
                <a:gd name="T69" fmla="*/ 36 h 120"/>
                <a:gd name="T70" fmla="*/ 94 w 506"/>
                <a:gd name="T71" fmla="*/ 33 h 120"/>
                <a:gd name="T72" fmla="*/ 89 w 506"/>
                <a:gd name="T73" fmla="*/ 26 h 120"/>
                <a:gd name="T74" fmla="*/ 83 w 506"/>
                <a:gd name="T75" fmla="*/ 24 h 120"/>
                <a:gd name="T76" fmla="*/ 54 w 506"/>
                <a:gd name="T77" fmla="*/ 20 h 120"/>
                <a:gd name="T78" fmla="*/ 38 w 506"/>
                <a:gd name="T79" fmla="*/ 16 h 120"/>
                <a:gd name="T80" fmla="*/ 29 w 506"/>
                <a:gd name="T81" fmla="*/ 13 h 120"/>
                <a:gd name="T82" fmla="*/ 14 w 506"/>
                <a:gd name="T83" fmla="*/ 10 h 120"/>
                <a:gd name="T84" fmla="*/ 6 w 506"/>
                <a:gd name="T85"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 h="120">
                  <a:moveTo>
                    <a:pt x="506" y="120"/>
                  </a:moveTo>
                  <a:lnTo>
                    <a:pt x="498" y="120"/>
                  </a:lnTo>
                  <a:lnTo>
                    <a:pt x="497" y="118"/>
                  </a:lnTo>
                  <a:lnTo>
                    <a:pt x="493" y="114"/>
                  </a:lnTo>
                  <a:lnTo>
                    <a:pt x="490" y="113"/>
                  </a:lnTo>
                  <a:lnTo>
                    <a:pt x="486" y="113"/>
                  </a:lnTo>
                  <a:lnTo>
                    <a:pt x="481" y="111"/>
                  </a:lnTo>
                  <a:lnTo>
                    <a:pt x="477" y="113"/>
                  </a:lnTo>
                  <a:lnTo>
                    <a:pt x="464" y="113"/>
                  </a:lnTo>
                  <a:lnTo>
                    <a:pt x="460" y="110"/>
                  </a:lnTo>
                  <a:lnTo>
                    <a:pt x="459" y="109"/>
                  </a:lnTo>
                  <a:lnTo>
                    <a:pt x="455" y="107"/>
                  </a:lnTo>
                  <a:lnTo>
                    <a:pt x="454" y="105"/>
                  </a:lnTo>
                  <a:lnTo>
                    <a:pt x="454" y="107"/>
                  </a:lnTo>
                  <a:lnTo>
                    <a:pt x="451" y="107"/>
                  </a:lnTo>
                  <a:lnTo>
                    <a:pt x="450" y="107"/>
                  </a:lnTo>
                  <a:lnTo>
                    <a:pt x="450" y="108"/>
                  </a:lnTo>
                  <a:lnTo>
                    <a:pt x="448" y="109"/>
                  </a:lnTo>
                  <a:lnTo>
                    <a:pt x="430" y="109"/>
                  </a:lnTo>
                  <a:lnTo>
                    <a:pt x="426" y="111"/>
                  </a:lnTo>
                  <a:lnTo>
                    <a:pt x="422" y="109"/>
                  </a:lnTo>
                  <a:lnTo>
                    <a:pt x="421" y="109"/>
                  </a:lnTo>
                  <a:lnTo>
                    <a:pt x="419" y="106"/>
                  </a:lnTo>
                  <a:lnTo>
                    <a:pt x="419" y="104"/>
                  </a:lnTo>
                  <a:lnTo>
                    <a:pt x="411" y="104"/>
                  </a:lnTo>
                  <a:lnTo>
                    <a:pt x="410" y="101"/>
                  </a:lnTo>
                  <a:lnTo>
                    <a:pt x="408" y="98"/>
                  </a:lnTo>
                  <a:lnTo>
                    <a:pt x="400" y="98"/>
                  </a:lnTo>
                  <a:lnTo>
                    <a:pt x="393" y="96"/>
                  </a:lnTo>
                  <a:lnTo>
                    <a:pt x="389" y="93"/>
                  </a:lnTo>
                  <a:lnTo>
                    <a:pt x="388" y="90"/>
                  </a:lnTo>
                  <a:lnTo>
                    <a:pt x="386" y="88"/>
                  </a:lnTo>
                  <a:lnTo>
                    <a:pt x="386" y="87"/>
                  </a:lnTo>
                  <a:lnTo>
                    <a:pt x="380" y="87"/>
                  </a:lnTo>
                  <a:lnTo>
                    <a:pt x="378" y="84"/>
                  </a:lnTo>
                  <a:lnTo>
                    <a:pt x="377" y="83"/>
                  </a:lnTo>
                  <a:lnTo>
                    <a:pt x="375" y="82"/>
                  </a:lnTo>
                  <a:lnTo>
                    <a:pt x="367" y="82"/>
                  </a:lnTo>
                  <a:lnTo>
                    <a:pt x="366" y="80"/>
                  </a:lnTo>
                  <a:lnTo>
                    <a:pt x="364" y="78"/>
                  </a:lnTo>
                  <a:lnTo>
                    <a:pt x="364" y="76"/>
                  </a:lnTo>
                  <a:lnTo>
                    <a:pt x="356" y="76"/>
                  </a:lnTo>
                  <a:lnTo>
                    <a:pt x="355" y="71"/>
                  </a:lnTo>
                  <a:lnTo>
                    <a:pt x="345" y="68"/>
                  </a:lnTo>
                  <a:lnTo>
                    <a:pt x="345" y="66"/>
                  </a:lnTo>
                  <a:lnTo>
                    <a:pt x="342" y="62"/>
                  </a:lnTo>
                  <a:lnTo>
                    <a:pt x="342" y="60"/>
                  </a:lnTo>
                  <a:lnTo>
                    <a:pt x="339" y="59"/>
                  </a:lnTo>
                  <a:lnTo>
                    <a:pt x="339" y="58"/>
                  </a:lnTo>
                  <a:lnTo>
                    <a:pt x="334" y="57"/>
                  </a:lnTo>
                  <a:lnTo>
                    <a:pt x="333" y="55"/>
                  </a:lnTo>
                  <a:lnTo>
                    <a:pt x="330" y="54"/>
                  </a:lnTo>
                  <a:lnTo>
                    <a:pt x="329" y="54"/>
                  </a:lnTo>
                  <a:lnTo>
                    <a:pt x="328" y="52"/>
                  </a:lnTo>
                  <a:lnTo>
                    <a:pt x="320" y="47"/>
                  </a:lnTo>
                  <a:lnTo>
                    <a:pt x="317" y="47"/>
                  </a:lnTo>
                  <a:lnTo>
                    <a:pt x="314" y="46"/>
                  </a:lnTo>
                  <a:lnTo>
                    <a:pt x="313" y="46"/>
                  </a:lnTo>
                  <a:lnTo>
                    <a:pt x="291" y="46"/>
                  </a:lnTo>
                  <a:lnTo>
                    <a:pt x="290" y="49"/>
                  </a:lnTo>
                  <a:lnTo>
                    <a:pt x="286" y="51"/>
                  </a:lnTo>
                  <a:lnTo>
                    <a:pt x="284" y="52"/>
                  </a:lnTo>
                  <a:lnTo>
                    <a:pt x="262" y="52"/>
                  </a:lnTo>
                  <a:lnTo>
                    <a:pt x="258" y="49"/>
                  </a:lnTo>
                  <a:lnTo>
                    <a:pt x="256" y="47"/>
                  </a:lnTo>
                  <a:lnTo>
                    <a:pt x="255" y="47"/>
                  </a:lnTo>
                  <a:lnTo>
                    <a:pt x="247" y="44"/>
                  </a:lnTo>
                  <a:lnTo>
                    <a:pt x="244" y="38"/>
                  </a:lnTo>
                  <a:lnTo>
                    <a:pt x="241" y="37"/>
                  </a:lnTo>
                  <a:lnTo>
                    <a:pt x="241" y="36"/>
                  </a:lnTo>
                  <a:lnTo>
                    <a:pt x="236" y="35"/>
                  </a:lnTo>
                  <a:lnTo>
                    <a:pt x="219" y="35"/>
                  </a:lnTo>
                  <a:lnTo>
                    <a:pt x="214" y="33"/>
                  </a:lnTo>
                  <a:lnTo>
                    <a:pt x="200" y="33"/>
                  </a:lnTo>
                  <a:lnTo>
                    <a:pt x="197" y="28"/>
                  </a:lnTo>
                  <a:lnTo>
                    <a:pt x="195" y="27"/>
                  </a:lnTo>
                  <a:lnTo>
                    <a:pt x="189" y="27"/>
                  </a:lnTo>
                  <a:lnTo>
                    <a:pt x="185" y="25"/>
                  </a:lnTo>
                  <a:lnTo>
                    <a:pt x="182" y="25"/>
                  </a:lnTo>
                  <a:lnTo>
                    <a:pt x="180" y="25"/>
                  </a:lnTo>
                  <a:lnTo>
                    <a:pt x="177" y="24"/>
                  </a:lnTo>
                  <a:lnTo>
                    <a:pt x="175" y="25"/>
                  </a:lnTo>
                  <a:lnTo>
                    <a:pt x="171" y="25"/>
                  </a:lnTo>
                  <a:lnTo>
                    <a:pt x="167" y="30"/>
                  </a:lnTo>
                  <a:lnTo>
                    <a:pt x="165" y="30"/>
                  </a:lnTo>
                  <a:lnTo>
                    <a:pt x="164" y="30"/>
                  </a:lnTo>
                  <a:lnTo>
                    <a:pt x="164" y="31"/>
                  </a:lnTo>
                  <a:lnTo>
                    <a:pt x="162" y="33"/>
                  </a:lnTo>
                  <a:lnTo>
                    <a:pt x="160" y="33"/>
                  </a:lnTo>
                  <a:lnTo>
                    <a:pt x="160" y="35"/>
                  </a:lnTo>
                  <a:lnTo>
                    <a:pt x="156" y="35"/>
                  </a:lnTo>
                  <a:lnTo>
                    <a:pt x="149" y="36"/>
                  </a:lnTo>
                  <a:lnTo>
                    <a:pt x="148" y="38"/>
                  </a:lnTo>
                  <a:lnTo>
                    <a:pt x="147" y="38"/>
                  </a:lnTo>
                  <a:lnTo>
                    <a:pt x="147" y="39"/>
                  </a:lnTo>
                  <a:lnTo>
                    <a:pt x="146" y="42"/>
                  </a:lnTo>
                  <a:lnTo>
                    <a:pt x="143" y="43"/>
                  </a:lnTo>
                  <a:lnTo>
                    <a:pt x="142" y="43"/>
                  </a:lnTo>
                  <a:lnTo>
                    <a:pt x="142" y="44"/>
                  </a:lnTo>
                  <a:lnTo>
                    <a:pt x="131" y="44"/>
                  </a:lnTo>
                  <a:lnTo>
                    <a:pt x="128" y="40"/>
                  </a:lnTo>
                  <a:lnTo>
                    <a:pt x="127" y="38"/>
                  </a:lnTo>
                  <a:lnTo>
                    <a:pt x="120" y="38"/>
                  </a:lnTo>
                  <a:lnTo>
                    <a:pt x="117" y="37"/>
                  </a:lnTo>
                  <a:lnTo>
                    <a:pt x="116" y="36"/>
                  </a:lnTo>
                  <a:lnTo>
                    <a:pt x="109" y="36"/>
                  </a:lnTo>
                  <a:lnTo>
                    <a:pt x="105" y="33"/>
                  </a:lnTo>
                  <a:lnTo>
                    <a:pt x="94" y="33"/>
                  </a:lnTo>
                  <a:lnTo>
                    <a:pt x="93" y="27"/>
                  </a:lnTo>
                  <a:lnTo>
                    <a:pt x="90" y="26"/>
                  </a:lnTo>
                  <a:lnTo>
                    <a:pt x="89" y="26"/>
                  </a:lnTo>
                  <a:lnTo>
                    <a:pt x="88" y="25"/>
                  </a:lnTo>
                  <a:lnTo>
                    <a:pt x="84" y="24"/>
                  </a:lnTo>
                  <a:lnTo>
                    <a:pt x="83" y="24"/>
                  </a:lnTo>
                  <a:lnTo>
                    <a:pt x="77" y="22"/>
                  </a:lnTo>
                  <a:lnTo>
                    <a:pt x="58" y="22"/>
                  </a:lnTo>
                  <a:lnTo>
                    <a:pt x="54" y="20"/>
                  </a:lnTo>
                  <a:lnTo>
                    <a:pt x="50" y="20"/>
                  </a:lnTo>
                  <a:lnTo>
                    <a:pt x="47" y="16"/>
                  </a:lnTo>
                  <a:lnTo>
                    <a:pt x="38" y="16"/>
                  </a:lnTo>
                  <a:lnTo>
                    <a:pt x="35" y="14"/>
                  </a:lnTo>
                  <a:lnTo>
                    <a:pt x="33" y="14"/>
                  </a:lnTo>
                  <a:lnTo>
                    <a:pt x="29" y="13"/>
                  </a:lnTo>
                  <a:lnTo>
                    <a:pt x="22" y="11"/>
                  </a:lnTo>
                  <a:lnTo>
                    <a:pt x="17" y="11"/>
                  </a:lnTo>
                  <a:lnTo>
                    <a:pt x="14" y="10"/>
                  </a:lnTo>
                  <a:lnTo>
                    <a:pt x="14" y="9"/>
                  </a:lnTo>
                  <a:lnTo>
                    <a:pt x="9" y="3"/>
                  </a:lnTo>
                  <a:lnTo>
                    <a:pt x="6" y="3"/>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7" name="Freeform 103">
              <a:extLst>
                <a:ext uri="{FF2B5EF4-FFF2-40B4-BE49-F238E27FC236}">
                  <a16:creationId xmlns:a16="http://schemas.microsoft.com/office/drawing/2014/main" id="{D98CBB9D-D842-A2A6-8B17-FD9286A02BE7}"/>
                </a:ext>
              </a:extLst>
            </p:cNvPr>
            <p:cNvSpPr>
              <a:spLocks/>
            </p:cNvSpPr>
            <p:nvPr/>
          </p:nvSpPr>
          <p:spPr bwMode="auto">
            <a:xfrm>
              <a:off x="379488" y="3125949"/>
              <a:ext cx="44796" cy="80370"/>
            </a:xfrm>
            <a:custGeom>
              <a:avLst/>
              <a:gdLst>
                <a:gd name="T0" fmla="*/ 236 w 237"/>
                <a:gd name="T1" fmla="*/ 424 h 426"/>
                <a:gd name="T2" fmla="*/ 234 w 237"/>
                <a:gd name="T3" fmla="*/ 415 h 426"/>
                <a:gd name="T4" fmla="*/ 229 w 237"/>
                <a:gd name="T5" fmla="*/ 317 h 426"/>
                <a:gd name="T6" fmla="*/ 227 w 237"/>
                <a:gd name="T7" fmla="*/ 311 h 426"/>
                <a:gd name="T8" fmla="*/ 226 w 237"/>
                <a:gd name="T9" fmla="*/ 296 h 426"/>
                <a:gd name="T10" fmla="*/ 227 w 237"/>
                <a:gd name="T11" fmla="*/ 295 h 426"/>
                <a:gd name="T12" fmla="*/ 229 w 237"/>
                <a:gd name="T13" fmla="*/ 285 h 426"/>
                <a:gd name="T14" fmla="*/ 230 w 237"/>
                <a:gd name="T15" fmla="*/ 280 h 426"/>
                <a:gd name="T16" fmla="*/ 227 w 237"/>
                <a:gd name="T17" fmla="*/ 271 h 426"/>
                <a:gd name="T18" fmla="*/ 226 w 237"/>
                <a:gd name="T19" fmla="*/ 255 h 426"/>
                <a:gd name="T20" fmla="*/ 223 w 237"/>
                <a:gd name="T21" fmla="*/ 252 h 426"/>
                <a:gd name="T22" fmla="*/ 221 w 237"/>
                <a:gd name="T23" fmla="*/ 244 h 426"/>
                <a:gd name="T24" fmla="*/ 219 w 237"/>
                <a:gd name="T25" fmla="*/ 230 h 426"/>
                <a:gd name="T26" fmla="*/ 214 w 237"/>
                <a:gd name="T27" fmla="*/ 222 h 426"/>
                <a:gd name="T28" fmla="*/ 212 w 237"/>
                <a:gd name="T29" fmla="*/ 220 h 426"/>
                <a:gd name="T30" fmla="*/ 208 w 237"/>
                <a:gd name="T31" fmla="*/ 211 h 426"/>
                <a:gd name="T32" fmla="*/ 205 w 237"/>
                <a:gd name="T33" fmla="*/ 207 h 426"/>
                <a:gd name="T34" fmla="*/ 201 w 237"/>
                <a:gd name="T35" fmla="*/ 205 h 426"/>
                <a:gd name="T36" fmla="*/ 199 w 237"/>
                <a:gd name="T37" fmla="*/ 198 h 426"/>
                <a:gd name="T38" fmla="*/ 197 w 237"/>
                <a:gd name="T39" fmla="*/ 195 h 426"/>
                <a:gd name="T40" fmla="*/ 194 w 237"/>
                <a:gd name="T41" fmla="*/ 187 h 426"/>
                <a:gd name="T42" fmla="*/ 190 w 237"/>
                <a:gd name="T43" fmla="*/ 184 h 426"/>
                <a:gd name="T44" fmla="*/ 186 w 237"/>
                <a:gd name="T45" fmla="*/ 178 h 426"/>
                <a:gd name="T46" fmla="*/ 185 w 237"/>
                <a:gd name="T47" fmla="*/ 173 h 426"/>
                <a:gd name="T48" fmla="*/ 179 w 237"/>
                <a:gd name="T49" fmla="*/ 164 h 426"/>
                <a:gd name="T50" fmla="*/ 175 w 237"/>
                <a:gd name="T51" fmla="*/ 157 h 426"/>
                <a:gd name="T52" fmla="*/ 174 w 237"/>
                <a:gd name="T53" fmla="*/ 153 h 426"/>
                <a:gd name="T54" fmla="*/ 172 w 237"/>
                <a:gd name="T55" fmla="*/ 148 h 426"/>
                <a:gd name="T56" fmla="*/ 164 w 237"/>
                <a:gd name="T57" fmla="*/ 142 h 426"/>
                <a:gd name="T58" fmla="*/ 162 w 237"/>
                <a:gd name="T59" fmla="*/ 135 h 426"/>
                <a:gd name="T60" fmla="*/ 158 w 237"/>
                <a:gd name="T61" fmla="*/ 131 h 426"/>
                <a:gd name="T62" fmla="*/ 153 w 237"/>
                <a:gd name="T63" fmla="*/ 129 h 426"/>
                <a:gd name="T64" fmla="*/ 152 w 237"/>
                <a:gd name="T65" fmla="*/ 122 h 426"/>
                <a:gd name="T66" fmla="*/ 146 w 237"/>
                <a:gd name="T67" fmla="*/ 118 h 426"/>
                <a:gd name="T68" fmla="*/ 142 w 237"/>
                <a:gd name="T69" fmla="*/ 113 h 426"/>
                <a:gd name="T70" fmla="*/ 139 w 237"/>
                <a:gd name="T71" fmla="*/ 111 h 426"/>
                <a:gd name="T72" fmla="*/ 131 w 237"/>
                <a:gd name="T73" fmla="*/ 107 h 426"/>
                <a:gd name="T74" fmla="*/ 128 w 237"/>
                <a:gd name="T75" fmla="*/ 100 h 426"/>
                <a:gd name="T76" fmla="*/ 122 w 237"/>
                <a:gd name="T77" fmla="*/ 96 h 426"/>
                <a:gd name="T78" fmla="*/ 119 w 237"/>
                <a:gd name="T79" fmla="*/ 91 h 426"/>
                <a:gd name="T80" fmla="*/ 114 w 237"/>
                <a:gd name="T81" fmla="*/ 89 h 426"/>
                <a:gd name="T82" fmla="*/ 112 w 237"/>
                <a:gd name="T83" fmla="*/ 86 h 426"/>
                <a:gd name="T84" fmla="*/ 110 w 237"/>
                <a:gd name="T85" fmla="*/ 80 h 426"/>
                <a:gd name="T86" fmla="*/ 106 w 237"/>
                <a:gd name="T87" fmla="*/ 77 h 426"/>
                <a:gd name="T88" fmla="*/ 99 w 237"/>
                <a:gd name="T89" fmla="*/ 67 h 426"/>
                <a:gd name="T90" fmla="*/ 95 w 237"/>
                <a:gd name="T91" fmla="*/ 56 h 426"/>
                <a:gd name="T92" fmla="*/ 88 w 237"/>
                <a:gd name="T93" fmla="*/ 47 h 426"/>
                <a:gd name="T94" fmla="*/ 81 w 237"/>
                <a:gd name="T95" fmla="*/ 45 h 426"/>
                <a:gd name="T96" fmla="*/ 70 w 237"/>
                <a:gd name="T97" fmla="*/ 36 h 426"/>
                <a:gd name="T98" fmla="*/ 65 w 237"/>
                <a:gd name="T99" fmla="*/ 33 h 426"/>
                <a:gd name="T100" fmla="*/ 55 w 237"/>
                <a:gd name="T101" fmla="*/ 30 h 426"/>
                <a:gd name="T102" fmla="*/ 53 w 237"/>
                <a:gd name="T103" fmla="*/ 25 h 426"/>
                <a:gd name="T104" fmla="*/ 48 w 237"/>
                <a:gd name="T105" fmla="*/ 22 h 426"/>
                <a:gd name="T106" fmla="*/ 41 w 237"/>
                <a:gd name="T107" fmla="*/ 20 h 426"/>
                <a:gd name="T108" fmla="*/ 36 w 237"/>
                <a:gd name="T109" fmla="*/ 18 h 426"/>
                <a:gd name="T110" fmla="*/ 32 w 237"/>
                <a:gd name="T111" fmla="*/ 15 h 426"/>
                <a:gd name="T112" fmla="*/ 26 w 237"/>
                <a:gd name="T113" fmla="*/ 12 h 426"/>
                <a:gd name="T114" fmla="*/ 22 w 237"/>
                <a:gd name="T115" fmla="*/ 11 h 426"/>
                <a:gd name="T116" fmla="*/ 18 w 237"/>
                <a:gd name="T117" fmla="*/ 7 h 426"/>
                <a:gd name="T118" fmla="*/ 12 w 237"/>
                <a:gd name="T119" fmla="*/ 1 h 426"/>
                <a:gd name="T120" fmla="*/ 0 w 237"/>
                <a:gd name="T121"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7" h="426">
                  <a:moveTo>
                    <a:pt x="237" y="426"/>
                  </a:moveTo>
                  <a:lnTo>
                    <a:pt x="236" y="424"/>
                  </a:lnTo>
                  <a:lnTo>
                    <a:pt x="234" y="422"/>
                  </a:lnTo>
                  <a:lnTo>
                    <a:pt x="234" y="415"/>
                  </a:lnTo>
                  <a:lnTo>
                    <a:pt x="230" y="411"/>
                  </a:lnTo>
                  <a:lnTo>
                    <a:pt x="229" y="317"/>
                  </a:lnTo>
                  <a:lnTo>
                    <a:pt x="227" y="313"/>
                  </a:lnTo>
                  <a:lnTo>
                    <a:pt x="227" y="311"/>
                  </a:lnTo>
                  <a:lnTo>
                    <a:pt x="226" y="309"/>
                  </a:lnTo>
                  <a:lnTo>
                    <a:pt x="226" y="296"/>
                  </a:lnTo>
                  <a:lnTo>
                    <a:pt x="226" y="295"/>
                  </a:lnTo>
                  <a:lnTo>
                    <a:pt x="227" y="295"/>
                  </a:lnTo>
                  <a:lnTo>
                    <a:pt x="229" y="293"/>
                  </a:lnTo>
                  <a:lnTo>
                    <a:pt x="229" y="285"/>
                  </a:lnTo>
                  <a:lnTo>
                    <a:pt x="230" y="284"/>
                  </a:lnTo>
                  <a:lnTo>
                    <a:pt x="230" y="280"/>
                  </a:lnTo>
                  <a:lnTo>
                    <a:pt x="229" y="273"/>
                  </a:lnTo>
                  <a:lnTo>
                    <a:pt x="227" y="271"/>
                  </a:lnTo>
                  <a:lnTo>
                    <a:pt x="226" y="271"/>
                  </a:lnTo>
                  <a:lnTo>
                    <a:pt x="226" y="255"/>
                  </a:lnTo>
                  <a:lnTo>
                    <a:pt x="223" y="254"/>
                  </a:lnTo>
                  <a:lnTo>
                    <a:pt x="223" y="252"/>
                  </a:lnTo>
                  <a:lnTo>
                    <a:pt x="221" y="248"/>
                  </a:lnTo>
                  <a:lnTo>
                    <a:pt x="221" y="244"/>
                  </a:lnTo>
                  <a:lnTo>
                    <a:pt x="219" y="241"/>
                  </a:lnTo>
                  <a:lnTo>
                    <a:pt x="219" y="230"/>
                  </a:lnTo>
                  <a:lnTo>
                    <a:pt x="215" y="225"/>
                  </a:lnTo>
                  <a:lnTo>
                    <a:pt x="214" y="222"/>
                  </a:lnTo>
                  <a:lnTo>
                    <a:pt x="214" y="221"/>
                  </a:lnTo>
                  <a:lnTo>
                    <a:pt x="212" y="220"/>
                  </a:lnTo>
                  <a:lnTo>
                    <a:pt x="212" y="217"/>
                  </a:lnTo>
                  <a:lnTo>
                    <a:pt x="208" y="211"/>
                  </a:lnTo>
                  <a:lnTo>
                    <a:pt x="207" y="209"/>
                  </a:lnTo>
                  <a:lnTo>
                    <a:pt x="205" y="207"/>
                  </a:lnTo>
                  <a:lnTo>
                    <a:pt x="205" y="206"/>
                  </a:lnTo>
                  <a:lnTo>
                    <a:pt x="201" y="205"/>
                  </a:lnTo>
                  <a:lnTo>
                    <a:pt x="201" y="203"/>
                  </a:lnTo>
                  <a:lnTo>
                    <a:pt x="199" y="198"/>
                  </a:lnTo>
                  <a:lnTo>
                    <a:pt x="197" y="196"/>
                  </a:lnTo>
                  <a:lnTo>
                    <a:pt x="197" y="195"/>
                  </a:lnTo>
                  <a:lnTo>
                    <a:pt x="194" y="193"/>
                  </a:lnTo>
                  <a:lnTo>
                    <a:pt x="194" y="187"/>
                  </a:lnTo>
                  <a:lnTo>
                    <a:pt x="190" y="185"/>
                  </a:lnTo>
                  <a:lnTo>
                    <a:pt x="190" y="184"/>
                  </a:lnTo>
                  <a:lnTo>
                    <a:pt x="188" y="182"/>
                  </a:lnTo>
                  <a:lnTo>
                    <a:pt x="186" y="178"/>
                  </a:lnTo>
                  <a:lnTo>
                    <a:pt x="186" y="176"/>
                  </a:lnTo>
                  <a:lnTo>
                    <a:pt x="185" y="173"/>
                  </a:lnTo>
                  <a:lnTo>
                    <a:pt x="179" y="167"/>
                  </a:lnTo>
                  <a:lnTo>
                    <a:pt x="179" y="164"/>
                  </a:lnTo>
                  <a:lnTo>
                    <a:pt x="177" y="162"/>
                  </a:lnTo>
                  <a:lnTo>
                    <a:pt x="175" y="157"/>
                  </a:lnTo>
                  <a:lnTo>
                    <a:pt x="175" y="154"/>
                  </a:lnTo>
                  <a:lnTo>
                    <a:pt x="174" y="153"/>
                  </a:lnTo>
                  <a:lnTo>
                    <a:pt x="174" y="151"/>
                  </a:lnTo>
                  <a:lnTo>
                    <a:pt x="172" y="148"/>
                  </a:lnTo>
                  <a:lnTo>
                    <a:pt x="172" y="146"/>
                  </a:lnTo>
                  <a:lnTo>
                    <a:pt x="164" y="142"/>
                  </a:lnTo>
                  <a:lnTo>
                    <a:pt x="163" y="140"/>
                  </a:lnTo>
                  <a:lnTo>
                    <a:pt x="162" y="135"/>
                  </a:lnTo>
                  <a:lnTo>
                    <a:pt x="161" y="132"/>
                  </a:lnTo>
                  <a:lnTo>
                    <a:pt x="158" y="131"/>
                  </a:lnTo>
                  <a:lnTo>
                    <a:pt x="156" y="129"/>
                  </a:lnTo>
                  <a:lnTo>
                    <a:pt x="153" y="129"/>
                  </a:lnTo>
                  <a:lnTo>
                    <a:pt x="153" y="124"/>
                  </a:lnTo>
                  <a:lnTo>
                    <a:pt x="152" y="122"/>
                  </a:lnTo>
                  <a:lnTo>
                    <a:pt x="147" y="120"/>
                  </a:lnTo>
                  <a:lnTo>
                    <a:pt x="146" y="118"/>
                  </a:lnTo>
                  <a:lnTo>
                    <a:pt x="142" y="118"/>
                  </a:lnTo>
                  <a:lnTo>
                    <a:pt x="142" y="113"/>
                  </a:lnTo>
                  <a:lnTo>
                    <a:pt x="140" y="111"/>
                  </a:lnTo>
                  <a:lnTo>
                    <a:pt x="139" y="111"/>
                  </a:lnTo>
                  <a:lnTo>
                    <a:pt x="136" y="110"/>
                  </a:lnTo>
                  <a:lnTo>
                    <a:pt x="131" y="107"/>
                  </a:lnTo>
                  <a:lnTo>
                    <a:pt x="130" y="102"/>
                  </a:lnTo>
                  <a:lnTo>
                    <a:pt x="128" y="100"/>
                  </a:lnTo>
                  <a:lnTo>
                    <a:pt x="124" y="98"/>
                  </a:lnTo>
                  <a:lnTo>
                    <a:pt x="122" y="96"/>
                  </a:lnTo>
                  <a:lnTo>
                    <a:pt x="120" y="94"/>
                  </a:lnTo>
                  <a:lnTo>
                    <a:pt x="119" y="91"/>
                  </a:lnTo>
                  <a:lnTo>
                    <a:pt x="116" y="89"/>
                  </a:lnTo>
                  <a:lnTo>
                    <a:pt x="114" y="89"/>
                  </a:lnTo>
                  <a:lnTo>
                    <a:pt x="113" y="86"/>
                  </a:lnTo>
                  <a:lnTo>
                    <a:pt x="112" y="86"/>
                  </a:lnTo>
                  <a:lnTo>
                    <a:pt x="110" y="83"/>
                  </a:lnTo>
                  <a:lnTo>
                    <a:pt x="110" y="80"/>
                  </a:lnTo>
                  <a:lnTo>
                    <a:pt x="108" y="78"/>
                  </a:lnTo>
                  <a:lnTo>
                    <a:pt x="106" y="77"/>
                  </a:lnTo>
                  <a:lnTo>
                    <a:pt x="102" y="70"/>
                  </a:lnTo>
                  <a:lnTo>
                    <a:pt x="99" y="67"/>
                  </a:lnTo>
                  <a:lnTo>
                    <a:pt x="99" y="64"/>
                  </a:lnTo>
                  <a:lnTo>
                    <a:pt x="95" y="56"/>
                  </a:lnTo>
                  <a:lnTo>
                    <a:pt x="92" y="53"/>
                  </a:lnTo>
                  <a:lnTo>
                    <a:pt x="88" y="47"/>
                  </a:lnTo>
                  <a:lnTo>
                    <a:pt x="84" y="47"/>
                  </a:lnTo>
                  <a:lnTo>
                    <a:pt x="81" y="45"/>
                  </a:lnTo>
                  <a:lnTo>
                    <a:pt x="77" y="44"/>
                  </a:lnTo>
                  <a:lnTo>
                    <a:pt x="70" y="36"/>
                  </a:lnTo>
                  <a:lnTo>
                    <a:pt x="66" y="34"/>
                  </a:lnTo>
                  <a:lnTo>
                    <a:pt x="65" y="33"/>
                  </a:lnTo>
                  <a:lnTo>
                    <a:pt x="57" y="31"/>
                  </a:lnTo>
                  <a:lnTo>
                    <a:pt x="55" y="30"/>
                  </a:lnTo>
                  <a:lnTo>
                    <a:pt x="55" y="29"/>
                  </a:lnTo>
                  <a:lnTo>
                    <a:pt x="53" y="25"/>
                  </a:lnTo>
                  <a:lnTo>
                    <a:pt x="52" y="25"/>
                  </a:lnTo>
                  <a:lnTo>
                    <a:pt x="48" y="22"/>
                  </a:lnTo>
                  <a:lnTo>
                    <a:pt x="44" y="22"/>
                  </a:lnTo>
                  <a:lnTo>
                    <a:pt x="41" y="20"/>
                  </a:lnTo>
                  <a:lnTo>
                    <a:pt x="37" y="19"/>
                  </a:lnTo>
                  <a:lnTo>
                    <a:pt x="36" y="18"/>
                  </a:lnTo>
                  <a:lnTo>
                    <a:pt x="35" y="15"/>
                  </a:lnTo>
                  <a:lnTo>
                    <a:pt x="32" y="15"/>
                  </a:lnTo>
                  <a:lnTo>
                    <a:pt x="29" y="12"/>
                  </a:lnTo>
                  <a:lnTo>
                    <a:pt x="26" y="12"/>
                  </a:lnTo>
                  <a:lnTo>
                    <a:pt x="25" y="11"/>
                  </a:lnTo>
                  <a:lnTo>
                    <a:pt x="22" y="11"/>
                  </a:lnTo>
                  <a:lnTo>
                    <a:pt x="21" y="9"/>
                  </a:lnTo>
                  <a:lnTo>
                    <a:pt x="18" y="7"/>
                  </a:lnTo>
                  <a:lnTo>
                    <a:pt x="16" y="7"/>
                  </a:lnTo>
                  <a:lnTo>
                    <a:pt x="12" y="1"/>
                  </a:lnTo>
                  <a:lnTo>
                    <a:pt x="8" y="0"/>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8" name="Freeform 104">
              <a:extLst>
                <a:ext uri="{FF2B5EF4-FFF2-40B4-BE49-F238E27FC236}">
                  <a16:creationId xmlns:a16="http://schemas.microsoft.com/office/drawing/2014/main" id="{AC76FB05-4B1B-0DB6-FA0B-897D79D545E0}"/>
                </a:ext>
              </a:extLst>
            </p:cNvPr>
            <p:cNvSpPr>
              <a:spLocks/>
            </p:cNvSpPr>
            <p:nvPr/>
          </p:nvSpPr>
          <p:spPr bwMode="auto">
            <a:xfrm>
              <a:off x="424285" y="3206319"/>
              <a:ext cx="42161" cy="64559"/>
            </a:xfrm>
            <a:custGeom>
              <a:avLst/>
              <a:gdLst>
                <a:gd name="T0" fmla="*/ 222 w 224"/>
                <a:gd name="T1" fmla="*/ 331 h 342"/>
                <a:gd name="T2" fmla="*/ 219 w 224"/>
                <a:gd name="T3" fmla="*/ 326 h 342"/>
                <a:gd name="T4" fmla="*/ 211 w 224"/>
                <a:gd name="T5" fmla="*/ 317 h 342"/>
                <a:gd name="T6" fmla="*/ 210 w 224"/>
                <a:gd name="T7" fmla="*/ 309 h 342"/>
                <a:gd name="T8" fmla="*/ 208 w 224"/>
                <a:gd name="T9" fmla="*/ 307 h 342"/>
                <a:gd name="T10" fmla="*/ 200 w 224"/>
                <a:gd name="T11" fmla="*/ 305 h 342"/>
                <a:gd name="T12" fmla="*/ 200 w 224"/>
                <a:gd name="T13" fmla="*/ 302 h 342"/>
                <a:gd name="T14" fmla="*/ 194 w 224"/>
                <a:gd name="T15" fmla="*/ 295 h 342"/>
                <a:gd name="T16" fmla="*/ 190 w 224"/>
                <a:gd name="T17" fmla="*/ 290 h 342"/>
                <a:gd name="T18" fmla="*/ 189 w 224"/>
                <a:gd name="T19" fmla="*/ 288 h 342"/>
                <a:gd name="T20" fmla="*/ 177 w 224"/>
                <a:gd name="T21" fmla="*/ 282 h 342"/>
                <a:gd name="T22" fmla="*/ 172 w 224"/>
                <a:gd name="T23" fmla="*/ 277 h 342"/>
                <a:gd name="T24" fmla="*/ 167 w 224"/>
                <a:gd name="T25" fmla="*/ 273 h 342"/>
                <a:gd name="T26" fmla="*/ 166 w 224"/>
                <a:gd name="T27" fmla="*/ 263 h 342"/>
                <a:gd name="T28" fmla="*/ 158 w 224"/>
                <a:gd name="T29" fmla="*/ 261 h 342"/>
                <a:gd name="T30" fmla="*/ 155 w 224"/>
                <a:gd name="T31" fmla="*/ 255 h 342"/>
                <a:gd name="T32" fmla="*/ 153 w 224"/>
                <a:gd name="T33" fmla="*/ 253 h 342"/>
                <a:gd name="T34" fmla="*/ 150 w 224"/>
                <a:gd name="T35" fmla="*/ 249 h 342"/>
                <a:gd name="T36" fmla="*/ 148 w 224"/>
                <a:gd name="T37" fmla="*/ 247 h 342"/>
                <a:gd name="T38" fmla="*/ 142 w 224"/>
                <a:gd name="T39" fmla="*/ 237 h 342"/>
                <a:gd name="T40" fmla="*/ 137 w 224"/>
                <a:gd name="T41" fmla="*/ 231 h 342"/>
                <a:gd name="T42" fmla="*/ 132 w 224"/>
                <a:gd name="T43" fmla="*/ 227 h 342"/>
                <a:gd name="T44" fmla="*/ 130 w 224"/>
                <a:gd name="T45" fmla="*/ 223 h 342"/>
                <a:gd name="T46" fmla="*/ 128 w 224"/>
                <a:gd name="T47" fmla="*/ 219 h 342"/>
                <a:gd name="T48" fmla="*/ 123 w 224"/>
                <a:gd name="T49" fmla="*/ 211 h 342"/>
                <a:gd name="T50" fmla="*/ 119 w 224"/>
                <a:gd name="T51" fmla="*/ 206 h 342"/>
                <a:gd name="T52" fmla="*/ 113 w 224"/>
                <a:gd name="T53" fmla="*/ 195 h 342"/>
                <a:gd name="T54" fmla="*/ 112 w 224"/>
                <a:gd name="T55" fmla="*/ 184 h 342"/>
                <a:gd name="T56" fmla="*/ 113 w 224"/>
                <a:gd name="T57" fmla="*/ 167 h 342"/>
                <a:gd name="T58" fmla="*/ 115 w 224"/>
                <a:gd name="T59" fmla="*/ 160 h 342"/>
                <a:gd name="T60" fmla="*/ 117 w 224"/>
                <a:gd name="T61" fmla="*/ 156 h 342"/>
                <a:gd name="T62" fmla="*/ 123 w 224"/>
                <a:gd name="T63" fmla="*/ 153 h 342"/>
                <a:gd name="T64" fmla="*/ 122 w 224"/>
                <a:gd name="T65" fmla="*/ 140 h 342"/>
                <a:gd name="T66" fmla="*/ 117 w 224"/>
                <a:gd name="T67" fmla="*/ 140 h 342"/>
                <a:gd name="T68" fmla="*/ 113 w 224"/>
                <a:gd name="T69" fmla="*/ 143 h 342"/>
                <a:gd name="T70" fmla="*/ 112 w 224"/>
                <a:gd name="T71" fmla="*/ 140 h 342"/>
                <a:gd name="T72" fmla="*/ 106 w 224"/>
                <a:gd name="T73" fmla="*/ 136 h 342"/>
                <a:gd name="T74" fmla="*/ 104 w 224"/>
                <a:gd name="T75" fmla="*/ 140 h 342"/>
                <a:gd name="T76" fmla="*/ 103 w 224"/>
                <a:gd name="T77" fmla="*/ 132 h 342"/>
                <a:gd name="T78" fmla="*/ 99 w 224"/>
                <a:gd name="T79" fmla="*/ 131 h 342"/>
                <a:gd name="T80" fmla="*/ 95 w 224"/>
                <a:gd name="T81" fmla="*/ 131 h 342"/>
                <a:gd name="T82" fmla="*/ 93 w 224"/>
                <a:gd name="T83" fmla="*/ 122 h 342"/>
                <a:gd name="T84" fmla="*/ 91 w 224"/>
                <a:gd name="T85" fmla="*/ 118 h 342"/>
                <a:gd name="T86" fmla="*/ 90 w 224"/>
                <a:gd name="T87" fmla="*/ 109 h 342"/>
                <a:gd name="T88" fmla="*/ 82 w 224"/>
                <a:gd name="T89" fmla="*/ 100 h 342"/>
                <a:gd name="T90" fmla="*/ 80 w 224"/>
                <a:gd name="T91" fmla="*/ 95 h 342"/>
                <a:gd name="T92" fmla="*/ 79 w 224"/>
                <a:gd name="T93" fmla="*/ 88 h 342"/>
                <a:gd name="T94" fmla="*/ 74 w 224"/>
                <a:gd name="T95" fmla="*/ 83 h 342"/>
                <a:gd name="T96" fmla="*/ 68 w 224"/>
                <a:gd name="T97" fmla="*/ 77 h 342"/>
                <a:gd name="T98" fmla="*/ 59 w 224"/>
                <a:gd name="T99" fmla="*/ 67 h 342"/>
                <a:gd name="T100" fmla="*/ 52 w 224"/>
                <a:gd name="T101" fmla="*/ 66 h 342"/>
                <a:gd name="T102" fmla="*/ 46 w 224"/>
                <a:gd name="T103" fmla="*/ 64 h 342"/>
                <a:gd name="T104" fmla="*/ 36 w 224"/>
                <a:gd name="T105" fmla="*/ 58 h 342"/>
                <a:gd name="T106" fmla="*/ 24 w 224"/>
                <a:gd name="T107" fmla="*/ 56 h 342"/>
                <a:gd name="T108" fmla="*/ 19 w 224"/>
                <a:gd name="T109" fmla="*/ 55 h 342"/>
                <a:gd name="T110" fmla="*/ 13 w 224"/>
                <a:gd name="T111" fmla="*/ 42 h 342"/>
                <a:gd name="T112" fmla="*/ 11 w 224"/>
                <a:gd name="T113" fmla="*/ 29 h 342"/>
                <a:gd name="T114" fmla="*/ 11 w 224"/>
                <a:gd name="T115" fmla="*/ 22 h 342"/>
                <a:gd name="T116" fmla="*/ 8 w 224"/>
                <a:gd name="T117" fmla="*/ 14 h 342"/>
                <a:gd name="T118" fmla="*/ 3 w 224"/>
                <a:gd name="T119" fmla="*/ 12 h 342"/>
                <a:gd name="T120" fmla="*/ 0 w 224"/>
                <a:gd name="T121" fmla="*/ 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42">
                  <a:moveTo>
                    <a:pt x="224" y="342"/>
                  </a:moveTo>
                  <a:lnTo>
                    <a:pt x="222" y="331"/>
                  </a:lnTo>
                  <a:lnTo>
                    <a:pt x="220" y="327"/>
                  </a:lnTo>
                  <a:lnTo>
                    <a:pt x="219" y="326"/>
                  </a:lnTo>
                  <a:lnTo>
                    <a:pt x="214" y="320"/>
                  </a:lnTo>
                  <a:lnTo>
                    <a:pt x="211" y="317"/>
                  </a:lnTo>
                  <a:lnTo>
                    <a:pt x="211" y="315"/>
                  </a:lnTo>
                  <a:lnTo>
                    <a:pt x="210" y="309"/>
                  </a:lnTo>
                  <a:lnTo>
                    <a:pt x="209" y="307"/>
                  </a:lnTo>
                  <a:lnTo>
                    <a:pt x="208" y="307"/>
                  </a:lnTo>
                  <a:lnTo>
                    <a:pt x="202" y="307"/>
                  </a:lnTo>
                  <a:lnTo>
                    <a:pt x="200" y="305"/>
                  </a:lnTo>
                  <a:lnTo>
                    <a:pt x="200" y="304"/>
                  </a:lnTo>
                  <a:lnTo>
                    <a:pt x="200" y="302"/>
                  </a:lnTo>
                  <a:lnTo>
                    <a:pt x="199" y="296"/>
                  </a:lnTo>
                  <a:lnTo>
                    <a:pt x="194" y="295"/>
                  </a:lnTo>
                  <a:lnTo>
                    <a:pt x="191" y="293"/>
                  </a:lnTo>
                  <a:lnTo>
                    <a:pt x="190" y="290"/>
                  </a:lnTo>
                  <a:lnTo>
                    <a:pt x="190" y="289"/>
                  </a:lnTo>
                  <a:lnTo>
                    <a:pt x="189" y="288"/>
                  </a:lnTo>
                  <a:lnTo>
                    <a:pt x="181" y="284"/>
                  </a:lnTo>
                  <a:lnTo>
                    <a:pt x="177" y="282"/>
                  </a:lnTo>
                  <a:lnTo>
                    <a:pt x="175" y="282"/>
                  </a:lnTo>
                  <a:lnTo>
                    <a:pt x="172" y="277"/>
                  </a:lnTo>
                  <a:lnTo>
                    <a:pt x="172" y="274"/>
                  </a:lnTo>
                  <a:lnTo>
                    <a:pt x="167" y="273"/>
                  </a:lnTo>
                  <a:lnTo>
                    <a:pt x="167" y="269"/>
                  </a:lnTo>
                  <a:lnTo>
                    <a:pt x="166" y="263"/>
                  </a:lnTo>
                  <a:lnTo>
                    <a:pt x="161" y="263"/>
                  </a:lnTo>
                  <a:lnTo>
                    <a:pt x="158" y="261"/>
                  </a:lnTo>
                  <a:lnTo>
                    <a:pt x="157" y="260"/>
                  </a:lnTo>
                  <a:lnTo>
                    <a:pt x="155" y="255"/>
                  </a:lnTo>
                  <a:lnTo>
                    <a:pt x="153" y="254"/>
                  </a:lnTo>
                  <a:lnTo>
                    <a:pt x="153" y="253"/>
                  </a:lnTo>
                  <a:lnTo>
                    <a:pt x="150" y="250"/>
                  </a:lnTo>
                  <a:lnTo>
                    <a:pt x="150" y="249"/>
                  </a:lnTo>
                  <a:lnTo>
                    <a:pt x="148" y="248"/>
                  </a:lnTo>
                  <a:lnTo>
                    <a:pt x="148" y="247"/>
                  </a:lnTo>
                  <a:lnTo>
                    <a:pt x="145" y="238"/>
                  </a:lnTo>
                  <a:lnTo>
                    <a:pt x="142" y="237"/>
                  </a:lnTo>
                  <a:lnTo>
                    <a:pt x="142" y="236"/>
                  </a:lnTo>
                  <a:lnTo>
                    <a:pt x="137" y="231"/>
                  </a:lnTo>
                  <a:lnTo>
                    <a:pt x="135" y="230"/>
                  </a:lnTo>
                  <a:lnTo>
                    <a:pt x="132" y="227"/>
                  </a:lnTo>
                  <a:lnTo>
                    <a:pt x="131" y="227"/>
                  </a:lnTo>
                  <a:lnTo>
                    <a:pt x="130" y="223"/>
                  </a:lnTo>
                  <a:lnTo>
                    <a:pt x="130" y="221"/>
                  </a:lnTo>
                  <a:lnTo>
                    <a:pt x="128" y="219"/>
                  </a:lnTo>
                  <a:lnTo>
                    <a:pt x="124" y="217"/>
                  </a:lnTo>
                  <a:lnTo>
                    <a:pt x="123" y="211"/>
                  </a:lnTo>
                  <a:lnTo>
                    <a:pt x="120" y="208"/>
                  </a:lnTo>
                  <a:lnTo>
                    <a:pt x="119" y="206"/>
                  </a:lnTo>
                  <a:lnTo>
                    <a:pt x="117" y="206"/>
                  </a:lnTo>
                  <a:lnTo>
                    <a:pt x="113" y="195"/>
                  </a:lnTo>
                  <a:lnTo>
                    <a:pt x="113" y="189"/>
                  </a:lnTo>
                  <a:lnTo>
                    <a:pt x="112" y="184"/>
                  </a:lnTo>
                  <a:lnTo>
                    <a:pt x="112" y="175"/>
                  </a:lnTo>
                  <a:lnTo>
                    <a:pt x="113" y="167"/>
                  </a:lnTo>
                  <a:lnTo>
                    <a:pt x="113" y="164"/>
                  </a:lnTo>
                  <a:lnTo>
                    <a:pt x="115" y="160"/>
                  </a:lnTo>
                  <a:lnTo>
                    <a:pt x="115" y="156"/>
                  </a:lnTo>
                  <a:lnTo>
                    <a:pt x="117" y="156"/>
                  </a:lnTo>
                  <a:lnTo>
                    <a:pt x="123" y="154"/>
                  </a:lnTo>
                  <a:lnTo>
                    <a:pt x="123" y="153"/>
                  </a:lnTo>
                  <a:lnTo>
                    <a:pt x="123" y="142"/>
                  </a:lnTo>
                  <a:lnTo>
                    <a:pt x="122" y="140"/>
                  </a:lnTo>
                  <a:lnTo>
                    <a:pt x="120" y="140"/>
                  </a:lnTo>
                  <a:lnTo>
                    <a:pt x="117" y="140"/>
                  </a:lnTo>
                  <a:lnTo>
                    <a:pt x="117" y="142"/>
                  </a:lnTo>
                  <a:lnTo>
                    <a:pt x="113" y="143"/>
                  </a:lnTo>
                  <a:lnTo>
                    <a:pt x="113" y="140"/>
                  </a:lnTo>
                  <a:lnTo>
                    <a:pt x="112" y="140"/>
                  </a:lnTo>
                  <a:lnTo>
                    <a:pt x="110" y="135"/>
                  </a:lnTo>
                  <a:lnTo>
                    <a:pt x="106" y="136"/>
                  </a:lnTo>
                  <a:lnTo>
                    <a:pt x="106" y="140"/>
                  </a:lnTo>
                  <a:lnTo>
                    <a:pt x="104" y="140"/>
                  </a:lnTo>
                  <a:lnTo>
                    <a:pt x="104" y="135"/>
                  </a:lnTo>
                  <a:lnTo>
                    <a:pt x="103" y="132"/>
                  </a:lnTo>
                  <a:lnTo>
                    <a:pt x="102" y="132"/>
                  </a:lnTo>
                  <a:lnTo>
                    <a:pt x="99" y="131"/>
                  </a:lnTo>
                  <a:lnTo>
                    <a:pt x="99" y="132"/>
                  </a:lnTo>
                  <a:lnTo>
                    <a:pt x="95" y="131"/>
                  </a:lnTo>
                  <a:lnTo>
                    <a:pt x="93" y="129"/>
                  </a:lnTo>
                  <a:lnTo>
                    <a:pt x="93" y="122"/>
                  </a:lnTo>
                  <a:lnTo>
                    <a:pt x="91" y="119"/>
                  </a:lnTo>
                  <a:lnTo>
                    <a:pt x="91" y="118"/>
                  </a:lnTo>
                  <a:lnTo>
                    <a:pt x="90" y="116"/>
                  </a:lnTo>
                  <a:lnTo>
                    <a:pt x="90" y="109"/>
                  </a:lnTo>
                  <a:lnTo>
                    <a:pt x="88" y="105"/>
                  </a:lnTo>
                  <a:lnTo>
                    <a:pt x="82" y="100"/>
                  </a:lnTo>
                  <a:lnTo>
                    <a:pt x="82" y="99"/>
                  </a:lnTo>
                  <a:lnTo>
                    <a:pt x="80" y="95"/>
                  </a:lnTo>
                  <a:lnTo>
                    <a:pt x="80" y="91"/>
                  </a:lnTo>
                  <a:lnTo>
                    <a:pt x="79" y="88"/>
                  </a:lnTo>
                  <a:lnTo>
                    <a:pt x="77" y="85"/>
                  </a:lnTo>
                  <a:lnTo>
                    <a:pt x="74" y="83"/>
                  </a:lnTo>
                  <a:lnTo>
                    <a:pt x="74" y="80"/>
                  </a:lnTo>
                  <a:lnTo>
                    <a:pt x="68" y="77"/>
                  </a:lnTo>
                  <a:lnTo>
                    <a:pt x="60" y="69"/>
                  </a:lnTo>
                  <a:lnTo>
                    <a:pt x="59" y="67"/>
                  </a:lnTo>
                  <a:lnTo>
                    <a:pt x="58" y="67"/>
                  </a:lnTo>
                  <a:lnTo>
                    <a:pt x="52" y="66"/>
                  </a:lnTo>
                  <a:lnTo>
                    <a:pt x="47" y="64"/>
                  </a:lnTo>
                  <a:lnTo>
                    <a:pt x="46" y="64"/>
                  </a:lnTo>
                  <a:lnTo>
                    <a:pt x="41" y="61"/>
                  </a:lnTo>
                  <a:lnTo>
                    <a:pt x="36" y="58"/>
                  </a:lnTo>
                  <a:lnTo>
                    <a:pt x="25" y="58"/>
                  </a:lnTo>
                  <a:lnTo>
                    <a:pt x="24" y="56"/>
                  </a:lnTo>
                  <a:lnTo>
                    <a:pt x="22" y="56"/>
                  </a:lnTo>
                  <a:lnTo>
                    <a:pt x="19" y="55"/>
                  </a:lnTo>
                  <a:lnTo>
                    <a:pt x="17" y="51"/>
                  </a:lnTo>
                  <a:lnTo>
                    <a:pt x="13" y="42"/>
                  </a:lnTo>
                  <a:lnTo>
                    <a:pt x="13" y="31"/>
                  </a:lnTo>
                  <a:lnTo>
                    <a:pt x="11" y="29"/>
                  </a:lnTo>
                  <a:lnTo>
                    <a:pt x="11" y="25"/>
                  </a:lnTo>
                  <a:lnTo>
                    <a:pt x="11" y="22"/>
                  </a:lnTo>
                  <a:lnTo>
                    <a:pt x="13" y="20"/>
                  </a:lnTo>
                  <a:lnTo>
                    <a:pt x="8" y="14"/>
                  </a:lnTo>
                  <a:lnTo>
                    <a:pt x="4" y="14"/>
                  </a:lnTo>
                  <a:lnTo>
                    <a:pt x="3" y="12"/>
                  </a:lnTo>
                  <a:lnTo>
                    <a:pt x="0" y="10"/>
                  </a:lnTo>
                  <a:lnTo>
                    <a:pt x="0" y="7"/>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39" name="Freeform 105">
              <a:extLst>
                <a:ext uri="{FF2B5EF4-FFF2-40B4-BE49-F238E27FC236}">
                  <a16:creationId xmlns:a16="http://schemas.microsoft.com/office/drawing/2014/main" id="{2464528A-95D0-C121-DEFE-30C6513364B1}"/>
                </a:ext>
              </a:extLst>
            </p:cNvPr>
            <p:cNvSpPr>
              <a:spLocks/>
            </p:cNvSpPr>
            <p:nvPr/>
          </p:nvSpPr>
          <p:spPr bwMode="auto">
            <a:xfrm>
              <a:off x="466446" y="3270878"/>
              <a:ext cx="7905" cy="6588"/>
            </a:xfrm>
            <a:custGeom>
              <a:avLst/>
              <a:gdLst>
                <a:gd name="T0" fmla="*/ 38 w 38"/>
                <a:gd name="T1" fmla="*/ 38 h 38"/>
                <a:gd name="T2" fmla="*/ 32 w 38"/>
                <a:gd name="T3" fmla="*/ 34 h 38"/>
                <a:gd name="T4" fmla="*/ 31 w 38"/>
                <a:gd name="T5" fmla="*/ 33 h 38"/>
                <a:gd name="T6" fmla="*/ 28 w 38"/>
                <a:gd name="T7" fmla="*/ 32 h 38"/>
                <a:gd name="T8" fmla="*/ 28 w 38"/>
                <a:gd name="T9" fmla="*/ 31 h 38"/>
                <a:gd name="T10" fmla="*/ 22 w 38"/>
                <a:gd name="T11" fmla="*/ 30 h 38"/>
                <a:gd name="T12" fmla="*/ 20 w 38"/>
                <a:gd name="T13" fmla="*/ 25 h 38"/>
                <a:gd name="T14" fmla="*/ 19 w 38"/>
                <a:gd name="T15" fmla="*/ 22 h 38"/>
                <a:gd name="T16" fmla="*/ 17 w 38"/>
                <a:gd name="T17" fmla="*/ 22 h 38"/>
                <a:gd name="T18" fmla="*/ 9 w 38"/>
                <a:gd name="T19" fmla="*/ 17 h 38"/>
                <a:gd name="T20" fmla="*/ 6 w 38"/>
                <a:gd name="T21" fmla="*/ 9 h 38"/>
                <a:gd name="T22" fmla="*/ 2 w 38"/>
                <a:gd name="T23" fmla="*/ 8 h 38"/>
                <a:gd name="T24" fmla="*/ 0 w 3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8" y="38"/>
                  </a:moveTo>
                  <a:lnTo>
                    <a:pt x="32" y="34"/>
                  </a:lnTo>
                  <a:lnTo>
                    <a:pt x="31" y="33"/>
                  </a:lnTo>
                  <a:lnTo>
                    <a:pt x="28" y="32"/>
                  </a:lnTo>
                  <a:lnTo>
                    <a:pt x="28" y="31"/>
                  </a:lnTo>
                  <a:lnTo>
                    <a:pt x="22" y="30"/>
                  </a:lnTo>
                  <a:lnTo>
                    <a:pt x="20" y="25"/>
                  </a:lnTo>
                  <a:lnTo>
                    <a:pt x="19" y="22"/>
                  </a:lnTo>
                  <a:lnTo>
                    <a:pt x="17" y="22"/>
                  </a:lnTo>
                  <a:lnTo>
                    <a:pt x="9" y="17"/>
                  </a:lnTo>
                  <a:lnTo>
                    <a:pt x="6" y="9"/>
                  </a:lnTo>
                  <a:lnTo>
                    <a:pt x="2" y="8"/>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grpSp>
        <p:nvGrpSpPr>
          <p:cNvPr id="5" name="Groupe 4"/>
          <p:cNvGrpSpPr/>
          <p:nvPr/>
        </p:nvGrpSpPr>
        <p:grpSpPr>
          <a:xfrm>
            <a:off x="2153200" y="2608124"/>
            <a:ext cx="341242" cy="458502"/>
            <a:chOff x="112687" y="2333542"/>
            <a:chExt cx="341242" cy="458502"/>
          </a:xfrm>
          <a:solidFill>
            <a:schemeClr val="bg1">
              <a:lumMod val="95000"/>
            </a:schemeClr>
          </a:solidFill>
        </p:grpSpPr>
        <p:sp>
          <p:nvSpPr>
            <p:cNvPr id="640" name="Freeform 106">
              <a:extLst>
                <a:ext uri="{FF2B5EF4-FFF2-40B4-BE49-F238E27FC236}">
                  <a16:creationId xmlns:a16="http://schemas.microsoft.com/office/drawing/2014/main" id="{2C0C2DB9-42F2-1A02-8C92-05A85F08393C}"/>
                </a:ext>
              </a:extLst>
            </p:cNvPr>
            <p:cNvSpPr>
              <a:spLocks/>
            </p:cNvSpPr>
            <p:nvPr/>
          </p:nvSpPr>
          <p:spPr bwMode="auto">
            <a:xfrm>
              <a:off x="141673" y="2448167"/>
              <a:ext cx="239791" cy="47431"/>
            </a:xfrm>
            <a:custGeom>
              <a:avLst/>
              <a:gdLst>
                <a:gd name="T0" fmla="*/ 1023 w 1278"/>
                <a:gd name="T1" fmla="*/ 12 h 255"/>
                <a:gd name="T2" fmla="*/ 1001 w 1278"/>
                <a:gd name="T3" fmla="*/ 12 h 255"/>
                <a:gd name="T4" fmla="*/ 977 w 1278"/>
                <a:gd name="T5" fmla="*/ 12 h 255"/>
                <a:gd name="T6" fmla="*/ 957 w 1278"/>
                <a:gd name="T7" fmla="*/ 0 h 255"/>
                <a:gd name="T8" fmla="*/ 762 w 1278"/>
                <a:gd name="T9" fmla="*/ 10 h 255"/>
                <a:gd name="T10" fmla="*/ 750 w 1278"/>
                <a:gd name="T11" fmla="*/ 25 h 255"/>
                <a:gd name="T12" fmla="*/ 737 w 1278"/>
                <a:gd name="T13" fmla="*/ 37 h 255"/>
                <a:gd name="T14" fmla="*/ 709 w 1278"/>
                <a:gd name="T15" fmla="*/ 35 h 255"/>
                <a:gd name="T16" fmla="*/ 699 w 1278"/>
                <a:gd name="T17" fmla="*/ 15 h 255"/>
                <a:gd name="T18" fmla="*/ 697 w 1278"/>
                <a:gd name="T19" fmla="*/ 1 h 255"/>
                <a:gd name="T20" fmla="*/ 92 w 1278"/>
                <a:gd name="T21" fmla="*/ 14 h 255"/>
                <a:gd name="T22" fmla="*/ 87 w 1278"/>
                <a:gd name="T23" fmla="*/ 26 h 255"/>
                <a:gd name="T24" fmla="*/ 67 w 1278"/>
                <a:gd name="T25" fmla="*/ 53 h 255"/>
                <a:gd name="T26" fmla="*/ 42 w 1278"/>
                <a:gd name="T27" fmla="*/ 68 h 255"/>
                <a:gd name="T28" fmla="*/ 13 w 1278"/>
                <a:gd name="T29" fmla="*/ 88 h 255"/>
                <a:gd name="T30" fmla="*/ 6 w 1278"/>
                <a:gd name="T31" fmla="*/ 98 h 255"/>
                <a:gd name="T32" fmla="*/ 2 w 1278"/>
                <a:gd name="T33" fmla="*/ 123 h 255"/>
                <a:gd name="T34" fmla="*/ 16 w 1278"/>
                <a:gd name="T35" fmla="*/ 145 h 255"/>
                <a:gd name="T36" fmla="*/ 33 w 1278"/>
                <a:gd name="T37" fmla="*/ 155 h 255"/>
                <a:gd name="T38" fmla="*/ 46 w 1278"/>
                <a:gd name="T39" fmla="*/ 164 h 255"/>
                <a:gd name="T40" fmla="*/ 54 w 1278"/>
                <a:gd name="T41" fmla="*/ 176 h 255"/>
                <a:gd name="T42" fmla="*/ 71 w 1278"/>
                <a:gd name="T43" fmla="*/ 184 h 255"/>
                <a:gd name="T44" fmla="*/ 76 w 1278"/>
                <a:gd name="T45" fmla="*/ 176 h 255"/>
                <a:gd name="T46" fmla="*/ 82 w 1278"/>
                <a:gd name="T47" fmla="*/ 168 h 255"/>
                <a:gd name="T48" fmla="*/ 87 w 1278"/>
                <a:gd name="T49" fmla="*/ 157 h 255"/>
                <a:gd name="T50" fmla="*/ 110 w 1278"/>
                <a:gd name="T51" fmla="*/ 162 h 255"/>
                <a:gd name="T52" fmla="*/ 130 w 1278"/>
                <a:gd name="T53" fmla="*/ 160 h 255"/>
                <a:gd name="T54" fmla="*/ 144 w 1278"/>
                <a:gd name="T55" fmla="*/ 189 h 255"/>
                <a:gd name="T56" fmla="*/ 169 w 1278"/>
                <a:gd name="T57" fmla="*/ 201 h 255"/>
                <a:gd name="T58" fmla="*/ 183 w 1278"/>
                <a:gd name="T59" fmla="*/ 217 h 255"/>
                <a:gd name="T60" fmla="*/ 196 w 1278"/>
                <a:gd name="T61" fmla="*/ 230 h 255"/>
                <a:gd name="T62" fmla="*/ 207 w 1278"/>
                <a:gd name="T63" fmla="*/ 247 h 255"/>
                <a:gd name="T64" fmla="*/ 238 w 1278"/>
                <a:gd name="T65" fmla="*/ 254 h 255"/>
                <a:gd name="T66" fmla="*/ 251 w 1278"/>
                <a:gd name="T67" fmla="*/ 243 h 255"/>
                <a:gd name="T68" fmla="*/ 284 w 1278"/>
                <a:gd name="T69" fmla="*/ 250 h 255"/>
                <a:gd name="T70" fmla="*/ 360 w 1278"/>
                <a:gd name="T71" fmla="*/ 251 h 255"/>
                <a:gd name="T72" fmla="*/ 371 w 1278"/>
                <a:gd name="T73" fmla="*/ 250 h 255"/>
                <a:gd name="T74" fmla="*/ 1253 w 1278"/>
                <a:gd name="T75" fmla="*/ 250 h 255"/>
                <a:gd name="T76" fmla="*/ 1263 w 1278"/>
                <a:gd name="T77" fmla="*/ 234 h 255"/>
                <a:gd name="T78" fmla="*/ 1278 w 1278"/>
                <a:gd name="T79" fmla="*/ 219 h 255"/>
                <a:gd name="T80" fmla="*/ 1267 w 1278"/>
                <a:gd name="T81" fmla="*/ 207 h 255"/>
                <a:gd name="T82" fmla="*/ 1262 w 1278"/>
                <a:gd name="T83" fmla="*/ 176 h 255"/>
                <a:gd name="T84" fmla="*/ 1256 w 1278"/>
                <a:gd name="T85" fmla="*/ 163 h 255"/>
                <a:gd name="T86" fmla="*/ 1221 w 1278"/>
                <a:gd name="T87" fmla="*/ 143 h 255"/>
                <a:gd name="T88" fmla="*/ 1201 w 1278"/>
                <a:gd name="T89" fmla="*/ 124 h 255"/>
                <a:gd name="T90" fmla="*/ 1192 w 1278"/>
                <a:gd name="T91" fmla="*/ 108 h 255"/>
                <a:gd name="T92" fmla="*/ 1173 w 1278"/>
                <a:gd name="T93" fmla="*/ 100 h 255"/>
                <a:gd name="T94" fmla="*/ 1150 w 1278"/>
                <a:gd name="T95" fmla="*/ 96 h 255"/>
                <a:gd name="T96" fmla="*/ 1137 w 1278"/>
                <a:gd name="T97" fmla="*/ 83 h 255"/>
                <a:gd name="T98" fmla="*/ 1131 w 1278"/>
                <a:gd name="T99" fmla="*/ 87 h 255"/>
                <a:gd name="T100" fmla="*/ 1111 w 1278"/>
                <a:gd name="T101" fmla="*/ 81 h 255"/>
                <a:gd name="T102" fmla="*/ 1100 w 1278"/>
                <a:gd name="T103" fmla="*/ 69 h 255"/>
                <a:gd name="T104" fmla="*/ 1108 w 1278"/>
                <a:gd name="T105" fmla="*/ 53 h 255"/>
                <a:gd name="T106" fmla="*/ 1112 w 1278"/>
                <a:gd name="T107" fmla="*/ 28 h 255"/>
                <a:gd name="T108" fmla="*/ 1097 w 1278"/>
                <a:gd name="T109" fmla="*/ 26 h 255"/>
                <a:gd name="T110" fmla="*/ 1076 w 1278"/>
                <a:gd name="T111" fmla="*/ 37 h 255"/>
                <a:gd name="T112" fmla="*/ 1057 w 1278"/>
                <a:gd name="T113" fmla="*/ 17 h 255"/>
                <a:gd name="T114" fmla="*/ 1037 w 1278"/>
                <a:gd name="T115" fmla="*/ 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255">
                  <a:moveTo>
                    <a:pt x="1035" y="6"/>
                  </a:moveTo>
                  <a:lnTo>
                    <a:pt x="1032" y="4"/>
                  </a:lnTo>
                  <a:lnTo>
                    <a:pt x="1031" y="4"/>
                  </a:lnTo>
                  <a:lnTo>
                    <a:pt x="1031" y="5"/>
                  </a:lnTo>
                  <a:lnTo>
                    <a:pt x="1029" y="6"/>
                  </a:lnTo>
                  <a:lnTo>
                    <a:pt x="1024" y="6"/>
                  </a:lnTo>
                  <a:lnTo>
                    <a:pt x="1023" y="12"/>
                  </a:lnTo>
                  <a:lnTo>
                    <a:pt x="1018" y="15"/>
                  </a:lnTo>
                  <a:lnTo>
                    <a:pt x="1013" y="15"/>
                  </a:lnTo>
                  <a:lnTo>
                    <a:pt x="1012" y="14"/>
                  </a:lnTo>
                  <a:lnTo>
                    <a:pt x="1013" y="12"/>
                  </a:lnTo>
                  <a:lnTo>
                    <a:pt x="1009" y="8"/>
                  </a:lnTo>
                  <a:lnTo>
                    <a:pt x="1007" y="10"/>
                  </a:lnTo>
                  <a:lnTo>
                    <a:pt x="1001" y="12"/>
                  </a:lnTo>
                  <a:lnTo>
                    <a:pt x="999" y="12"/>
                  </a:lnTo>
                  <a:lnTo>
                    <a:pt x="994" y="14"/>
                  </a:lnTo>
                  <a:lnTo>
                    <a:pt x="990" y="14"/>
                  </a:lnTo>
                  <a:lnTo>
                    <a:pt x="988" y="15"/>
                  </a:lnTo>
                  <a:lnTo>
                    <a:pt x="985" y="14"/>
                  </a:lnTo>
                  <a:lnTo>
                    <a:pt x="979" y="14"/>
                  </a:lnTo>
                  <a:lnTo>
                    <a:pt x="977" y="12"/>
                  </a:lnTo>
                  <a:lnTo>
                    <a:pt x="974" y="12"/>
                  </a:lnTo>
                  <a:lnTo>
                    <a:pt x="974" y="6"/>
                  </a:lnTo>
                  <a:lnTo>
                    <a:pt x="970" y="4"/>
                  </a:lnTo>
                  <a:lnTo>
                    <a:pt x="963" y="3"/>
                  </a:lnTo>
                  <a:lnTo>
                    <a:pt x="960" y="2"/>
                  </a:lnTo>
                  <a:lnTo>
                    <a:pt x="959" y="1"/>
                  </a:lnTo>
                  <a:lnTo>
                    <a:pt x="957" y="0"/>
                  </a:lnTo>
                  <a:lnTo>
                    <a:pt x="884" y="0"/>
                  </a:lnTo>
                  <a:lnTo>
                    <a:pt x="882" y="1"/>
                  </a:lnTo>
                  <a:lnTo>
                    <a:pt x="863" y="1"/>
                  </a:lnTo>
                  <a:lnTo>
                    <a:pt x="860" y="0"/>
                  </a:lnTo>
                  <a:lnTo>
                    <a:pt x="764" y="0"/>
                  </a:lnTo>
                  <a:lnTo>
                    <a:pt x="764" y="4"/>
                  </a:lnTo>
                  <a:lnTo>
                    <a:pt x="762" y="10"/>
                  </a:lnTo>
                  <a:lnTo>
                    <a:pt x="760" y="11"/>
                  </a:lnTo>
                  <a:lnTo>
                    <a:pt x="759" y="11"/>
                  </a:lnTo>
                  <a:lnTo>
                    <a:pt x="759" y="12"/>
                  </a:lnTo>
                  <a:lnTo>
                    <a:pt x="756" y="15"/>
                  </a:lnTo>
                  <a:lnTo>
                    <a:pt x="753" y="21"/>
                  </a:lnTo>
                  <a:lnTo>
                    <a:pt x="751" y="23"/>
                  </a:lnTo>
                  <a:lnTo>
                    <a:pt x="750" y="25"/>
                  </a:lnTo>
                  <a:lnTo>
                    <a:pt x="748" y="28"/>
                  </a:lnTo>
                  <a:lnTo>
                    <a:pt x="745" y="29"/>
                  </a:lnTo>
                  <a:lnTo>
                    <a:pt x="745" y="34"/>
                  </a:lnTo>
                  <a:lnTo>
                    <a:pt x="742" y="34"/>
                  </a:lnTo>
                  <a:lnTo>
                    <a:pt x="742" y="36"/>
                  </a:lnTo>
                  <a:lnTo>
                    <a:pt x="740" y="37"/>
                  </a:lnTo>
                  <a:lnTo>
                    <a:pt x="737" y="37"/>
                  </a:lnTo>
                  <a:lnTo>
                    <a:pt x="732" y="37"/>
                  </a:lnTo>
                  <a:lnTo>
                    <a:pt x="729" y="39"/>
                  </a:lnTo>
                  <a:lnTo>
                    <a:pt x="723" y="39"/>
                  </a:lnTo>
                  <a:lnTo>
                    <a:pt x="718" y="37"/>
                  </a:lnTo>
                  <a:lnTo>
                    <a:pt x="717" y="37"/>
                  </a:lnTo>
                  <a:lnTo>
                    <a:pt x="712" y="36"/>
                  </a:lnTo>
                  <a:lnTo>
                    <a:pt x="709" y="35"/>
                  </a:lnTo>
                  <a:lnTo>
                    <a:pt x="707" y="34"/>
                  </a:lnTo>
                  <a:lnTo>
                    <a:pt x="705" y="33"/>
                  </a:lnTo>
                  <a:lnTo>
                    <a:pt x="704" y="32"/>
                  </a:lnTo>
                  <a:lnTo>
                    <a:pt x="702" y="29"/>
                  </a:lnTo>
                  <a:lnTo>
                    <a:pt x="701" y="28"/>
                  </a:lnTo>
                  <a:lnTo>
                    <a:pt x="699" y="23"/>
                  </a:lnTo>
                  <a:lnTo>
                    <a:pt x="699" y="15"/>
                  </a:lnTo>
                  <a:lnTo>
                    <a:pt x="701" y="12"/>
                  </a:lnTo>
                  <a:lnTo>
                    <a:pt x="701" y="9"/>
                  </a:lnTo>
                  <a:lnTo>
                    <a:pt x="704" y="6"/>
                  </a:lnTo>
                  <a:lnTo>
                    <a:pt x="701" y="5"/>
                  </a:lnTo>
                  <a:lnTo>
                    <a:pt x="701" y="4"/>
                  </a:lnTo>
                  <a:lnTo>
                    <a:pt x="701" y="3"/>
                  </a:lnTo>
                  <a:lnTo>
                    <a:pt x="697" y="1"/>
                  </a:lnTo>
                  <a:lnTo>
                    <a:pt x="693" y="1"/>
                  </a:lnTo>
                  <a:lnTo>
                    <a:pt x="690" y="0"/>
                  </a:lnTo>
                  <a:lnTo>
                    <a:pt x="689" y="0"/>
                  </a:lnTo>
                  <a:lnTo>
                    <a:pt x="98" y="0"/>
                  </a:lnTo>
                  <a:lnTo>
                    <a:pt x="96" y="3"/>
                  </a:lnTo>
                  <a:lnTo>
                    <a:pt x="92" y="12"/>
                  </a:lnTo>
                  <a:lnTo>
                    <a:pt x="92" y="14"/>
                  </a:lnTo>
                  <a:lnTo>
                    <a:pt x="91" y="15"/>
                  </a:lnTo>
                  <a:lnTo>
                    <a:pt x="89" y="17"/>
                  </a:lnTo>
                  <a:lnTo>
                    <a:pt x="88" y="20"/>
                  </a:lnTo>
                  <a:lnTo>
                    <a:pt x="87" y="20"/>
                  </a:lnTo>
                  <a:lnTo>
                    <a:pt x="87" y="21"/>
                  </a:lnTo>
                  <a:lnTo>
                    <a:pt x="87" y="23"/>
                  </a:lnTo>
                  <a:lnTo>
                    <a:pt x="87" y="26"/>
                  </a:lnTo>
                  <a:lnTo>
                    <a:pt x="83" y="29"/>
                  </a:lnTo>
                  <a:lnTo>
                    <a:pt x="82" y="34"/>
                  </a:lnTo>
                  <a:lnTo>
                    <a:pt x="76" y="37"/>
                  </a:lnTo>
                  <a:lnTo>
                    <a:pt x="74" y="42"/>
                  </a:lnTo>
                  <a:lnTo>
                    <a:pt x="73" y="47"/>
                  </a:lnTo>
                  <a:lnTo>
                    <a:pt x="68" y="49"/>
                  </a:lnTo>
                  <a:lnTo>
                    <a:pt x="67" y="53"/>
                  </a:lnTo>
                  <a:lnTo>
                    <a:pt x="62" y="58"/>
                  </a:lnTo>
                  <a:lnTo>
                    <a:pt x="60" y="61"/>
                  </a:lnTo>
                  <a:lnTo>
                    <a:pt x="54" y="64"/>
                  </a:lnTo>
                  <a:lnTo>
                    <a:pt x="52" y="67"/>
                  </a:lnTo>
                  <a:lnTo>
                    <a:pt x="43" y="67"/>
                  </a:lnTo>
                  <a:lnTo>
                    <a:pt x="42" y="67"/>
                  </a:lnTo>
                  <a:lnTo>
                    <a:pt x="42" y="68"/>
                  </a:lnTo>
                  <a:lnTo>
                    <a:pt x="40" y="69"/>
                  </a:lnTo>
                  <a:lnTo>
                    <a:pt x="29" y="69"/>
                  </a:lnTo>
                  <a:lnTo>
                    <a:pt x="21" y="75"/>
                  </a:lnTo>
                  <a:lnTo>
                    <a:pt x="24" y="80"/>
                  </a:lnTo>
                  <a:lnTo>
                    <a:pt x="21" y="83"/>
                  </a:lnTo>
                  <a:lnTo>
                    <a:pt x="19" y="88"/>
                  </a:lnTo>
                  <a:lnTo>
                    <a:pt x="13" y="88"/>
                  </a:lnTo>
                  <a:lnTo>
                    <a:pt x="13" y="92"/>
                  </a:lnTo>
                  <a:lnTo>
                    <a:pt x="11" y="92"/>
                  </a:lnTo>
                  <a:lnTo>
                    <a:pt x="11" y="94"/>
                  </a:lnTo>
                  <a:lnTo>
                    <a:pt x="8" y="96"/>
                  </a:lnTo>
                  <a:lnTo>
                    <a:pt x="7" y="97"/>
                  </a:lnTo>
                  <a:lnTo>
                    <a:pt x="6" y="97"/>
                  </a:lnTo>
                  <a:lnTo>
                    <a:pt x="6" y="98"/>
                  </a:lnTo>
                  <a:lnTo>
                    <a:pt x="5" y="98"/>
                  </a:lnTo>
                  <a:lnTo>
                    <a:pt x="5" y="99"/>
                  </a:lnTo>
                  <a:lnTo>
                    <a:pt x="2" y="101"/>
                  </a:lnTo>
                  <a:lnTo>
                    <a:pt x="0" y="103"/>
                  </a:lnTo>
                  <a:lnTo>
                    <a:pt x="0" y="108"/>
                  </a:lnTo>
                  <a:lnTo>
                    <a:pt x="0" y="119"/>
                  </a:lnTo>
                  <a:lnTo>
                    <a:pt x="2" y="123"/>
                  </a:lnTo>
                  <a:lnTo>
                    <a:pt x="2" y="132"/>
                  </a:lnTo>
                  <a:lnTo>
                    <a:pt x="5" y="135"/>
                  </a:lnTo>
                  <a:lnTo>
                    <a:pt x="5" y="136"/>
                  </a:lnTo>
                  <a:lnTo>
                    <a:pt x="7" y="138"/>
                  </a:lnTo>
                  <a:lnTo>
                    <a:pt x="13" y="143"/>
                  </a:lnTo>
                  <a:lnTo>
                    <a:pt x="16" y="143"/>
                  </a:lnTo>
                  <a:lnTo>
                    <a:pt x="16" y="145"/>
                  </a:lnTo>
                  <a:lnTo>
                    <a:pt x="19" y="146"/>
                  </a:lnTo>
                  <a:lnTo>
                    <a:pt x="21" y="148"/>
                  </a:lnTo>
                  <a:lnTo>
                    <a:pt x="25" y="152"/>
                  </a:lnTo>
                  <a:lnTo>
                    <a:pt x="29" y="154"/>
                  </a:lnTo>
                  <a:lnTo>
                    <a:pt x="32" y="156"/>
                  </a:lnTo>
                  <a:lnTo>
                    <a:pt x="32" y="155"/>
                  </a:lnTo>
                  <a:lnTo>
                    <a:pt x="33" y="155"/>
                  </a:lnTo>
                  <a:lnTo>
                    <a:pt x="36" y="155"/>
                  </a:lnTo>
                  <a:lnTo>
                    <a:pt x="36" y="154"/>
                  </a:lnTo>
                  <a:lnTo>
                    <a:pt x="37" y="154"/>
                  </a:lnTo>
                  <a:lnTo>
                    <a:pt x="38" y="154"/>
                  </a:lnTo>
                  <a:lnTo>
                    <a:pt x="46" y="154"/>
                  </a:lnTo>
                  <a:lnTo>
                    <a:pt x="46" y="163"/>
                  </a:lnTo>
                  <a:lnTo>
                    <a:pt x="46" y="164"/>
                  </a:lnTo>
                  <a:lnTo>
                    <a:pt x="49" y="165"/>
                  </a:lnTo>
                  <a:lnTo>
                    <a:pt x="50" y="165"/>
                  </a:lnTo>
                  <a:lnTo>
                    <a:pt x="52" y="167"/>
                  </a:lnTo>
                  <a:lnTo>
                    <a:pt x="52" y="170"/>
                  </a:lnTo>
                  <a:lnTo>
                    <a:pt x="53" y="171"/>
                  </a:lnTo>
                  <a:lnTo>
                    <a:pt x="53" y="172"/>
                  </a:lnTo>
                  <a:lnTo>
                    <a:pt x="54" y="176"/>
                  </a:lnTo>
                  <a:lnTo>
                    <a:pt x="54" y="178"/>
                  </a:lnTo>
                  <a:lnTo>
                    <a:pt x="56" y="179"/>
                  </a:lnTo>
                  <a:lnTo>
                    <a:pt x="60" y="181"/>
                  </a:lnTo>
                  <a:lnTo>
                    <a:pt x="60" y="189"/>
                  </a:lnTo>
                  <a:lnTo>
                    <a:pt x="63" y="189"/>
                  </a:lnTo>
                  <a:lnTo>
                    <a:pt x="67" y="187"/>
                  </a:lnTo>
                  <a:lnTo>
                    <a:pt x="71" y="184"/>
                  </a:lnTo>
                  <a:lnTo>
                    <a:pt x="71" y="183"/>
                  </a:lnTo>
                  <a:lnTo>
                    <a:pt x="72" y="183"/>
                  </a:lnTo>
                  <a:lnTo>
                    <a:pt x="73" y="181"/>
                  </a:lnTo>
                  <a:lnTo>
                    <a:pt x="73" y="179"/>
                  </a:lnTo>
                  <a:lnTo>
                    <a:pt x="74" y="179"/>
                  </a:lnTo>
                  <a:lnTo>
                    <a:pt x="76" y="178"/>
                  </a:lnTo>
                  <a:lnTo>
                    <a:pt x="76" y="176"/>
                  </a:lnTo>
                  <a:lnTo>
                    <a:pt x="76" y="175"/>
                  </a:lnTo>
                  <a:lnTo>
                    <a:pt x="77" y="175"/>
                  </a:lnTo>
                  <a:lnTo>
                    <a:pt x="79" y="174"/>
                  </a:lnTo>
                  <a:lnTo>
                    <a:pt x="80" y="171"/>
                  </a:lnTo>
                  <a:lnTo>
                    <a:pt x="80" y="170"/>
                  </a:lnTo>
                  <a:lnTo>
                    <a:pt x="82" y="170"/>
                  </a:lnTo>
                  <a:lnTo>
                    <a:pt x="82" y="168"/>
                  </a:lnTo>
                  <a:lnTo>
                    <a:pt x="82" y="167"/>
                  </a:lnTo>
                  <a:lnTo>
                    <a:pt x="83" y="167"/>
                  </a:lnTo>
                  <a:lnTo>
                    <a:pt x="84" y="165"/>
                  </a:lnTo>
                  <a:lnTo>
                    <a:pt x="84" y="163"/>
                  </a:lnTo>
                  <a:lnTo>
                    <a:pt x="84" y="159"/>
                  </a:lnTo>
                  <a:lnTo>
                    <a:pt x="85" y="158"/>
                  </a:lnTo>
                  <a:lnTo>
                    <a:pt x="87" y="157"/>
                  </a:lnTo>
                  <a:lnTo>
                    <a:pt x="92" y="157"/>
                  </a:lnTo>
                  <a:lnTo>
                    <a:pt x="96" y="156"/>
                  </a:lnTo>
                  <a:lnTo>
                    <a:pt x="106" y="156"/>
                  </a:lnTo>
                  <a:lnTo>
                    <a:pt x="107" y="157"/>
                  </a:lnTo>
                  <a:lnTo>
                    <a:pt x="109" y="163"/>
                  </a:lnTo>
                  <a:lnTo>
                    <a:pt x="109" y="162"/>
                  </a:lnTo>
                  <a:lnTo>
                    <a:pt x="110" y="162"/>
                  </a:lnTo>
                  <a:lnTo>
                    <a:pt x="111" y="159"/>
                  </a:lnTo>
                  <a:lnTo>
                    <a:pt x="111" y="156"/>
                  </a:lnTo>
                  <a:lnTo>
                    <a:pt x="117" y="154"/>
                  </a:lnTo>
                  <a:lnTo>
                    <a:pt x="120" y="154"/>
                  </a:lnTo>
                  <a:lnTo>
                    <a:pt x="125" y="154"/>
                  </a:lnTo>
                  <a:lnTo>
                    <a:pt x="129" y="157"/>
                  </a:lnTo>
                  <a:lnTo>
                    <a:pt x="130" y="160"/>
                  </a:lnTo>
                  <a:lnTo>
                    <a:pt x="133" y="165"/>
                  </a:lnTo>
                  <a:lnTo>
                    <a:pt x="136" y="165"/>
                  </a:lnTo>
                  <a:lnTo>
                    <a:pt x="138" y="168"/>
                  </a:lnTo>
                  <a:lnTo>
                    <a:pt x="142" y="176"/>
                  </a:lnTo>
                  <a:lnTo>
                    <a:pt x="142" y="179"/>
                  </a:lnTo>
                  <a:lnTo>
                    <a:pt x="144" y="181"/>
                  </a:lnTo>
                  <a:lnTo>
                    <a:pt x="144" y="189"/>
                  </a:lnTo>
                  <a:lnTo>
                    <a:pt x="144" y="191"/>
                  </a:lnTo>
                  <a:lnTo>
                    <a:pt x="147" y="192"/>
                  </a:lnTo>
                  <a:lnTo>
                    <a:pt x="148" y="193"/>
                  </a:lnTo>
                  <a:lnTo>
                    <a:pt x="150" y="198"/>
                  </a:lnTo>
                  <a:lnTo>
                    <a:pt x="160" y="198"/>
                  </a:lnTo>
                  <a:lnTo>
                    <a:pt x="163" y="200"/>
                  </a:lnTo>
                  <a:lnTo>
                    <a:pt x="169" y="201"/>
                  </a:lnTo>
                  <a:lnTo>
                    <a:pt x="171" y="201"/>
                  </a:lnTo>
                  <a:lnTo>
                    <a:pt x="172" y="206"/>
                  </a:lnTo>
                  <a:lnTo>
                    <a:pt x="177" y="208"/>
                  </a:lnTo>
                  <a:lnTo>
                    <a:pt x="180" y="208"/>
                  </a:lnTo>
                  <a:lnTo>
                    <a:pt x="182" y="211"/>
                  </a:lnTo>
                  <a:lnTo>
                    <a:pt x="182" y="212"/>
                  </a:lnTo>
                  <a:lnTo>
                    <a:pt x="183" y="217"/>
                  </a:lnTo>
                  <a:lnTo>
                    <a:pt x="182" y="218"/>
                  </a:lnTo>
                  <a:lnTo>
                    <a:pt x="183" y="219"/>
                  </a:lnTo>
                  <a:lnTo>
                    <a:pt x="188" y="219"/>
                  </a:lnTo>
                  <a:lnTo>
                    <a:pt x="191" y="223"/>
                  </a:lnTo>
                  <a:lnTo>
                    <a:pt x="194" y="223"/>
                  </a:lnTo>
                  <a:lnTo>
                    <a:pt x="195" y="225"/>
                  </a:lnTo>
                  <a:lnTo>
                    <a:pt x="196" y="230"/>
                  </a:lnTo>
                  <a:lnTo>
                    <a:pt x="198" y="230"/>
                  </a:lnTo>
                  <a:lnTo>
                    <a:pt x="198" y="231"/>
                  </a:lnTo>
                  <a:lnTo>
                    <a:pt x="202" y="233"/>
                  </a:lnTo>
                  <a:lnTo>
                    <a:pt x="202" y="234"/>
                  </a:lnTo>
                  <a:lnTo>
                    <a:pt x="204" y="239"/>
                  </a:lnTo>
                  <a:lnTo>
                    <a:pt x="204" y="247"/>
                  </a:lnTo>
                  <a:lnTo>
                    <a:pt x="207" y="247"/>
                  </a:lnTo>
                  <a:lnTo>
                    <a:pt x="213" y="250"/>
                  </a:lnTo>
                  <a:lnTo>
                    <a:pt x="213" y="248"/>
                  </a:lnTo>
                  <a:lnTo>
                    <a:pt x="214" y="248"/>
                  </a:lnTo>
                  <a:lnTo>
                    <a:pt x="216" y="250"/>
                  </a:lnTo>
                  <a:lnTo>
                    <a:pt x="220" y="252"/>
                  </a:lnTo>
                  <a:lnTo>
                    <a:pt x="224" y="254"/>
                  </a:lnTo>
                  <a:lnTo>
                    <a:pt x="238" y="254"/>
                  </a:lnTo>
                  <a:lnTo>
                    <a:pt x="240" y="252"/>
                  </a:lnTo>
                  <a:lnTo>
                    <a:pt x="245" y="252"/>
                  </a:lnTo>
                  <a:lnTo>
                    <a:pt x="245" y="248"/>
                  </a:lnTo>
                  <a:lnTo>
                    <a:pt x="246" y="246"/>
                  </a:lnTo>
                  <a:lnTo>
                    <a:pt x="246" y="243"/>
                  </a:lnTo>
                  <a:lnTo>
                    <a:pt x="248" y="243"/>
                  </a:lnTo>
                  <a:lnTo>
                    <a:pt x="251" y="243"/>
                  </a:lnTo>
                  <a:lnTo>
                    <a:pt x="251" y="241"/>
                  </a:lnTo>
                  <a:lnTo>
                    <a:pt x="253" y="241"/>
                  </a:lnTo>
                  <a:lnTo>
                    <a:pt x="269" y="241"/>
                  </a:lnTo>
                  <a:lnTo>
                    <a:pt x="271" y="245"/>
                  </a:lnTo>
                  <a:lnTo>
                    <a:pt x="273" y="247"/>
                  </a:lnTo>
                  <a:lnTo>
                    <a:pt x="280" y="247"/>
                  </a:lnTo>
                  <a:lnTo>
                    <a:pt x="284" y="250"/>
                  </a:lnTo>
                  <a:lnTo>
                    <a:pt x="284" y="252"/>
                  </a:lnTo>
                  <a:lnTo>
                    <a:pt x="291" y="252"/>
                  </a:lnTo>
                  <a:lnTo>
                    <a:pt x="292" y="255"/>
                  </a:lnTo>
                  <a:lnTo>
                    <a:pt x="359" y="255"/>
                  </a:lnTo>
                  <a:lnTo>
                    <a:pt x="360" y="254"/>
                  </a:lnTo>
                  <a:lnTo>
                    <a:pt x="360" y="252"/>
                  </a:lnTo>
                  <a:lnTo>
                    <a:pt x="360" y="251"/>
                  </a:lnTo>
                  <a:lnTo>
                    <a:pt x="361" y="251"/>
                  </a:lnTo>
                  <a:lnTo>
                    <a:pt x="361" y="250"/>
                  </a:lnTo>
                  <a:lnTo>
                    <a:pt x="362" y="250"/>
                  </a:lnTo>
                  <a:lnTo>
                    <a:pt x="366" y="247"/>
                  </a:lnTo>
                  <a:lnTo>
                    <a:pt x="367" y="247"/>
                  </a:lnTo>
                  <a:lnTo>
                    <a:pt x="369" y="250"/>
                  </a:lnTo>
                  <a:lnTo>
                    <a:pt x="371" y="250"/>
                  </a:lnTo>
                  <a:lnTo>
                    <a:pt x="372" y="250"/>
                  </a:lnTo>
                  <a:lnTo>
                    <a:pt x="373" y="252"/>
                  </a:lnTo>
                  <a:lnTo>
                    <a:pt x="379" y="252"/>
                  </a:lnTo>
                  <a:lnTo>
                    <a:pt x="379" y="255"/>
                  </a:lnTo>
                  <a:lnTo>
                    <a:pt x="1254" y="255"/>
                  </a:lnTo>
                  <a:lnTo>
                    <a:pt x="1254" y="254"/>
                  </a:lnTo>
                  <a:lnTo>
                    <a:pt x="1253" y="250"/>
                  </a:lnTo>
                  <a:lnTo>
                    <a:pt x="1254" y="245"/>
                  </a:lnTo>
                  <a:lnTo>
                    <a:pt x="1254" y="241"/>
                  </a:lnTo>
                  <a:lnTo>
                    <a:pt x="1258" y="234"/>
                  </a:lnTo>
                  <a:lnTo>
                    <a:pt x="1260" y="235"/>
                  </a:lnTo>
                  <a:lnTo>
                    <a:pt x="1260" y="234"/>
                  </a:lnTo>
                  <a:lnTo>
                    <a:pt x="1261" y="234"/>
                  </a:lnTo>
                  <a:lnTo>
                    <a:pt x="1263" y="234"/>
                  </a:lnTo>
                  <a:lnTo>
                    <a:pt x="1265" y="233"/>
                  </a:lnTo>
                  <a:lnTo>
                    <a:pt x="1267" y="234"/>
                  </a:lnTo>
                  <a:lnTo>
                    <a:pt x="1270" y="231"/>
                  </a:lnTo>
                  <a:lnTo>
                    <a:pt x="1272" y="230"/>
                  </a:lnTo>
                  <a:lnTo>
                    <a:pt x="1274" y="228"/>
                  </a:lnTo>
                  <a:lnTo>
                    <a:pt x="1278" y="225"/>
                  </a:lnTo>
                  <a:lnTo>
                    <a:pt x="1278" y="219"/>
                  </a:lnTo>
                  <a:lnTo>
                    <a:pt x="1275" y="217"/>
                  </a:lnTo>
                  <a:lnTo>
                    <a:pt x="1274" y="215"/>
                  </a:lnTo>
                  <a:lnTo>
                    <a:pt x="1274" y="214"/>
                  </a:lnTo>
                  <a:lnTo>
                    <a:pt x="1274" y="212"/>
                  </a:lnTo>
                  <a:lnTo>
                    <a:pt x="1272" y="211"/>
                  </a:lnTo>
                  <a:lnTo>
                    <a:pt x="1269" y="208"/>
                  </a:lnTo>
                  <a:lnTo>
                    <a:pt x="1267" y="207"/>
                  </a:lnTo>
                  <a:lnTo>
                    <a:pt x="1267" y="206"/>
                  </a:lnTo>
                  <a:lnTo>
                    <a:pt x="1265" y="200"/>
                  </a:lnTo>
                  <a:lnTo>
                    <a:pt x="1263" y="198"/>
                  </a:lnTo>
                  <a:lnTo>
                    <a:pt x="1263" y="189"/>
                  </a:lnTo>
                  <a:lnTo>
                    <a:pt x="1261" y="184"/>
                  </a:lnTo>
                  <a:lnTo>
                    <a:pt x="1261" y="178"/>
                  </a:lnTo>
                  <a:lnTo>
                    <a:pt x="1262" y="176"/>
                  </a:lnTo>
                  <a:lnTo>
                    <a:pt x="1261" y="174"/>
                  </a:lnTo>
                  <a:lnTo>
                    <a:pt x="1261" y="170"/>
                  </a:lnTo>
                  <a:lnTo>
                    <a:pt x="1259" y="168"/>
                  </a:lnTo>
                  <a:lnTo>
                    <a:pt x="1261" y="167"/>
                  </a:lnTo>
                  <a:lnTo>
                    <a:pt x="1258" y="166"/>
                  </a:lnTo>
                  <a:lnTo>
                    <a:pt x="1258" y="165"/>
                  </a:lnTo>
                  <a:lnTo>
                    <a:pt x="1256" y="163"/>
                  </a:lnTo>
                  <a:lnTo>
                    <a:pt x="1250" y="154"/>
                  </a:lnTo>
                  <a:lnTo>
                    <a:pt x="1247" y="152"/>
                  </a:lnTo>
                  <a:lnTo>
                    <a:pt x="1239" y="152"/>
                  </a:lnTo>
                  <a:lnTo>
                    <a:pt x="1239" y="154"/>
                  </a:lnTo>
                  <a:lnTo>
                    <a:pt x="1236" y="154"/>
                  </a:lnTo>
                  <a:lnTo>
                    <a:pt x="1231" y="148"/>
                  </a:lnTo>
                  <a:lnTo>
                    <a:pt x="1221" y="143"/>
                  </a:lnTo>
                  <a:lnTo>
                    <a:pt x="1218" y="138"/>
                  </a:lnTo>
                  <a:lnTo>
                    <a:pt x="1214" y="135"/>
                  </a:lnTo>
                  <a:lnTo>
                    <a:pt x="1214" y="134"/>
                  </a:lnTo>
                  <a:lnTo>
                    <a:pt x="1210" y="132"/>
                  </a:lnTo>
                  <a:lnTo>
                    <a:pt x="1208" y="130"/>
                  </a:lnTo>
                  <a:lnTo>
                    <a:pt x="1207" y="130"/>
                  </a:lnTo>
                  <a:lnTo>
                    <a:pt x="1201" y="124"/>
                  </a:lnTo>
                  <a:lnTo>
                    <a:pt x="1200" y="123"/>
                  </a:lnTo>
                  <a:lnTo>
                    <a:pt x="1201" y="123"/>
                  </a:lnTo>
                  <a:lnTo>
                    <a:pt x="1199" y="121"/>
                  </a:lnTo>
                  <a:lnTo>
                    <a:pt x="1199" y="113"/>
                  </a:lnTo>
                  <a:lnTo>
                    <a:pt x="1196" y="113"/>
                  </a:lnTo>
                  <a:lnTo>
                    <a:pt x="1196" y="112"/>
                  </a:lnTo>
                  <a:lnTo>
                    <a:pt x="1192" y="108"/>
                  </a:lnTo>
                  <a:lnTo>
                    <a:pt x="1188" y="101"/>
                  </a:lnTo>
                  <a:lnTo>
                    <a:pt x="1185" y="99"/>
                  </a:lnTo>
                  <a:lnTo>
                    <a:pt x="1182" y="99"/>
                  </a:lnTo>
                  <a:lnTo>
                    <a:pt x="1176" y="99"/>
                  </a:lnTo>
                  <a:lnTo>
                    <a:pt x="1174" y="99"/>
                  </a:lnTo>
                  <a:lnTo>
                    <a:pt x="1173" y="99"/>
                  </a:lnTo>
                  <a:lnTo>
                    <a:pt x="1173" y="100"/>
                  </a:lnTo>
                  <a:lnTo>
                    <a:pt x="1171" y="101"/>
                  </a:lnTo>
                  <a:lnTo>
                    <a:pt x="1168" y="101"/>
                  </a:lnTo>
                  <a:lnTo>
                    <a:pt x="1165" y="103"/>
                  </a:lnTo>
                  <a:lnTo>
                    <a:pt x="1160" y="103"/>
                  </a:lnTo>
                  <a:lnTo>
                    <a:pt x="1158" y="101"/>
                  </a:lnTo>
                  <a:lnTo>
                    <a:pt x="1154" y="101"/>
                  </a:lnTo>
                  <a:lnTo>
                    <a:pt x="1150" y="96"/>
                  </a:lnTo>
                  <a:lnTo>
                    <a:pt x="1149" y="94"/>
                  </a:lnTo>
                  <a:lnTo>
                    <a:pt x="1148" y="92"/>
                  </a:lnTo>
                  <a:lnTo>
                    <a:pt x="1146" y="91"/>
                  </a:lnTo>
                  <a:lnTo>
                    <a:pt x="1144" y="91"/>
                  </a:lnTo>
                  <a:lnTo>
                    <a:pt x="1141" y="88"/>
                  </a:lnTo>
                  <a:lnTo>
                    <a:pt x="1138" y="88"/>
                  </a:lnTo>
                  <a:lnTo>
                    <a:pt x="1137" y="83"/>
                  </a:lnTo>
                  <a:lnTo>
                    <a:pt x="1137" y="80"/>
                  </a:lnTo>
                  <a:lnTo>
                    <a:pt x="1136" y="77"/>
                  </a:lnTo>
                  <a:lnTo>
                    <a:pt x="1133" y="80"/>
                  </a:lnTo>
                  <a:lnTo>
                    <a:pt x="1132" y="82"/>
                  </a:lnTo>
                  <a:lnTo>
                    <a:pt x="1132" y="86"/>
                  </a:lnTo>
                  <a:lnTo>
                    <a:pt x="1131" y="86"/>
                  </a:lnTo>
                  <a:lnTo>
                    <a:pt x="1131" y="87"/>
                  </a:lnTo>
                  <a:lnTo>
                    <a:pt x="1130" y="86"/>
                  </a:lnTo>
                  <a:lnTo>
                    <a:pt x="1127" y="83"/>
                  </a:lnTo>
                  <a:lnTo>
                    <a:pt x="1123" y="83"/>
                  </a:lnTo>
                  <a:lnTo>
                    <a:pt x="1121" y="86"/>
                  </a:lnTo>
                  <a:lnTo>
                    <a:pt x="1121" y="83"/>
                  </a:lnTo>
                  <a:lnTo>
                    <a:pt x="1114" y="83"/>
                  </a:lnTo>
                  <a:lnTo>
                    <a:pt x="1111" y="81"/>
                  </a:lnTo>
                  <a:lnTo>
                    <a:pt x="1108" y="80"/>
                  </a:lnTo>
                  <a:lnTo>
                    <a:pt x="1108" y="75"/>
                  </a:lnTo>
                  <a:lnTo>
                    <a:pt x="1105" y="72"/>
                  </a:lnTo>
                  <a:lnTo>
                    <a:pt x="1103" y="71"/>
                  </a:lnTo>
                  <a:lnTo>
                    <a:pt x="1103" y="70"/>
                  </a:lnTo>
                  <a:lnTo>
                    <a:pt x="1101" y="69"/>
                  </a:lnTo>
                  <a:lnTo>
                    <a:pt x="1100" y="69"/>
                  </a:lnTo>
                  <a:lnTo>
                    <a:pt x="1097" y="67"/>
                  </a:lnTo>
                  <a:lnTo>
                    <a:pt x="1097" y="62"/>
                  </a:lnTo>
                  <a:lnTo>
                    <a:pt x="1100" y="61"/>
                  </a:lnTo>
                  <a:lnTo>
                    <a:pt x="1101" y="59"/>
                  </a:lnTo>
                  <a:lnTo>
                    <a:pt x="1103" y="58"/>
                  </a:lnTo>
                  <a:lnTo>
                    <a:pt x="1105" y="56"/>
                  </a:lnTo>
                  <a:lnTo>
                    <a:pt x="1108" y="53"/>
                  </a:lnTo>
                  <a:lnTo>
                    <a:pt x="1108" y="50"/>
                  </a:lnTo>
                  <a:lnTo>
                    <a:pt x="1111" y="47"/>
                  </a:lnTo>
                  <a:lnTo>
                    <a:pt x="1112" y="45"/>
                  </a:lnTo>
                  <a:lnTo>
                    <a:pt x="1112" y="39"/>
                  </a:lnTo>
                  <a:lnTo>
                    <a:pt x="1114" y="34"/>
                  </a:lnTo>
                  <a:lnTo>
                    <a:pt x="1112" y="32"/>
                  </a:lnTo>
                  <a:lnTo>
                    <a:pt x="1112" y="28"/>
                  </a:lnTo>
                  <a:lnTo>
                    <a:pt x="1109" y="27"/>
                  </a:lnTo>
                  <a:lnTo>
                    <a:pt x="1112" y="25"/>
                  </a:lnTo>
                  <a:lnTo>
                    <a:pt x="1108" y="23"/>
                  </a:lnTo>
                  <a:lnTo>
                    <a:pt x="1105" y="23"/>
                  </a:lnTo>
                  <a:lnTo>
                    <a:pt x="1100" y="23"/>
                  </a:lnTo>
                  <a:lnTo>
                    <a:pt x="1100" y="26"/>
                  </a:lnTo>
                  <a:lnTo>
                    <a:pt x="1097" y="26"/>
                  </a:lnTo>
                  <a:lnTo>
                    <a:pt x="1096" y="26"/>
                  </a:lnTo>
                  <a:lnTo>
                    <a:pt x="1096" y="27"/>
                  </a:lnTo>
                  <a:lnTo>
                    <a:pt x="1094" y="28"/>
                  </a:lnTo>
                  <a:lnTo>
                    <a:pt x="1092" y="34"/>
                  </a:lnTo>
                  <a:lnTo>
                    <a:pt x="1093" y="35"/>
                  </a:lnTo>
                  <a:lnTo>
                    <a:pt x="1092" y="37"/>
                  </a:lnTo>
                  <a:lnTo>
                    <a:pt x="1076" y="37"/>
                  </a:lnTo>
                  <a:lnTo>
                    <a:pt x="1067" y="34"/>
                  </a:lnTo>
                  <a:lnTo>
                    <a:pt x="1065" y="32"/>
                  </a:lnTo>
                  <a:lnTo>
                    <a:pt x="1065" y="28"/>
                  </a:lnTo>
                  <a:lnTo>
                    <a:pt x="1065" y="25"/>
                  </a:lnTo>
                  <a:lnTo>
                    <a:pt x="1061" y="25"/>
                  </a:lnTo>
                  <a:lnTo>
                    <a:pt x="1058" y="21"/>
                  </a:lnTo>
                  <a:lnTo>
                    <a:pt x="1057" y="17"/>
                  </a:lnTo>
                  <a:lnTo>
                    <a:pt x="1055" y="14"/>
                  </a:lnTo>
                  <a:lnTo>
                    <a:pt x="1054" y="14"/>
                  </a:lnTo>
                  <a:lnTo>
                    <a:pt x="1047" y="12"/>
                  </a:lnTo>
                  <a:lnTo>
                    <a:pt x="1045" y="12"/>
                  </a:lnTo>
                  <a:lnTo>
                    <a:pt x="1042" y="10"/>
                  </a:lnTo>
                  <a:lnTo>
                    <a:pt x="1040" y="10"/>
                  </a:lnTo>
                  <a:lnTo>
                    <a:pt x="1037" y="9"/>
                  </a:lnTo>
                  <a:lnTo>
                    <a:pt x="103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1" name="Freeform 107">
              <a:extLst>
                <a:ext uri="{FF2B5EF4-FFF2-40B4-BE49-F238E27FC236}">
                  <a16:creationId xmlns:a16="http://schemas.microsoft.com/office/drawing/2014/main" id="{C2FDB5C6-CD53-8DDB-3D2D-EA8ABFBBEC6D}"/>
                </a:ext>
              </a:extLst>
            </p:cNvPr>
            <p:cNvSpPr>
              <a:spLocks/>
            </p:cNvSpPr>
            <p:nvPr/>
          </p:nvSpPr>
          <p:spPr bwMode="auto">
            <a:xfrm>
              <a:off x="137720" y="2399418"/>
              <a:ext cx="133071" cy="48749"/>
            </a:xfrm>
            <a:custGeom>
              <a:avLst/>
              <a:gdLst>
                <a:gd name="T0" fmla="*/ 647 w 706"/>
                <a:gd name="T1" fmla="*/ 249 h 257"/>
                <a:gd name="T2" fmla="*/ 628 w 706"/>
                <a:gd name="T3" fmla="*/ 247 h 257"/>
                <a:gd name="T4" fmla="*/ 625 w 706"/>
                <a:gd name="T5" fmla="*/ 247 h 257"/>
                <a:gd name="T6" fmla="*/ 615 w 706"/>
                <a:gd name="T7" fmla="*/ 238 h 257"/>
                <a:gd name="T8" fmla="*/ 617 w 706"/>
                <a:gd name="T9" fmla="*/ 231 h 257"/>
                <a:gd name="T10" fmla="*/ 606 w 706"/>
                <a:gd name="T11" fmla="*/ 225 h 257"/>
                <a:gd name="T12" fmla="*/ 596 w 706"/>
                <a:gd name="T13" fmla="*/ 212 h 257"/>
                <a:gd name="T14" fmla="*/ 587 w 706"/>
                <a:gd name="T15" fmla="*/ 195 h 257"/>
                <a:gd name="T16" fmla="*/ 585 w 706"/>
                <a:gd name="T17" fmla="*/ 180 h 257"/>
                <a:gd name="T18" fmla="*/ 582 w 706"/>
                <a:gd name="T19" fmla="*/ 172 h 257"/>
                <a:gd name="T20" fmla="*/ 565 w 706"/>
                <a:gd name="T21" fmla="*/ 154 h 257"/>
                <a:gd name="T22" fmla="*/ 557 w 706"/>
                <a:gd name="T23" fmla="*/ 149 h 257"/>
                <a:gd name="T24" fmla="*/ 549 w 706"/>
                <a:gd name="T25" fmla="*/ 132 h 257"/>
                <a:gd name="T26" fmla="*/ 549 w 706"/>
                <a:gd name="T27" fmla="*/ 116 h 257"/>
                <a:gd name="T28" fmla="*/ 557 w 706"/>
                <a:gd name="T29" fmla="*/ 100 h 257"/>
                <a:gd name="T30" fmla="*/ 568 w 706"/>
                <a:gd name="T31" fmla="*/ 96 h 257"/>
                <a:gd name="T32" fmla="*/ 590 w 706"/>
                <a:gd name="T33" fmla="*/ 100 h 257"/>
                <a:gd name="T34" fmla="*/ 576 w 706"/>
                <a:gd name="T35" fmla="*/ 75 h 257"/>
                <a:gd name="T36" fmla="*/ 561 w 706"/>
                <a:gd name="T37" fmla="*/ 72 h 257"/>
                <a:gd name="T38" fmla="*/ 538 w 706"/>
                <a:gd name="T39" fmla="*/ 61 h 257"/>
                <a:gd name="T40" fmla="*/ 520 w 706"/>
                <a:gd name="T41" fmla="*/ 54 h 257"/>
                <a:gd name="T42" fmla="*/ 506 w 706"/>
                <a:gd name="T43" fmla="*/ 48 h 257"/>
                <a:gd name="T44" fmla="*/ 489 w 706"/>
                <a:gd name="T45" fmla="*/ 42 h 257"/>
                <a:gd name="T46" fmla="*/ 475 w 706"/>
                <a:gd name="T47" fmla="*/ 29 h 257"/>
                <a:gd name="T48" fmla="*/ 467 w 706"/>
                <a:gd name="T49" fmla="*/ 1 h 257"/>
                <a:gd name="T50" fmla="*/ 212 w 706"/>
                <a:gd name="T51" fmla="*/ 7 h 257"/>
                <a:gd name="T52" fmla="*/ 205 w 706"/>
                <a:gd name="T53" fmla="*/ 26 h 257"/>
                <a:gd name="T54" fmla="*/ 197 w 706"/>
                <a:gd name="T55" fmla="*/ 32 h 257"/>
                <a:gd name="T56" fmla="*/ 178 w 706"/>
                <a:gd name="T57" fmla="*/ 31 h 257"/>
                <a:gd name="T58" fmla="*/ 185 w 706"/>
                <a:gd name="T59" fmla="*/ 44 h 257"/>
                <a:gd name="T60" fmla="*/ 180 w 706"/>
                <a:gd name="T61" fmla="*/ 59 h 257"/>
                <a:gd name="T62" fmla="*/ 175 w 706"/>
                <a:gd name="T63" fmla="*/ 67 h 257"/>
                <a:gd name="T64" fmla="*/ 164 w 706"/>
                <a:gd name="T65" fmla="*/ 70 h 257"/>
                <a:gd name="T66" fmla="*/ 148 w 706"/>
                <a:gd name="T67" fmla="*/ 78 h 257"/>
                <a:gd name="T68" fmla="*/ 134 w 706"/>
                <a:gd name="T69" fmla="*/ 78 h 257"/>
                <a:gd name="T70" fmla="*/ 112 w 706"/>
                <a:gd name="T71" fmla="*/ 76 h 257"/>
                <a:gd name="T72" fmla="*/ 91 w 706"/>
                <a:gd name="T73" fmla="*/ 70 h 257"/>
                <a:gd name="T74" fmla="*/ 79 w 706"/>
                <a:gd name="T75" fmla="*/ 67 h 257"/>
                <a:gd name="T76" fmla="*/ 77 w 706"/>
                <a:gd name="T77" fmla="*/ 83 h 257"/>
                <a:gd name="T78" fmla="*/ 69 w 706"/>
                <a:gd name="T79" fmla="*/ 85 h 257"/>
                <a:gd name="T80" fmla="*/ 60 w 706"/>
                <a:gd name="T81" fmla="*/ 100 h 257"/>
                <a:gd name="T82" fmla="*/ 70 w 706"/>
                <a:gd name="T83" fmla="*/ 114 h 257"/>
                <a:gd name="T84" fmla="*/ 77 w 706"/>
                <a:gd name="T85" fmla="*/ 127 h 257"/>
                <a:gd name="T86" fmla="*/ 66 w 706"/>
                <a:gd name="T87" fmla="*/ 140 h 257"/>
                <a:gd name="T88" fmla="*/ 58 w 706"/>
                <a:gd name="T89" fmla="*/ 154 h 257"/>
                <a:gd name="T90" fmla="*/ 49 w 706"/>
                <a:gd name="T91" fmla="*/ 168 h 257"/>
                <a:gd name="T92" fmla="*/ 38 w 706"/>
                <a:gd name="T93" fmla="*/ 185 h 257"/>
                <a:gd name="T94" fmla="*/ 30 w 706"/>
                <a:gd name="T95" fmla="*/ 198 h 257"/>
                <a:gd name="T96" fmla="*/ 6 w 706"/>
                <a:gd name="T97" fmla="*/ 209 h 257"/>
                <a:gd name="T98" fmla="*/ 11 w 706"/>
                <a:gd name="T99" fmla="*/ 228 h 257"/>
                <a:gd name="T100" fmla="*/ 44 w 706"/>
                <a:gd name="T101" fmla="*/ 225 h 257"/>
                <a:gd name="T102" fmla="*/ 66 w 706"/>
                <a:gd name="T103" fmla="*/ 225 h 257"/>
                <a:gd name="T104" fmla="*/ 90 w 706"/>
                <a:gd name="T105" fmla="*/ 227 h 257"/>
                <a:gd name="T106" fmla="*/ 109 w 706"/>
                <a:gd name="T107" fmla="*/ 238 h 257"/>
                <a:gd name="T108" fmla="*/ 115 w 706"/>
                <a:gd name="T109" fmla="*/ 256 h 257"/>
                <a:gd name="T110" fmla="*/ 700 w 706"/>
                <a:gd name="T111" fmla="*/ 253 h 257"/>
                <a:gd name="T112" fmla="*/ 688 w 706"/>
                <a:gd name="T113" fmla="*/ 245 h 257"/>
                <a:gd name="T114" fmla="*/ 683 w 706"/>
                <a:gd name="T115" fmla="*/ 247 h 257"/>
                <a:gd name="T116" fmla="*/ 671 w 706"/>
                <a:gd name="T117" fmla="*/ 2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257">
                  <a:moveTo>
                    <a:pt x="670" y="253"/>
                  </a:moveTo>
                  <a:lnTo>
                    <a:pt x="669" y="250"/>
                  </a:lnTo>
                  <a:lnTo>
                    <a:pt x="667" y="250"/>
                  </a:lnTo>
                  <a:lnTo>
                    <a:pt x="661" y="249"/>
                  </a:lnTo>
                  <a:lnTo>
                    <a:pt x="647" y="249"/>
                  </a:lnTo>
                  <a:lnTo>
                    <a:pt x="641" y="250"/>
                  </a:lnTo>
                  <a:lnTo>
                    <a:pt x="634" y="249"/>
                  </a:lnTo>
                  <a:lnTo>
                    <a:pt x="631" y="249"/>
                  </a:lnTo>
                  <a:lnTo>
                    <a:pt x="629" y="247"/>
                  </a:lnTo>
                  <a:lnTo>
                    <a:pt x="628" y="247"/>
                  </a:lnTo>
                  <a:lnTo>
                    <a:pt x="627" y="244"/>
                  </a:lnTo>
                  <a:lnTo>
                    <a:pt x="627" y="243"/>
                  </a:lnTo>
                  <a:lnTo>
                    <a:pt x="626" y="243"/>
                  </a:lnTo>
                  <a:lnTo>
                    <a:pt x="626" y="245"/>
                  </a:lnTo>
                  <a:lnTo>
                    <a:pt x="625" y="247"/>
                  </a:lnTo>
                  <a:lnTo>
                    <a:pt x="621" y="247"/>
                  </a:lnTo>
                  <a:lnTo>
                    <a:pt x="620" y="249"/>
                  </a:lnTo>
                  <a:lnTo>
                    <a:pt x="614" y="247"/>
                  </a:lnTo>
                  <a:lnTo>
                    <a:pt x="615" y="242"/>
                  </a:lnTo>
                  <a:lnTo>
                    <a:pt x="615" y="238"/>
                  </a:lnTo>
                  <a:lnTo>
                    <a:pt x="615" y="237"/>
                  </a:lnTo>
                  <a:lnTo>
                    <a:pt x="616" y="237"/>
                  </a:lnTo>
                  <a:lnTo>
                    <a:pt x="616" y="236"/>
                  </a:lnTo>
                  <a:lnTo>
                    <a:pt x="617" y="236"/>
                  </a:lnTo>
                  <a:lnTo>
                    <a:pt x="617" y="231"/>
                  </a:lnTo>
                  <a:lnTo>
                    <a:pt x="612" y="231"/>
                  </a:lnTo>
                  <a:lnTo>
                    <a:pt x="611" y="228"/>
                  </a:lnTo>
                  <a:lnTo>
                    <a:pt x="609" y="228"/>
                  </a:lnTo>
                  <a:lnTo>
                    <a:pt x="606" y="227"/>
                  </a:lnTo>
                  <a:lnTo>
                    <a:pt x="606" y="225"/>
                  </a:lnTo>
                  <a:lnTo>
                    <a:pt x="604" y="227"/>
                  </a:lnTo>
                  <a:lnTo>
                    <a:pt x="604" y="225"/>
                  </a:lnTo>
                  <a:lnTo>
                    <a:pt x="601" y="225"/>
                  </a:lnTo>
                  <a:lnTo>
                    <a:pt x="596" y="220"/>
                  </a:lnTo>
                  <a:lnTo>
                    <a:pt x="596" y="212"/>
                  </a:lnTo>
                  <a:lnTo>
                    <a:pt x="593" y="207"/>
                  </a:lnTo>
                  <a:lnTo>
                    <a:pt x="590" y="203"/>
                  </a:lnTo>
                  <a:lnTo>
                    <a:pt x="592" y="203"/>
                  </a:lnTo>
                  <a:lnTo>
                    <a:pt x="592" y="201"/>
                  </a:lnTo>
                  <a:lnTo>
                    <a:pt x="587" y="195"/>
                  </a:lnTo>
                  <a:lnTo>
                    <a:pt x="587" y="187"/>
                  </a:lnTo>
                  <a:lnTo>
                    <a:pt x="588" y="185"/>
                  </a:lnTo>
                  <a:lnTo>
                    <a:pt x="587" y="185"/>
                  </a:lnTo>
                  <a:lnTo>
                    <a:pt x="587" y="182"/>
                  </a:lnTo>
                  <a:lnTo>
                    <a:pt x="585" y="180"/>
                  </a:lnTo>
                  <a:lnTo>
                    <a:pt x="585" y="179"/>
                  </a:lnTo>
                  <a:lnTo>
                    <a:pt x="585" y="177"/>
                  </a:lnTo>
                  <a:lnTo>
                    <a:pt x="587" y="176"/>
                  </a:lnTo>
                  <a:lnTo>
                    <a:pt x="585" y="173"/>
                  </a:lnTo>
                  <a:lnTo>
                    <a:pt x="582" y="172"/>
                  </a:lnTo>
                  <a:lnTo>
                    <a:pt x="582" y="171"/>
                  </a:lnTo>
                  <a:lnTo>
                    <a:pt x="579" y="165"/>
                  </a:lnTo>
                  <a:lnTo>
                    <a:pt x="577" y="163"/>
                  </a:lnTo>
                  <a:lnTo>
                    <a:pt x="574" y="163"/>
                  </a:lnTo>
                  <a:lnTo>
                    <a:pt x="565" y="154"/>
                  </a:lnTo>
                  <a:lnTo>
                    <a:pt x="563" y="153"/>
                  </a:lnTo>
                  <a:lnTo>
                    <a:pt x="563" y="152"/>
                  </a:lnTo>
                  <a:lnTo>
                    <a:pt x="560" y="150"/>
                  </a:lnTo>
                  <a:lnTo>
                    <a:pt x="560" y="149"/>
                  </a:lnTo>
                  <a:lnTo>
                    <a:pt x="557" y="149"/>
                  </a:lnTo>
                  <a:lnTo>
                    <a:pt x="554" y="148"/>
                  </a:lnTo>
                  <a:lnTo>
                    <a:pt x="553" y="147"/>
                  </a:lnTo>
                  <a:lnTo>
                    <a:pt x="552" y="143"/>
                  </a:lnTo>
                  <a:lnTo>
                    <a:pt x="550" y="140"/>
                  </a:lnTo>
                  <a:lnTo>
                    <a:pt x="549" y="132"/>
                  </a:lnTo>
                  <a:lnTo>
                    <a:pt x="549" y="127"/>
                  </a:lnTo>
                  <a:lnTo>
                    <a:pt x="550" y="123"/>
                  </a:lnTo>
                  <a:lnTo>
                    <a:pt x="549" y="120"/>
                  </a:lnTo>
                  <a:lnTo>
                    <a:pt x="549" y="119"/>
                  </a:lnTo>
                  <a:lnTo>
                    <a:pt x="549" y="116"/>
                  </a:lnTo>
                  <a:lnTo>
                    <a:pt x="550" y="111"/>
                  </a:lnTo>
                  <a:lnTo>
                    <a:pt x="550" y="105"/>
                  </a:lnTo>
                  <a:lnTo>
                    <a:pt x="551" y="103"/>
                  </a:lnTo>
                  <a:lnTo>
                    <a:pt x="554" y="100"/>
                  </a:lnTo>
                  <a:lnTo>
                    <a:pt x="557" y="100"/>
                  </a:lnTo>
                  <a:lnTo>
                    <a:pt x="560" y="96"/>
                  </a:lnTo>
                  <a:lnTo>
                    <a:pt x="563" y="96"/>
                  </a:lnTo>
                  <a:lnTo>
                    <a:pt x="563" y="94"/>
                  </a:lnTo>
                  <a:lnTo>
                    <a:pt x="565" y="94"/>
                  </a:lnTo>
                  <a:lnTo>
                    <a:pt x="568" y="96"/>
                  </a:lnTo>
                  <a:lnTo>
                    <a:pt x="572" y="94"/>
                  </a:lnTo>
                  <a:lnTo>
                    <a:pt x="572" y="95"/>
                  </a:lnTo>
                  <a:lnTo>
                    <a:pt x="574" y="96"/>
                  </a:lnTo>
                  <a:lnTo>
                    <a:pt x="576" y="100"/>
                  </a:lnTo>
                  <a:lnTo>
                    <a:pt x="590" y="100"/>
                  </a:lnTo>
                  <a:lnTo>
                    <a:pt x="590" y="72"/>
                  </a:lnTo>
                  <a:lnTo>
                    <a:pt x="579" y="72"/>
                  </a:lnTo>
                  <a:lnTo>
                    <a:pt x="578" y="72"/>
                  </a:lnTo>
                  <a:lnTo>
                    <a:pt x="578" y="73"/>
                  </a:lnTo>
                  <a:lnTo>
                    <a:pt x="576" y="75"/>
                  </a:lnTo>
                  <a:lnTo>
                    <a:pt x="574" y="78"/>
                  </a:lnTo>
                  <a:lnTo>
                    <a:pt x="573" y="76"/>
                  </a:lnTo>
                  <a:lnTo>
                    <a:pt x="570" y="76"/>
                  </a:lnTo>
                  <a:lnTo>
                    <a:pt x="565" y="76"/>
                  </a:lnTo>
                  <a:lnTo>
                    <a:pt x="561" y="72"/>
                  </a:lnTo>
                  <a:lnTo>
                    <a:pt x="552" y="72"/>
                  </a:lnTo>
                  <a:lnTo>
                    <a:pt x="549" y="67"/>
                  </a:lnTo>
                  <a:lnTo>
                    <a:pt x="543" y="67"/>
                  </a:lnTo>
                  <a:lnTo>
                    <a:pt x="541" y="64"/>
                  </a:lnTo>
                  <a:lnTo>
                    <a:pt x="538" y="61"/>
                  </a:lnTo>
                  <a:lnTo>
                    <a:pt x="525" y="61"/>
                  </a:lnTo>
                  <a:lnTo>
                    <a:pt x="519" y="56"/>
                  </a:lnTo>
                  <a:lnTo>
                    <a:pt x="519" y="55"/>
                  </a:lnTo>
                  <a:lnTo>
                    <a:pt x="520" y="55"/>
                  </a:lnTo>
                  <a:lnTo>
                    <a:pt x="520" y="54"/>
                  </a:lnTo>
                  <a:lnTo>
                    <a:pt x="521" y="54"/>
                  </a:lnTo>
                  <a:lnTo>
                    <a:pt x="519" y="54"/>
                  </a:lnTo>
                  <a:lnTo>
                    <a:pt x="516" y="50"/>
                  </a:lnTo>
                  <a:lnTo>
                    <a:pt x="508" y="50"/>
                  </a:lnTo>
                  <a:lnTo>
                    <a:pt x="506" y="48"/>
                  </a:lnTo>
                  <a:lnTo>
                    <a:pt x="505" y="46"/>
                  </a:lnTo>
                  <a:lnTo>
                    <a:pt x="505" y="45"/>
                  </a:lnTo>
                  <a:lnTo>
                    <a:pt x="502" y="43"/>
                  </a:lnTo>
                  <a:lnTo>
                    <a:pt x="499" y="43"/>
                  </a:lnTo>
                  <a:lnTo>
                    <a:pt x="489" y="42"/>
                  </a:lnTo>
                  <a:lnTo>
                    <a:pt x="486" y="40"/>
                  </a:lnTo>
                  <a:lnTo>
                    <a:pt x="483" y="40"/>
                  </a:lnTo>
                  <a:lnTo>
                    <a:pt x="481" y="36"/>
                  </a:lnTo>
                  <a:lnTo>
                    <a:pt x="481" y="32"/>
                  </a:lnTo>
                  <a:lnTo>
                    <a:pt x="475" y="29"/>
                  </a:lnTo>
                  <a:lnTo>
                    <a:pt x="473" y="26"/>
                  </a:lnTo>
                  <a:lnTo>
                    <a:pt x="472" y="24"/>
                  </a:lnTo>
                  <a:lnTo>
                    <a:pt x="472" y="23"/>
                  </a:lnTo>
                  <a:lnTo>
                    <a:pt x="467" y="10"/>
                  </a:lnTo>
                  <a:lnTo>
                    <a:pt x="467" y="1"/>
                  </a:lnTo>
                  <a:lnTo>
                    <a:pt x="468" y="0"/>
                  </a:lnTo>
                  <a:lnTo>
                    <a:pt x="215" y="0"/>
                  </a:lnTo>
                  <a:lnTo>
                    <a:pt x="215" y="5"/>
                  </a:lnTo>
                  <a:lnTo>
                    <a:pt x="213" y="7"/>
                  </a:lnTo>
                  <a:lnTo>
                    <a:pt x="212" y="7"/>
                  </a:lnTo>
                  <a:lnTo>
                    <a:pt x="212" y="8"/>
                  </a:lnTo>
                  <a:lnTo>
                    <a:pt x="211" y="10"/>
                  </a:lnTo>
                  <a:lnTo>
                    <a:pt x="210" y="18"/>
                  </a:lnTo>
                  <a:lnTo>
                    <a:pt x="208" y="21"/>
                  </a:lnTo>
                  <a:lnTo>
                    <a:pt x="205" y="26"/>
                  </a:lnTo>
                  <a:lnTo>
                    <a:pt x="202" y="29"/>
                  </a:lnTo>
                  <a:lnTo>
                    <a:pt x="199" y="32"/>
                  </a:lnTo>
                  <a:lnTo>
                    <a:pt x="198" y="32"/>
                  </a:lnTo>
                  <a:lnTo>
                    <a:pt x="198" y="33"/>
                  </a:lnTo>
                  <a:lnTo>
                    <a:pt x="197" y="32"/>
                  </a:lnTo>
                  <a:lnTo>
                    <a:pt x="194" y="31"/>
                  </a:lnTo>
                  <a:lnTo>
                    <a:pt x="191" y="30"/>
                  </a:lnTo>
                  <a:lnTo>
                    <a:pt x="191" y="29"/>
                  </a:lnTo>
                  <a:lnTo>
                    <a:pt x="180" y="29"/>
                  </a:lnTo>
                  <a:lnTo>
                    <a:pt x="178" y="31"/>
                  </a:lnTo>
                  <a:lnTo>
                    <a:pt x="178" y="34"/>
                  </a:lnTo>
                  <a:lnTo>
                    <a:pt x="180" y="40"/>
                  </a:lnTo>
                  <a:lnTo>
                    <a:pt x="183" y="40"/>
                  </a:lnTo>
                  <a:lnTo>
                    <a:pt x="183" y="43"/>
                  </a:lnTo>
                  <a:lnTo>
                    <a:pt x="185" y="44"/>
                  </a:lnTo>
                  <a:lnTo>
                    <a:pt x="185" y="46"/>
                  </a:lnTo>
                  <a:lnTo>
                    <a:pt x="186" y="50"/>
                  </a:lnTo>
                  <a:lnTo>
                    <a:pt x="186" y="54"/>
                  </a:lnTo>
                  <a:lnTo>
                    <a:pt x="182" y="55"/>
                  </a:lnTo>
                  <a:lnTo>
                    <a:pt x="180" y="59"/>
                  </a:lnTo>
                  <a:lnTo>
                    <a:pt x="179" y="61"/>
                  </a:lnTo>
                  <a:lnTo>
                    <a:pt x="177" y="64"/>
                  </a:lnTo>
                  <a:lnTo>
                    <a:pt x="176" y="66"/>
                  </a:lnTo>
                  <a:lnTo>
                    <a:pt x="175" y="66"/>
                  </a:lnTo>
                  <a:lnTo>
                    <a:pt x="175" y="67"/>
                  </a:lnTo>
                  <a:lnTo>
                    <a:pt x="171" y="69"/>
                  </a:lnTo>
                  <a:lnTo>
                    <a:pt x="167" y="67"/>
                  </a:lnTo>
                  <a:lnTo>
                    <a:pt x="166" y="67"/>
                  </a:lnTo>
                  <a:lnTo>
                    <a:pt x="164" y="67"/>
                  </a:lnTo>
                  <a:lnTo>
                    <a:pt x="164" y="70"/>
                  </a:lnTo>
                  <a:lnTo>
                    <a:pt x="159" y="72"/>
                  </a:lnTo>
                  <a:lnTo>
                    <a:pt x="156" y="72"/>
                  </a:lnTo>
                  <a:lnTo>
                    <a:pt x="155" y="76"/>
                  </a:lnTo>
                  <a:lnTo>
                    <a:pt x="150" y="76"/>
                  </a:lnTo>
                  <a:lnTo>
                    <a:pt x="148" y="78"/>
                  </a:lnTo>
                  <a:lnTo>
                    <a:pt x="142" y="76"/>
                  </a:lnTo>
                  <a:lnTo>
                    <a:pt x="137" y="76"/>
                  </a:lnTo>
                  <a:lnTo>
                    <a:pt x="136" y="78"/>
                  </a:lnTo>
                  <a:lnTo>
                    <a:pt x="136" y="79"/>
                  </a:lnTo>
                  <a:lnTo>
                    <a:pt x="134" y="78"/>
                  </a:lnTo>
                  <a:lnTo>
                    <a:pt x="134" y="76"/>
                  </a:lnTo>
                  <a:lnTo>
                    <a:pt x="124" y="76"/>
                  </a:lnTo>
                  <a:lnTo>
                    <a:pt x="117" y="78"/>
                  </a:lnTo>
                  <a:lnTo>
                    <a:pt x="114" y="76"/>
                  </a:lnTo>
                  <a:lnTo>
                    <a:pt x="112" y="76"/>
                  </a:lnTo>
                  <a:lnTo>
                    <a:pt x="106" y="76"/>
                  </a:lnTo>
                  <a:lnTo>
                    <a:pt x="102" y="75"/>
                  </a:lnTo>
                  <a:lnTo>
                    <a:pt x="99" y="75"/>
                  </a:lnTo>
                  <a:lnTo>
                    <a:pt x="95" y="72"/>
                  </a:lnTo>
                  <a:lnTo>
                    <a:pt x="91" y="70"/>
                  </a:lnTo>
                  <a:lnTo>
                    <a:pt x="89" y="67"/>
                  </a:lnTo>
                  <a:lnTo>
                    <a:pt x="88" y="66"/>
                  </a:lnTo>
                  <a:lnTo>
                    <a:pt x="85" y="65"/>
                  </a:lnTo>
                  <a:lnTo>
                    <a:pt x="84" y="67"/>
                  </a:lnTo>
                  <a:lnTo>
                    <a:pt x="79" y="67"/>
                  </a:lnTo>
                  <a:lnTo>
                    <a:pt x="77" y="70"/>
                  </a:lnTo>
                  <a:lnTo>
                    <a:pt x="73" y="75"/>
                  </a:lnTo>
                  <a:lnTo>
                    <a:pt x="76" y="75"/>
                  </a:lnTo>
                  <a:lnTo>
                    <a:pt x="77" y="76"/>
                  </a:lnTo>
                  <a:lnTo>
                    <a:pt x="77" y="83"/>
                  </a:lnTo>
                  <a:lnTo>
                    <a:pt x="71" y="83"/>
                  </a:lnTo>
                  <a:lnTo>
                    <a:pt x="70" y="83"/>
                  </a:lnTo>
                  <a:lnTo>
                    <a:pt x="70" y="84"/>
                  </a:lnTo>
                  <a:lnTo>
                    <a:pt x="69" y="84"/>
                  </a:lnTo>
                  <a:lnTo>
                    <a:pt x="69" y="85"/>
                  </a:lnTo>
                  <a:lnTo>
                    <a:pt x="68" y="85"/>
                  </a:lnTo>
                  <a:lnTo>
                    <a:pt x="69" y="87"/>
                  </a:lnTo>
                  <a:lnTo>
                    <a:pt x="68" y="92"/>
                  </a:lnTo>
                  <a:lnTo>
                    <a:pt x="60" y="94"/>
                  </a:lnTo>
                  <a:lnTo>
                    <a:pt x="60" y="100"/>
                  </a:lnTo>
                  <a:lnTo>
                    <a:pt x="63" y="105"/>
                  </a:lnTo>
                  <a:lnTo>
                    <a:pt x="68" y="105"/>
                  </a:lnTo>
                  <a:lnTo>
                    <a:pt x="69" y="108"/>
                  </a:lnTo>
                  <a:lnTo>
                    <a:pt x="69" y="114"/>
                  </a:lnTo>
                  <a:lnTo>
                    <a:pt x="70" y="114"/>
                  </a:lnTo>
                  <a:lnTo>
                    <a:pt x="71" y="116"/>
                  </a:lnTo>
                  <a:lnTo>
                    <a:pt x="73" y="116"/>
                  </a:lnTo>
                  <a:lnTo>
                    <a:pt x="73" y="118"/>
                  </a:lnTo>
                  <a:lnTo>
                    <a:pt x="73" y="121"/>
                  </a:lnTo>
                  <a:lnTo>
                    <a:pt x="77" y="127"/>
                  </a:lnTo>
                  <a:lnTo>
                    <a:pt x="73" y="130"/>
                  </a:lnTo>
                  <a:lnTo>
                    <a:pt x="69" y="132"/>
                  </a:lnTo>
                  <a:lnTo>
                    <a:pt x="67" y="136"/>
                  </a:lnTo>
                  <a:lnTo>
                    <a:pt x="66" y="138"/>
                  </a:lnTo>
                  <a:lnTo>
                    <a:pt x="66" y="140"/>
                  </a:lnTo>
                  <a:lnTo>
                    <a:pt x="68" y="143"/>
                  </a:lnTo>
                  <a:lnTo>
                    <a:pt x="68" y="149"/>
                  </a:lnTo>
                  <a:lnTo>
                    <a:pt x="66" y="151"/>
                  </a:lnTo>
                  <a:lnTo>
                    <a:pt x="63" y="154"/>
                  </a:lnTo>
                  <a:lnTo>
                    <a:pt x="58" y="154"/>
                  </a:lnTo>
                  <a:lnTo>
                    <a:pt x="55" y="160"/>
                  </a:lnTo>
                  <a:lnTo>
                    <a:pt x="55" y="162"/>
                  </a:lnTo>
                  <a:lnTo>
                    <a:pt x="52" y="163"/>
                  </a:lnTo>
                  <a:lnTo>
                    <a:pt x="49" y="164"/>
                  </a:lnTo>
                  <a:lnTo>
                    <a:pt x="49" y="168"/>
                  </a:lnTo>
                  <a:lnTo>
                    <a:pt x="49" y="182"/>
                  </a:lnTo>
                  <a:lnTo>
                    <a:pt x="44" y="182"/>
                  </a:lnTo>
                  <a:lnTo>
                    <a:pt x="41" y="182"/>
                  </a:lnTo>
                  <a:lnTo>
                    <a:pt x="41" y="184"/>
                  </a:lnTo>
                  <a:lnTo>
                    <a:pt x="38" y="185"/>
                  </a:lnTo>
                  <a:lnTo>
                    <a:pt x="36" y="187"/>
                  </a:lnTo>
                  <a:lnTo>
                    <a:pt x="35" y="192"/>
                  </a:lnTo>
                  <a:lnTo>
                    <a:pt x="33" y="195"/>
                  </a:lnTo>
                  <a:lnTo>
                    <a:pt x="32" y="196"/>
                  </a:lnTo>
                  <a:lnTo>
                    <a:pt x="30" y="198"/>
                  </a:lnTo>
                  <a:lnTo>
                    <a:pt x="28" y="203"/>
                  </a:lnTo>
                  <a:lnTo>
                    <a:pt x="25" y="203"/>
                  </a:lnTo>
                  <a:lnTo>
                    <a:pt x="24" y="207"/>
                  </a:lnTo>
                  <a:lnTo>
                    <a:pt x="22" y="209"/>
                  </a:lnTo>
                  <a:lnTo>
                    <a:pt x="6" y="209"/>
                  </a:lnTo>
                  <a:lnTo>
                    <a:pt x="0" y="214"/>
                  </a:lnTo>
                  <a:lnTo>
                    <a:pt x="0" y="225"/>
                  </a:lnTo>
                  <a:lnTo>
                    <a:pt x="1" y="225"/>
                  </a:lnTo>
                  <a:lnTo>
                    <a:pt x="4" y="227"/>
                  </a:lnTo>
                  <a:lnTo>
                    <a:pt x="11" y="228"/>
                  </a:lnTo>
                  <a:lnTo>
                    <a:pt x="25" y="228"/>
                  </a:lnTo>
                  <a:lnTo>
                    <a:pt x="26" y="226"/>
                  </a:lnTo>
                  <a:lnTo>
                    <a:pt x="26" y="225"/>
                  </a:lnTo>
                  <a:lnTo>
                    <a:pt x="28" y="225"/>
                  </a:lnTo>
                  <a:lnTo>
                    <a:pt x="44" y="225"/>
                  </a:lnTo>
                  <a:lnTo>
                    <a:pt x="52" y="223"/>
                  </a:lnTo>
                  <a:lnTo>
                    <a:pt x="54" y="222"/>
                  </a:lnTo>
                  <a:lnTo>
                    <a:pt x="58" y="220"/>
                  </a:lnTo>
                  <a:lnTo>
                    <a:pt x="60" y="221"/>
                  </a:lnTo>
                  <a:lnTo>
                    <a:pt x="66" y="225"/>
                  </a:lnTo>
                  <a:lnTo>
                    <a:pt x="68" y="225"/>
                  </a:lnTo>
                  <a:lnTo>
                    <a:pt x="71" y="227"/>
                  </a:lnTo>
                  <a:lnTo>
                    <a:pt x="77" y="228"/>
                  </a:lnTo>
                  <a:lnTo>
                    <a:pt x="82" y="228"/>
                  </a:lnTo>
                  <a:lnTo>
                    <a:pt x="90" y="227"/>
                  </a:lnTo>
                  <a:lnTo>
                    <a:pt x="93" y="228"/>
                  </a:lnTo>
                  <a:lnTo>
                    <a:pt x="96" y="227"/>
                  </a:lnTo>
                  <a:lnTo>
                    <a:pt x="101" y="231"/>
                  </a:lnTo>
                  <a:lnTo>
                    <a:pt x="104" y="236"/>
                  </a:lnTo>
                  <a:lnTo>
                    <a:pt x="109" y="238"/>
                  </a:lnTo>
                  <a:lnTo>
                    <a:pt x="112" y="242"/>
                  </a:lnTo>
                  <a:lnTo>
                    <a:pt x="113" y="247"/>
                  </a:lnTo>
                  <a:lnTo>
                    <a:pt x="112" y="248"/>
                  </a:lnTo>
                  <a:lnTo>
                    <a:pt x="113" y="250"/>
                  </a:lnTo>
                  <a:lnTo>
                    <a:pt x="115" y="256"/>
                  </a:lnTo>
                  <a:lnTo>
                    <a:pt x="115" y="257"/>
                  </a:lnTo>
                  <a:lnTo>
                    <a:pt x="706" y="257"/>
                  </a:lnTo>
                  <a:lnTo>
                    <a:pt x="705" y="256"/>
                  </a:lnTo>
                  <a:lnTo>
                    <a:pt x="703" y="256"/>
                  </a:lnTo>
                  <a:lnTo>
                    <a:pt x="700" y="253"/>
                  </a:lnTo>
                  <a:lnTo>
                    <a:pt x="699" y="253"/>
                  </a:lnTo>
                  <a:lnTo>
                    <a:pt x="696" y="253"/>
                  </a:lnTo>
                  <a:lnTo>
                    <a:pt x="692" y="250"/>
                  </a:lnTo>
                  <a:lnTo>
                    <a:pt x="691" y="249"/>
                  </a:lnTo>
                  <a:lnTo>
                    <a:pt x="688" y="245"/>
                  </a:lnTo>
                  <a:lnTo>
                    <a:pt x="688" y="242"/>
                  </a:lnTo>
                  <a:lnTo>
                    <a:pt x="690" y="241"/>
                  </a:lnTo>
                  <a:lnTo>
                    <a:pt x="688" y="239"/>
                  </a:lnTo>
                  <a:lnTo>
                    <a:pt x="683" y="239"/>
                  </a:lnTo>
                  <a:lnTo>
                    <a:pt x="683" y="247"/>
                  </a:lnTo>
                  <a:lnTo>
                    <a:pt x="680" y="250"/>
                  </a:lnTo>
                  <a:lnTo>
                    <a:pt x="674" y="250"/>
                  </a:lnTo>
                  <a:lnTo>
                    <a:pt x="673" y="250"/>
                  </a:lnTo>
                  <a:lnTo>
                    <a:pt x="673" y="251"/>
                  </a:lnTo>
                  <a:lnTo>
                    <a:pt x="671" y="251"/>
                  </a:lnTo>
                  <a:lnTo>
                    <a:pt x="670" y="251"/>
                  </a:lnTo>
                  <a:lnTo>
                    <a:pt x="670"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2" name="Freeform 108">
              <a:extLst>
                <a:ext uri="{FF2B5EF4-FFF2-40B4-BE49-F238E27FC236}">
                  <a16:creationId xmlns:a16="http://schemas.microsoft.com/office/drawing/2014/main" id="{28E15335-E292-A873-BB07-40CAD8660CD3}"/>
                </a:ext>
              </a:extLst>
            </p:cNvPr>
            <p:cNvSpPr>
              <a:spLocks/>
            </p:cNvSpPr>
            <p:nvPr/>
          </p:nvSpPr>
          <p:spPr bwMode="auto">
            <a:xfrm>
              <a:off x="285284" y="2434992"/>
              <a:ext cx="18445" cy="13175"/>
            </a:xfrm>
            <a:custGeom>
              <a:avLst/>
              <a:gdLst>
                <a:gd name="T0" fmla="*/ 0 w 96"/>
                <a:gd name="T1" fmla="*/ 70 h 70"/>
                <a:gd name="T2" fmla="*/ 95 w 96"/>
                <a:gd name="T3" fmla="*/ 69 h 70"/>
                <a:gd name="T4" fmla="*/ 85 w 96"/>
                <a:gd name="T5" fmla="*/ 60 h 70"/>
                <a:gd name="T6" fmla="*/ 82 w 96"/>
                <a:gd name="T7" fmla="*/ 58 h 70"/>
                <a:gd name="T8" fmla="*/ 71 w 96"/>
                <a:gd name="T9" fmla="*/ 49 h 70"/>
                <a:gd name="T10" fmla="*/ 64 w 96"/>
                <a:gd name="T11" fmla="*/ 44 h 70"/>
                <a:gd name="T12" fmla="*/ 63 w 96"/>
                <a:gd name="T13" fmla="*/ 38 h 70"/>
                <a:gd name="T14" fmla="*/ 61 w 96"/>
                <a:gd name="T15" fmla="*/ 34 h 70"/>
                <a:gd name="T16" fmla="*/ 58 w 96"/>
                <a:gd name="T17" fmla="*/ 31 h 70"/>
                <a:gd name="T18" fmla="*/ 55 w 96"/>
                <a:gd name="T19" fmla="*/ 27 h 70"/>
                <a:gd name="T20" fmla="*/ 52 w 96"/>
                <a:gd name="T21" fmla="*/ 22 h 70"/>
                <a:gd name="T22" fmla="*/ 48 w 96"/>
                <a:gd name="T23" fmla="*/ 16 h 70"/>
                <a:gd name="T24" fmla="*/ 42 w 96"/>
                <a:gd name="T25" fmla="*/ 11 h 70"/>
                <a:gd name="T26" fmla="*/ 33 w 96"/>
                <a:gd name="T27" fmla="*/ 8 h 70"/>
                <a:gd name="T28" fmla="*/ 33 w 96"/>
                <a:gd name="T29" fmla="*/ 4 h 70"/>
                <a:gd name="T30" fmla="*/ 34 w 96"/>
                <a:gd name="T31" fmla="*/ 3 h 70"/>
                <a:gd name="T32" fmla="*/ 33 w 96"/>
                <a:gd name="T33" fmla="*/ 0 h 70"/>
                <a:gd name="T34" fmla="*/ 30 w 96"/>
                <a:gd name="T35" fmla="*/ 3 h 70"/>
                <a:gd name="T36" fmla="*/ 28 w 96"/>
                <a:gd name="T37" fmla="*/ 5 h 70"/>
                <a:gd name="T38" fmla="*/ 26 w 96"/>
                <a:gd name="T39" fmla="*/ 7 h 70"/>
                <a:gd name="T40" fmla="*/ 22 w 96"/>
                <a:gd name="T41" fmla="*/ 9 h 70"/>
                <a:gd name="T42" fmla="*/ 19 w 96"/>
                <a:gd name="T43" fmla="*/ 9 h 70"/>
                <a:gd name="T44" fmla="*/ 17 w 96"/>
                <a:gd name="T45" fmla="*/ 11 h 70"/>
                <a:gd name="T46" fmla="*/ 17 w 96"/>
                <a:gd name="T47" fmla="*/ 19 h 70"/>
                <a:gd name="T48" fmla="*/ 22 w 96"/>
                <a:gd name="T49" fmla="*/ 27 h 70"/>
                <a:gd name="T50" fmla="*/ 30 w 96"/>
                <a:gd name="T51" fmla="*/ 40 h 70"/>
                <a:gd name="T52" fmla="*/ 30 w 96"/>
                <a:gd name="T53" fmla="*/ 49 h 70"/>
                <a:gd name="T54" fmla="*/ 24 w 96"/>
                <a:gd name="T55" fmla="*/ 52 h 70"/>
                <a:gd name="T56" fmla="*/ 22 w 96"/>
                <a:gd name="T57" fmla="*/ 57 h 70"/>
                <a:gd name="T58" fmla="*/ 22 w 96"/>
                <a:gd name="T59" fmla="*/ 60 h 70"/>
                <a:gd name="T60" fmla="*/ 17 w 96"/>
                <a:gd name="T61" fmla="*/ 59 h 70"/>
                <a:gd name="T62" fmla="*/ 13 w 96"/>
                <a:gd name="T63" fmla="*/ 60 h 70"/>
                <a:gd name="T64" fmla="*/ 8 w 96"/>
                <a:gd name="T65" fmla="*/ 62 h 70"/>
                <a:gd name="T66" fmla="*/ 5 w 96"/>
                <a:gd name="T67" fmla="*/ 63 h 70"/>
                <a:gd name="T68" fmla="*/ 2 w 96"/>
                <a:gd name="T69"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0">
                  <a:moveTo>
                    <a:pt x="0" y="69"/>
                  </a:moveTo>
                  <a:lnTo>
                    <a:pt x="0" y="70"/>
                  </a:lnTo>
                  <a:lnTo>
                    <a:pt x="96" y="70"/>
                  </a:lnTo>
                  <a:lnTo>
                    <a:pt x="95" y="69"/>
                  </a:lnTo>
                  <a:lnTo>
                    <a:pt x="90" y="63"/>
                  </a:lnTo>
                  <a:lnTo>
                    <a:pt x="85" y="60"/>
                  </a:lnTo>
                  <a:lnTo>
                    <a:pt x="83" y="58"/>
                  </a:lnTo>
                  <a:lnTo>
                    <a:pt x="82" y="58"/>
                  </a:lnTo>
                  <a:lnTo>
                    <a:pt x="77" y="52"/>
                  </a:lnTo>
                  <a:lnTo>
                    <a:pt x="71" y="49"/>
                  </a:lnTo>
                  <a:lnTo>
                    <a:pt x="66" y="47"/>
                  </a:lnTo>
                  <a:lnTo>
                    <a:pt x="64" y="44"/>
                  </a:lnTo>
                  <a:lnTo>
                    <a:pt x="63" y="40"/>
                  </a:lnTo>
                  <a:lnTo>
                    <a:pt x="63" y="38"/>
                  </a:lnTo>
                  <a:lnTo>
                    <a:pt x="61" y="35"/>
                  </a:lnTo>
                  <a:lnTo>
                    <a:pt x="61" y="34"/>
                  </a:lnTo>
                  <a:lnTo>
                    <a:pt x="60" y="33"/>
                  </a:lnTo>
                  <a:lnTo>
                    <a:pt x="58" y="31"/>
                  </a:lnTo>
                  <a:lnTo>
                    <a:pt x="55" y="31"/>
                  </a:lnTo>
                  <a:lnTo>
                    <a:pt x="55" y="27"/>
                  </a:lnTo>
                  <a:lnTo>
                    <a:pt x="52" y="25"/>
                  </a:lnTo>
                  <a:lnTo>
                    <a:pt x="52" y="22"/>
                  </a:lnTo>
                  <a:lnTo>
                    <a:pt x="49" y="20"/>
                  </a:lnTo>
                  <a:lnTo>
                    <a:pt x="48" y="16"/>
                  </a:lnTo>
                  <a:lnTo>
                    <a:pt x="46" y="16"/>
                  </a:lnTo>
                  <a:lnTo>
                    <a:pt x="42" y="11"/>
                  </a:lnTo>
                  <a:lnTo>
                    <a:pt x="35" y="9"/>
                  </a:lnTo>
                  <a:lnTo>
                    <a:pt x="33" y="8"/>
                  </a:lnTo>
                  <a:lnTo>
                    <a:pt x="33" y="5"/>
                  </a:lnTo>
                  <a:lnTo>
                    <a:pt x="33" y="4"/>
                  </a:lnTo>
                  <a:lnTo>
                    <a:pt x="33" y="3"/>
                  </a:lnTo>
                  <a:lnTo>
                    <a:pt x="34" y="3"/>
                  </a:lnTo>
                  <a:lnTo>
                    <a:pt x="33" y="1"/>
                  </a:lnTo>
                  <a:lnTo>
                    <a:pt x="33" y="0"/>
                  </a:lnTo>
                  <a:lnTo>
                    <a:pt x="31" y="0"/>
                  </a:lnTo>
                  <a:lnTo>
                    <a:pt x="30" y="3"/>
                  </a:lnTo>
                  <a:lnTo>
                    <a:pt x="30" y="5"/>
                  </a:lnTo>
                  <a:lnTo>
                    <a:pt x="28" y="5"/>
                  </a:lnTo>
                  <a:lnTo>
                    <a:pt x="26" y="5"/>
                  </a:lnTo>
                  <a:lnTo>
                    <a:pt x="26" y="7"/>
                  </a:lnTo>
                  <a:lnTo>
                    <a:pt x="24" y="8"/>
                  </a:lnTo>
                  <a:lnTo>
                    <a:pt x="22" y="9"/>
                  </a:lnTo>
                  <a:lnTo>
                    <a:pt x="20" y="9"/>
                  </a:lnTo>
                  <a:lnTo>
                    <a:pt x="19" y="9"/>
                  </a:lnTo>
                  <a:lnTo>
                    <a:pt x="19" y="10"/>
                  </a:lnTo>
                  <a:lnTo>
                    <a:pt x="17" y="11"/>
                  </a:lnTo>
                  <a:lnTo>
                    <a:pt x="13" y="19"/>
                  </a:lnTo>
                  <a:lnTo>
                    <a:pt x="17" y="19"/>
                  </a:lnTo>
                  <a:lnTo>
                    <a:pt x="19" y="22"/>
                  </a:lnTo>
                  <a:lnTo>
                    <a:pt x="22" y="27"/>
                  </a:lnTo>
                  <a:lnTo>
                    <a:pt x="28" y="33"/>
                  </a:lnTo>
                  <a:lnTo>
                    <a:pt x="30" y="40"/>
                  </a:lnTo>
                  <a:lnTo>
                    <a:pt x="31" y="44"/>
                  </a:lnTo>
                  <a:lnTo>
                    <a:pt x="30" y="49"/>
                  </a:lnTo>
                  <a:lnTo>
                    <a:pt x="24" y="51"/>
                  </a:lnTo>
                  <a:lnTo>
                    <a:pt x="24" y="52"/>
                  </a:lnTo>
                  <a:lnTo>
                    <a:pt x="23" y="57"/>
                  </a:lnTo>
                  <a:lnTo>
                    <a:pt x="22" y="57"/>
                  </a:lnTo>
                  <a:lnTo>
                    <a:pt x="22" y="58"/>
                  </a:lnTo>
                  <a:lnTo>
                    <a:pt x="22" y="60"/>
                  </a:lnTo>
                  <a:lnTo>
                    <a:pt x="19" y="60"/>
                  </a:lnTo>
                  <a:lnTo>
                    <a:pt x="17" y="59"/>
                  </a:lnTo>
                  <a:lnTo>
                    <a:pt x="17" y="58"/>
                  </a:lnTo>
                  <a:lnTo>
                    <a:pt x="13" y="60"/>
                  </a:lnTo>
                  <a:lnTo>
                    <a:pt x="9" y="60"/>
                  </a:lnTo>
                  <a:lnTo>
                    <a:pt x="8" y="62"/>
                  </a:lnTo>
                  <a:lnTo>
                    <a:pt x="6" y="63"/>
                  </a:lnTo>
                  <a:lnTo>
                    <a:pt x="5" y="63"/>
                  </a:lnTo>
                  <a:lnTo>
                    <a:pt x="5" y="64"/>
                  </a:lnTo>
                  <a:lnTo>
                    <a:pt x="2" y="66"/>
                  </a:ln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3" name="Freeform 109">
              <a:extLst>
                <a:ext uri="{FF2B5EF4-FFF2-40B4-BE49-F238E27FC236}">
                  <a16:creationId xmlns:a16="http://schemas.microsoft.com/office/drawing/2014/main" id="{A49CFBB0-698F-4C5F-0C81-443F839D9B2B}"/>
                </a:ext>
              </a:extLst>
            </p:cNvPr>
            <p:cNvSpPr>
              <a:spLocks/>
            </p:cNvSpPr>
            <p:nvPr/>
          </p:nvSpPr>
          <p:spPr bwMode="auto">
            <a:xfrm>
              <a:off x="307682" y="2445532"/>
              <a:ext cx="14493" cy="2635"/>
            </a:xfrm>
            <a:custGeom>
              <a:avLst/>
              <a:gdLst>
                <a:gd name="T0" fmla="*/ 0 w 73"/>
                <a:gd name="T1" fmla="*/ 11 h 12"/>
                <a:gd name="T2" fmla="*/ 0 w 73"/>
                <a:gd name="T3" fmla="*/ 12 h 12"/>
                <a:gd name="T4" fmla="*/ 73 w 73"/>
                <a:gd name="T5" fmla="*/ 12 h 12"/>
                <a:gd name="T6" fmla="*/ 68 w 73"/>
                <a:gd name="T7" fmla="*/ 8 h 12"/>
                <a:gd name="T8" fmla="*/ 50 w 73"/>
                <a:gd name="T9" fmla="*/ 8 h 12"/>
                <a:gd name="T10" fmla="*/ 46 w 73"/>
                <a:gd name="T11" fmla="*/ 10 h 12"/>
                <a:gd name="T12" fmla="*/ 44 w 73"/>
                <a:gd name="T13" fmla="*/ 11 h 12"/>
                <a:gd name="T14" fmla="*/ 42 w 73"/>
                <a:gd name="T15" fmla="*/ 10 h 12"/>
                <a:gd name="T16" fmla="*/ 41 w 73"/>
                <a:gd name="T17" fmla="*/ 8 h 12"/>
                <a:gd name="T18" fmla="*/ 35 w 73"/>
                <a:gd name="T19" fmla="*/ 2 h 12"/>
                <a:gd name="T20" fmla="*/ 33 w 73"/>
                <a:gd name="T21" fmla="*/ 2 h 12"/>
                <a:gd name="T22" fmla="*/ 30 w 73"/>
                <a:gd name="T23" fmla="*/ 0 h 12"/>
                <a:gd name="T24" fmla="*/ 22 w 73"/>
                <a:gd name="T25" fmla="*/ 0 h 12"/>
                <a:gd name="T26" fmla="*/ 19 w 73"/>
                <a:gd name="T27" fmla="*/ 2 h 12"/>
                <a:gd name="T28" fmla="*/ 18 w 73"/>
                <a:gd name="T29" fmla="*/ 2 h 12"/>
                <a:gd name="T30" fmla="*/ 18 w 73"/>
                <a:gd name="T31" fmla="*/ 3 h 12"/>
                <a:gd name="T32" fmla="*/ 17 w 73"/>
                <a:gd name="T33" fmla="*/ 5 h 12"/>
                <a:gd name="T34" fmla="*/ 12 w 73"/>
                <a:gd name="T35" fmla="*/ 8 h 12"/>
                <a:gd name="T36" fmla="*/ 11 w 73"/>
                <a:gd name="T37" fmla="*/ 11 h 12"/>
                <a:gd name="T38" fmla="*/ 0 w 73"/>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12">
                  <a:moveTo>
                    <a:pt x="0" y="11"/>
                  </a:moveTo>
                  <a:lnTo>
                    <a:pt x="0" y="12"/>
                  </a:lnTo>
                  <a:lnTo>
                    <a:pt x="73" y="12"/>
                  </a:lnTo>
                  <a:lnTo>
                    <a:pt x="68" y="8"/>
                  </a:lnTo>
                  <a:lnTo>
                    <a:pt x="50" y="8"/>
                  </a:lnTo>
                  <a:lnTo>
                    <a:pt x="46" y="10"/>
                  </a:lnTo>
                  <a:lnTo>
                    <a:pt x="44" y="11"/>
                  </a:lnTo>
                  <a:lnTo>
                    <a:pt x="42" y="10"/>
                  </a:lnTo>
                  <a:lnTo>
                    <a:pt x="41" y="8"/>
                  </a:lnTo>
                  <a:lnTo>
                    <a:pt x="35" y="2"/>
                  </a:lnTo>
                  <a:lnTo>
                    <a:pt x="33" y="2"/>
                  </a:lnTo>
                  <a:lnTo>
                    <a:pt x="30" y="0"/>
                  </a:lnTo>
                  <a:lnTo>
                    <a:pt x="22" y="0"/>
                  </a:lnTo>
                  <a:lnTo>
                    <a:pt x="19" y="2"/>
                  </a:lnTo>
                  <a:lnTo>
                    <a:pt x="18" y="2"/>
                  </a:lnTo>
                  <a:lnTo>
                    <a:pt x="18" y="3"/>
                  </a:lnTo>
                  <a:lnTo>
                    <a:pt x="17" y="5"/>
                  </a:lnTo>
                  <a:lnTo>
                    <a:pt x="12" y="8"/>
                  </a:lnTo>
                  <a:lnTo>
                    <a:pt x="1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4" name="Freeform 110">
              <a:extLst>
                <a:ext uri="{FF2B5EF4-FFF2-40B4-BE49-F238E27FC236}">
                  <a16:creationId xmlns:a16="http://schemas.microsoft.com/office/drawing/2014/main" id="{C81393EF-B256-C996-2DBB-E5DD01865748}"/>
                </a:ext>
              </a:extLst>
            </p:cNvPr>
            <p:cNvSpPr>
              <a:spLocks/>
            </p:cNvSpPr>
            <p:nvPr/>
          </p:nvSpPr>
          <p:spPr bwMode="auto">
            <a:xfrm>
              <a:off x="211502" y="2544347"/>
              <a:ext cx="135706" cy="48749"/>
            </a:xfrm>
            <a:custGeom>
              <a:avLst/>
              <a:gdLst>
                <a:gd name="T0" fmla="*/ 652 w 723"/>
                <a:gd name="T1" fmla="*/ 99 h 256"/>
                <a:gd name="T2" fmla="*/ 663 w 723"/>
                <a:gd name="T3" fmla="*/ 94 h 256"/>
                <a:gd name="T4" fmla="*/ 679 w 723"/>
                <a:gd name="T5" fmla="*/ 85 h 256"/>
                <a:gd name="T6" fmla="*/ 681 w 723"/>
                <a:gd name="T7" fmla="*/ 69 h 256"/>
                <a:gd name="T8" fmla="*/ 685 w 723"/>
                <a:gd name="T9" fmla="*/ 52 h 256"/>
                <a:gd name="T10" fmla="*/ 690 w 723"/>
                <a:gd name="T11" fmla="*/ 42 h 256"/>
                <a:gd name="T12" fmla="*/ 692 w 723"/>
                <a:gd name="T13" fmla="*/ 38 h 256"/>
                <a:gd name="T14" fmla="*/ 699 w 723"/>
                <a:gd name="T15" fmla="*/ 21 h 256"/>
                <a:gd name="T16" fmla="*/ 718 w 723"/>
                <a:gd name="T17" fmla="*/ 14 h 256"/>
                <a:gd name="T18" fmla="*/ 720 w 723"/>
                <a:gd name="T19" fmla="*/ 7 h 256"/>
                <a:gd name="T20" fmla="*/ 722 w 723"/>
                <a:gd name="T21" fmla="*/ 1 h 256"/>
                <a:gd name="T22" fmla="*/ 2 w 723"/>
                <a:gd name="T23" fmla="*/ 12 h 256"/>
                <a:gd name="T24" fmla="*/ 12 w 723"/>
                <a:gd name="T25" fmla="*/ 25 h 256"/>
                <a:gd name="T26" fmla="*/ 22 w 723"/>
                <a:gd name="T27" fmla="*/ 31 h 256"/>
                <a:gd name="T28" fmla="*/ 29 w 723"/>
                <a:gd name="T29" fmla="*/ 36 h 256"/>
                <a:gd name="T30" fmla="*/ 36 w 723"/>
                <a:gd name="T31" fmla="*/ 47 h 256"/>
                <a:gd name="T32" fmla="*/ 42 w 723"/>
                <a:gd name="T33" fmla="*/ 67 h 256"/>
                <a:gd name="T34" fmla="*/ 37 w 723"/>
                <a:gd name="T35" fmla="*/ 80 h 256"/>
                <a:gd name="T36" fmla="*/ 29 w 723"/>
                <a:gd name="T37" fmla="*/ 88 h 256"/>
                <a:gd name="T38" fmla="*/ 24 w 723"/>
                <a:gd name="T39" fmla="*/ 90 h 256"/>
                <a:gd name="T40" fmla="*/ 22 w 723"/>
                <a:gd name="T41" fmla="*/ 93 h 256"/>
                <a:gd name="T42" fmla="*/ 25 w 723"/>
                <a:gd name="T43" fmla="*/ 107 h 256"/>
                <a:gd name="T44" fmla="*/ 22 w 723"/>
                <a:gd name="T45" fmla="*/ 123 h 256"/>
                <a:gd name="T46" fmla="*/ 18 w 723"/>
                <a:gd name="T47" fmla="*/ 138 h 256"/>
                <a:gd name="T48" fmla="*/ 13 w 723"/>
                <a:gd name="T49" fmla="*/ 158 h 256"/>
                <a:gd name="T50" fmla="*/ 7 w 723"/>
                <a:gd name="T51" fmla="*/ 180 h 256"/>
                <a:gd name="T52" fmla="*/ 14 w 723"/>
                <a:gd name="T53" fmla="*/ 191 h 256"/>
                <a:gd name="T54" fmla="*/ 24 w 723"/>
                <a:gd name="T55" fmla="*/ 192 h 256"/>
                <a:gd name="T56" fmla="*/ 42 w 723"/>
                <a:gd name="T57" fmla="*/ 198 h 256"/>
                <a:gd name="T58" fmla="*/ 81 w 723"/>
                <a:gd name="T59" fmla="*/ 202 h 256"/>
                <a:gd name="T60" fmla="*/ 97 w 723"/>
                <a:gd name="T61" fmla="*/ 211 h 256"/>
                <a:gd name="T62" fmla="*/ 109 w 723"/>
                <a:gd name="T63" fmla="*/ 230 h 256"/>
                <a:gd name="T64" fmla="*/ 97 w 723"/>
                <a:gd name="T65" fmla="*/ 241 h 256"/>
                <a:gd name="T66" fmla="*/ 86 w 723"/>
                <a:gd name="T67" fmla="*/ 245 h 256"/>
                <a:gd name="T68" fmla="*/ 66 w 723"/>
                <a:gd name="T69" fmla="*/ 246 h 256"/>
                <a:gd name="T70" fmla="*/ 53 w 723"/>
                <a:gd name="T71" fmla="*/ 247 h 256"/>
                <a:gd name="T72" fmla="*/ 29 w 723"/>
                <a:gd name="T73" fmla="*/ 244 h 256"/>
                <a:gd name="T74" fmla="*/ 17 w 723"/>
                <a:gd name="T75" fmla="*/ 242 h 256"/>
                <a:gd name="T76" fmla="*/ 625 w 723"/>
                <a:gd name="T77" fmla="*/ 254 h 256"/>
                <a:gd name="T78" fmla="*/ 614 w 723"/>
                <a:gd name="T79" fmla="*/ 246 h 256"/>
                <a:gd name="T80" fmla="*/ 603 w 723"/>
                <a:gd name="T81" fmla="*/ 233 h 256"/>
                <a:gd name="T82" fmla="*/ 603 w 723"/>
                <a:gd name="T83" fmla="*/ 214 h 256"/>
                <a:gd name="T84" fmla="*/ 608 w 723"/>
                <a:gd name="T85" fmla="*/ 200 h 256"/>
                <a:gd name="T86" fmla="*/ 616 w 723"/>
                <a:gd name="T87" fmla="*/ 188 h 256"/>
                <a:gd name="T88" fmla="*/ 630 w 723"/>
                <a:gd name="T89" fmla="*/ 178 h 256"/>
                <a:gd name="T90" fmla="*/ 634 w 723"/>
                <a:gd name="T91" fmla="*/ 165 h 256"/>
                <a:gd name="T92" fmla="*/ 644 w 723"/>
                <a:gd name="T93" fmla="*/ 161 h 256"/>
                <a:gd name="T94" fmla="*/ 621 w 723"/>
                <a:gd name="T95" fmla="*/ 156 h 256"/>
                <a:gd name="T96" fmla="*/ 612 w 723"/>
                <a:gd name="T97" fmla="*/ 151 h 256"/>
                <a:gd name="T98" fmla="*/ 619 w 723"/>
                <a:gd name="T99" fmla="*/ 132 h 256"/>
                <a:gd name="T100" fmla="*/ 630 w 723"/>
                <a:gd name="T101" fmla="*/ 1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3" h="256">
                  <a:moveTo>
                    <a:pt x="632" y="110"/>
                  </a:moveTo>
                  <a:lnTo>
                    <a:pt x="633" y="107"/>
                  </a:lnTo>
                  <a:lnTo>
                    <a:pt x="638" y="107"/>
                  </a:lnTo>
                  <a:lnTo>
                    <a:pt x="647" y="102"/>
                  </a:lnTo>
                  <a:lnTo>
                    <a:pt x="652" y="99"/>
                  </a:lnTo>
                  <a:lnTo>
                    <a:pt x="655" y="96"/>
                  </a:lnTo>
                  <a:lnTo>
                    <a:pt x="660" y="96"/>
                  </a:lnTo>
                  <a:lnTo>
                    <a:pt x="662" y="95"/>
                  </a:lnTo>
                  <a:lnTo>
                    <a:pt x="662" y="94"/>
                  </a:lnTo>
                  <a:lnTo>
                    <a:pt x="663" y="94"/>
                  </a:lnTo>
                  <a:lnTo>
                    <a:pt x="668" y="94"/>
                  </a:lnTo>
                  <a:lnTo>
                    <a:pt x="674" y="93"/>
                  </a:lnTo>
                  <a:lnTo>
                    <a:pt x="676" y="93"/>
                  </a:lnTo>
                  <a:lnTo>
                    <a:pt x="677" y="88"/>
                  </a:lnTo>
                  <a:lnTo>
                    <a:pt x="679" y="85"/>
                  </a:lnTo>
                  <a:lnTo>
                    <a:pt x="676" y="82"/>
                  </a:lnTo>
                  <a:lnTo>
                    <a:pt x="676" y="78"/>
                  </a:lnTo>
                  <a:lnTo>
                    <a:pt x="677" y="72"/>
                  </a:lnTo>
                  <a:lnTo>
                    <a:pt x="679" y="71"/>
                  </a:lnTo>
                  <a:lnTo>
                    <a:pt x="681" y="69"/>
                  </a:lnTo>
                  <a:lnTo>
                    <a:pt x="680" y="63"/>
                  </a:lnTo>
                  <a:lnTo>
                    <a:pt x="681" y="61"/>
                  </a:lnTo>
                  <a:lnTo>
                    <a:pt x="685" y="60"/>
                  </a:lnTo>
                  <a:lnTo>
                    <a:pt x="685" y="58"/>
                  </a:lnTo>
                  <a:lnTo>
                    <a:pt x="685" y="52"/>
                  </a:lnTo>
                  <a:lnTo>
                    <a:pt x="688" y="49"/>
                  </a:lnTo>
                  <a:lnTo>
                    <a:pt x="688" y="47"/>
                  </a:lnTo>
                  <a:lnTo>
                    <a:pt x="688" y="46"/>
                  </a:lnTo>
                  <a:lnTo>
                    <a:pt x="689" y="46"/>
                  </a:lnTo>
                  <a:lnTo>
                    <a:pt x="690" y="42"/>
                  </a:lnTo>
                  <a:lnTo>
                    <a:pt x="690" y="40"/>
                  </a:lnTo>
                  <a:lnTo>
                    <a:pt x="691" y="40"/>
                  </a:lnTo>
                  <a:lnTo>
                    <a:pt x="691" y="39"/>
                  </a:lnTo>
                  <a:lnTo>
                    <a:pt x="692" y="39"/>
                  </a:lnTo>
                  <a:lnTo>
                    <a:pt x="692" y="38"/>
                  </a:lnTo>
                  <a:lnTo>
                    <a:pt x="696" y="36"/>
                  </a:lnTo>
                  <a:lnTo>
                    <a:pt x="698" y="31"/>
                  </a:lnTo>
                  <a:lnTo>
                    <a:pt x="698" y="28"/>
                  </a:lnTo>
                  <a:lnTo>
                    <a:pt x="699" y="25"/>
                  </a:lnTo>
                  <a:lnTo>
                    <a:pt x="699" y="21"/>
                  </a:lnTo>
                  <a:lnTo>
                    <a:pt x="701" y="20"/>
                  </a:lnTo>
                  <a:lnTo>
                    <a:pt x="707" y="17"/>
                  </a:lnTo>
                  <a:lnTo>
                    <a:pt x="709" y="16"/>
                  </a:lnTo>
                  <a:lnTo>
                    <a:pt x="712" y="16"/>
                  </a:lnTo>
                  <a:lnTo>
                    <a:pt x="718" y="14"/>
                  </a:lnTo>
                  <a:lnTo>
                    <a:pt x="718" y="9"/>
                  </a:lnTo>
                  <a:lnTo>
                    <a:pt x="718" y="8"/>
                  </a:lnTo>
                  <a:lnTo>
                    <a:pt x="719" y="8"/>
                  </a:lnTo>
                  <a:lnTo>
                    <a:pt x="719" y="7"/>
                  </a:lnTo>
                  <a:lnTo>
                    <a:pt x="720" y="7"/>
                  </a:lnTo>
                  <a:lnTo>
                    <a:pt x="721" y="5"/>
                  </a:lnTo>
                  <a:lnTo>
                    <a:pt x="721" y="3"/>
                  </a:lnTo>
                  <a:lnTo>
                    <a:pt x="721" y="2"/>
                  </a:lnTo>
                  <a:lnTo>
                    <a:pt x="722" y="2"/>
                  </a:lnTo>
                  <a:lnTo>
                    <a:pt x="722" y="1"/>
                  </a:lnTo>
                  <a:lnTo>
                    <a:pt x="723" y="1"/>
                  </a:lnTo>
                  <a:lnTo>
                    <a:pt x="723" y="0"/>
                  </a:lnTo>
                  <a:lnTo>
                    <a:pt x="0" y="0"/>
                  </a:lnTo>
                  <a:lnTo>
                    <a:pt x="0" y="7"/>
                  </a:lnTo>
                  <a:lnTo>
                    <a:pt x="2" y="12"/>
                  </a:lnTo>
                  <a:lnTo>
                    <a:pt x="2" y="14"/>
                  </a:lnTo>
                  <a:lnTo>
                    <a:pt x="4" y="15"/>
                  </a:lnTo>
                  <a:lnTo>
                    <a:pt x="10" y="17"/>
                  </a:lnTo>
                  <a:lnTo>
                    <a:pt x="11" y="25"/>
                  </a:lnTo>
                  <a:lnTo>
                    <a:pt x="12" y="25"/>
                  </a:lnTo>
                  <a:lnTo>
                    <a:pt x="13" y="28"/>
                  </a:lnTo>
                  <a:lnTo>
                    <a:pt x="15" y="34"/>
                  </a:lnTo>
                  <a:lnTo>
                    <a:pt x="15" y="35"/>
                  </a:lnTo>
                  <a:lnTo>
                    <a:pt x="18" y="34"/>
                  </a:lnTo>
                  <a:lnTo>
                    <a:pt x="22" y="31"/>
                  </a:lnTo>
                  <a:lnTo>
                    <a:pt x="24" y="34"/>
                  </a:lnTo>
                  <a:lnTo>
                    <a:pt x="24" y="32"/>
                  </a:lnTo>
                  <a:lnTo>
                    <a:pt x="25" y="32"/>
                  </a:lnTo>
                  <a:lnTo>
                    <a:pt x="26" y="34"/>
                  </a:lnTo>
                  <a:lnTo>
                    <a:pt x="29" y="36"/>
                  </a:lnTo>
                  <a:lnTo>
                    <a:pt x="32" y="38"/>
                  </a:lnTo>
                  <a:lnTo>
                    <a:pt x="32" y="39"/>
                  </a:lnTo>
                  <a:lnTo>
                    <a:pt x="33" y="42"/>
                  </a:lnTo>
                  <a:lnTo>
                    <a:pt x="33" y="47"/>
                  </a:lnTo>
                  <a:lnTo>
                    <a:pt x="36" y="47"/>
                  </a:lnTo>
                  <a:lnTo>
                    <a:pt x="37" y="50"/>
                  </a:lnTo>
                  <a:lnTo>
                    <a:pt x="39" y="52"/>
                  </a:lnTo>
                  <a:lnTo>
                    <a:pt x="40" y="58"/>
                  </a:lnTo>
                  <a:lnTo>
                    <a:pt x="40" y="61"/>
                  </a:lnTo>
                  <a:lnTo>
                    <a:pt x="42" y="67"/>
                  </a:lnTo>
                  <a:lnTo>
                    <a:pt x="40" y="71"/>
                  </a:lnTo>
                  <a:lnTo>
                    <a:pt x="41" y="72"/>
                  </a:lnTo>
                  <a:lnTo>
                    <a:pt x="40" y="74"/>
                  </a:lnTo>
                  <a:lnTo>
                    <a:pt x="40" y="80"/>
                  </a:lnTo>
                  <a:lnTo>
                    <a:pt x="37" y="80"/>
                  </a:lnTo>
                  <a:lnTo>
                    <a:pt x="37" y="82"/>
                  </a:lnTo>
                  <a:lnTo>
                    <a:pt x="35" y="83"/>
                  </a:lnTo>
                  <a:lnTo>
                    <a:pt x="33" y="88"/>
                  </a:lnTo>
                  <a:lnTo>
                    <a:pt x="30" y="88"/>
                  </a:lnTo>
                  <a:lnTo>
                    <a:pt x="29" y="88"/>
                  </a:lnTo>
                  <a:lnTo>
                    <a:pt x="29" y="90"/>
                  </a:lnTo>
                  <a:lnTo>
                    <a:pt x="27" y="90"/>
                  </a:lnTo>
                  <a:lnTo>
                    <a:pt x="26" y="90"/>
                  </a:lnTo>
                  <a:lnTo>
                    <a:pt x="26" y="91"/>
                  </a:lnTo>
                  <a:lnTo>
                    <a:pt x="24" y="90"/>
                  </a:lnTo>
                  <a:lnTo>
                    <a:pt x="24" y="91"/>
                  </a:lnTo>
                  <a:lnTo>
                    <a:pt x="23" y="91"/>
                  </a:lnTo>
                  <a:lnTo>
                    <a:pt x="23" y="92"/>
                  </a:lnTo>
                  <a:lnTo>
                    <a:pt x="22" y="92"/>
                  </a:lnTo>
                  <a:lnTo>
                    <a:pt x="22" y="93"/>
                  </a:lnTo>
                  <a:lnTo>
                    <a:pt x="22" y="96"/>
                  </a:lnTo>
                  <a:lnTo>
                    <a:pt x="21" y="99"/>
                  </a:lnTo>
                  <a:lnTo>
                    <a:pt x="21" y="102"/>
                  </a:lnTo>
                  <a:lnTo>
                    <a:pt x="24" y="105"/>
                  </a:lnTo>
                  <a:lnTo>
                    <a:pt x="25" y="107"/>
                  </a:lnTo>
                  <a:lnTo>
                    <a:pt x="26" y="113"/>
                  </a:lnTo>
                  <a:lnTo>
                    <a:pt x="25" y="113"/>
                  </a:lnTo>
                  <a:lnTo>
                    <a:pt x="25" y="114"/>
                  </a:lnTo>
                  <a:lnTo>
                    <a:pt x="24" y="116"/>
                  </a:lnTo>
                  <a:lnTo>
                    <a:pt x="22" y="123"/>
                  </a:lnTo>
                  <a:lnTo>
                    <a:pt x="21" y="126"/>
                  </a:lnTo>
                  <a:lnTo>
                    <a:pt x="22" y="129"/>
                  </a:lnTo>
                  <a:lnTo>
                    <a:pt x="21" y="134"/>
                  </a:lnTo>
                  <a:lnTo>
                    <a:pt x="18" y="134"/>
                  </a:lnTo>
                  <a:lnTo>
                    <a:pt x="18" y="138"/>
                  </a:lnTo>
                  <a:lnTo>
                    <a:pt x="18" y="143"/>
                  </a:lnTo>
                  <a:lnTo>
                    <a:pt x="17" y="145"/>
                  </a:lnTo>
                  <a:lnTo>
                    <a:pt x="15" y="147"/>
                  </a:lnTo>
                  <a:lnTo>
                    <a:pt x="15" y="154"/>
                  </a:lnTo>
                  <a:lnTo>
                    <a:pt x="13" y="158"/>
                  </a:lnTo>
                  <a:lnTo>
                    <a:pt x="11" y="159"/>
                  </a:lnTo>
                  <a:lnTo>
                    <a:pt x="10" y="165"/>
                  </a:lnTo>
                  <a:lnTo>
                    <a:pt x="10" y="169"/>
                  </a:lnTo>
                  <a:lnTo>
                    <a:pt x="7" y="173"/>
                  </a:lnTo>
                  <a:lnTo>
                    <a:pt x="7" y="180"/>
                  </a:lnTo>
                  <a:lnTo>
                    <a:pt x="10" y="187"/>
                  </a:lnTo>
                  <a:lnTo>
                    <a:pt x="10" y="189"/>
                  </a:lnTo>
                  <a:lnTo>
                    <a:pt x="11" y="191"/>
                  </a:lnTo>
                  <a:lnTo>
                    <a:pt x="13" y="192"/>
                  </a:lnTo>
                  <a:lnTo>
                    <a:pt x="14" y="191"/>
                  </a:lnTo>
                  <a:lnTo>
                    <a:pt x="15" y="192"/>
                  </a:lnTo>
                  <a:lnTo>
                    <a:pt x="17" y="192"/>
                  </a:lnTo>
                  <a:lnTo>
                    <a:pt x="21" y="194"/>
                  </a:lnTo>
                  <a:lnTo>
                    <a:pt x="22" y="194"/>
                  </a:lnTo>
                  <a:lnTo>
                    <a:pt x="24" y="192"/>
                  </a:lnTo>
                  <a:lnTo>
                    <a:pt x="29" y="192"/>
                  </a:lnTo>
                  <a:lnTo>
                    <a:pt x="37" y="192"/>
                  </a:lnTo>
                  <a:lnTo>
                    <a:pt x="38" y="196"/>
                  </a:lnTo>
                  <a:lnTo>
                    <a:pt x="39" y="197"/>
                  </a:lnTo>
                  <a:lnTo>
                    <a:pt x="42" y="198"/>
                  </a:lnTo>
                  <a:lnTo>
                    <a:pt x="51" y="198"/>
                  </a:lnTo>
                  <a:lnTo>
                    <a:pt x="53" y="200"/>
                  </a:lnTo>
                  <a:lnTo>
                    <a:pt x="54" y="200"/>
                  </a:lnTo>
                  <a:lnTo>
                    <a:pt x="57" y="202"/>
                  </a:lnTo>
                  <a:lnTo>
                    <a:pt x="81" y="202"/>
                  </a:lnTo>
                  <a:lnTo>
                    <a:pt x="86" y="203"/>
                  </a:lnTo>
                  <a:lnTo>
                    <a:pt x="87" y="203"/>
                  </a:lnTo>
                  <a:lnTo>
                    <a:pt x="89" y="209"/>
                  </a:lnTo>
                  <a:lnTo>
                    <a:pt x="95" y="209"/>
                  </a:lnTo>
                  <a:lnTo>
                    <a:pt x="97" y="211"/>
                  </a:lnTo>
                  <a:lnTo>
                    <a:pt x="98" y="211"/>
                  </a:lnTo>
                  <a:lnTo>
                    <a:pt x="108" y="216"/>
                  </a:lnTo>
                  <a:lnTo>
                    <a:pt x="108" y="220"/>
                  </a:lnTo>
                  <a:lnTo>
                    <a:pt x="109" y="224"/>
                  </a:lnTo>
                  <a:lnTo>
                    <a:pt x="109" y="230"/>
                  </a:lnTo>
                  <a:lnTo>
                    <a:pt x="108" y="233"/>
                  </a:lnTo>
                  <a:lnTo>
                    <a:pt x="106" y="235"/>
                  </a:lnTo>
                  <a:lnTo>
                    <a:pt x="103" y="238"/>
                  </a:lnTo>
                  <a:lnTo>
                    <a:pt x="99" y="240"/>
                  </a:lnTo>
                  <a:lnTo>
                    <a:pt x="97" y="241"/>
                  </a:lnTo>
                  <a:lnTo>
                    <a:pt x="95" y="241"/>
                  </a:lnTo>
                  <a:lnTo>
                    <a:pt x="89" y="244"/>
                  </a:lnTo>
                  <a:lnTo>
                    <a:pt x="87" y="244"/>
                  </a:lnTo>
                  <a:lnTo>
                    <a:pt x="86" y="244"/>
                  </a:lnTo>
                  <a:lnTo>
                    <a:pt x="86" y="245"/>
                  </a:lnTo>
                  <a:lnTo>
                    <a:pt x="84" y="246"/>
                  </a:lnTo>
                  <a:lnTo>
                    <a:pt x="70" y="246"/>
                  </a:lnTo>
                  <a:lnTo>
                    <a:pt x="69" y="246"/>
                  </a:lnTo>
                  <a:lnTo>
                    <a:pt x="69" y="247"/>
                  </a:lnTo>
                  <a:lnTo>
                    <a:pt x="66" y="246"/>
                  </a:lnTo>
                  <a:lnTo>
                    <a:pt x="65" y="246"/>
                  </a:lnTo>
                  <a:lnTo>
                    <a:pt x="62" y="246"/>
                  </a:lnTo>
                  <a:lnTo>
                    <a:pt x="58" y="244"/>
                  </a:lnTo>
                  <a:lnTo>
                    <a:pt x="54" y="246"/>
                  </a:lnTo>
                  <a:lnTo>
                    <a:pt x="53" y="247"/>
                  </a:lnTo>
                  <a:lnTo>
                    <a:pt x="48" y="247"/>
                  </a:lnTo>
                  <a:lnTo>
                    <a:pt x="44" y="249"/>
                  </a:lnTo>
                  <a:lnTo>
                    <a:pt x="40" y="249"/>
                  </a:lnTo>
                  <a:lnTo>
                    <a:pt x="33" y="247"/>
                  </a:lnTo>
                  <a:lnTo>
                    <a:pt x="29" y="244"/>
                  </a:lnTo>
                  <a:lnTo>
                    <a:pt x="24" y="241"/>
                  </a:lnTo>
                  <a:lnTo>
                    <a:pt x="21" y="241"/>
                  </a:lnTo>
                  <a:lnTo>
                    <a:pt x="18" y="241"/>
                  </a:lnTo>
                  <a:lnTo>
                    <a:pt x="17" y="241"/>
                  </a:lnTo>
                  <a:lnTo>
                    <a:pt x="17" y="242"/>
                  </a:lnTo>
                  <a:lnTo>
                    <a:pt x="15" y="244"/>
                  </a:lnTo>
                  <a:lnTo>
                    <a:pt x="15" y="247"/>
                  </a:lnTo>
                  <a:lnTo>
                    <a:pt x="12" y="256"/>
                  </a:lnTo>
                  <a:lnTo>
                    <a:pt x="625" y="256"/>
                  </a:lnTo>
                  <a:lnTo>
                    <a:pt x="625" y="254"/>
                  </a:lnTo>
                  <a:lnTo>
                    <a:pt x="625" y="249"/>
                  </a:lnTo>
                  <a:lnTo>
                    <a:pt x="620" y="247"/>
                  </a:lnTo>
                  <a:lnTo>
                    <a:pt x="618" y="246"/>
                  </a:lnTo>
                  <a:lnTo>
                    <a:pt x="617" y="246"/>
                  </a:lnTo>
                  <a:lnTo>
                    <a:pt x="614" y="246"/>
                  </a:lnTo>
                  <a:lnTo>
                    <a:pt x="612" y="241"/>
                  </a:lnTo>
                  <a:lnTo>
                    <a:pt x="609" y="238"/>
                  </a:lnTo>
                  <a:lnTo>
                    <a:pt x="608" y="238"/>
                  </a:lnTo>
                  <a:lnTo>
                    <a:pt x="608" y="235"/>
                  </a:lnTo>
                  <a:lnTo>
                    <a:pt x="603" y="233"/>
                  </a:lnTo>
                  <a:lnTo>
                    <a:pt x="601" y="230"/>
                  </a:lnTo>
                  <a:lnTo>
                    <a:pt x="600" y="226"/>
                  </a:lnTo>
                  <a:lnTo>
                    <a:pt x="601" y="225"/>
                  </a:lnTo>
                  <a:lnTo>
                    <a:pt x="601" y="220"/>
                  </a:lnTo>
                  <a:lnTo>
                    <a:pt x="603" y="214"/>
                  </a:lnTo>
                  <a:lnTo>
                    <a:pt x="603" y="211"/>
                  </a:lnTo>
                  <a:lnTo>
                    <a:pt x="603" y="209"/>
                  </a:lnTo>
                  <a:lnTo>
                    <a:pt x="605" y="209"/>
                  </a:lnTo>
                  <a:lnTo>
                    <a:pt x="605" y="202"/>
                  </a:lnTo>
                  <a:lnTo>
                    <a:pt x="608" y="200"/>
                  </a:lnTo>
                  <a:lnTo>
                    <a:pt x="609" y="198"/>
                  </a:lnTo>
                  <a:lnTo>
                    <a:pt x="612" y="194"/>
                  </a:lnTo>
                  <a:lnTo>
                    <a:pt x="612" y="192"/>
                  </a:lnTo>
                  <a:lnTo>
                    <a:pt x="616" y="191"/>
                  </a:lnTo>
                  <a:lnTo>
                    <a:pt x="616" y="188"/>
                  </a:lnTo>
                  <a:lnTo>
                    <a:pt x="619" y="187"/>
                  </a:lnTo>
                  <a:lnTo>
                    <a:pt x="621" y="182"/>
                  </a:lnTo>
                  <a:lnTo>
                    <a:pt x="622" y="181"/>
                  </a:lnTo>
                  <a:lnTo>
                    <a:pt x="627" y="180"/>
                  </a:lnTo>
                  <a:lnTo>
                    <a:pt x="630" y="178"/>
                  </a:lnTo>
                  <a:lnTo>
                    <a:pt x="630" y="173"/>
                  </a:lnTo>
                  <a:lnTo>
                    <a:pt x="632" y="169"/>
                  </a:lnTo>
                  <a:lnTo>
                    <a:pt x="634" y="168"/>
                  </a:lnTo>
                  <a:lnTo>
                    <a:pt x="634" y="166"/>
                  </a:lnTo>
                  <a:lnTo>
                    <a:pt x="634" y="165"/>
                  </a:lnTo>
                  <a:lnTo>
                    <a:pt x="636" y="165"/>
                  </a:lnTo>
                  <a:lnTo>
                    <a:pt x="638" y="164"/>
                  </a:lnTo>
                  <a:lnTo>
                    <a:pt x="641" y="162"/>
                  </a:lnTo>
                  <a:lnTo>
                    <a:pt x="643" y="161"/>
                  </a:lnTo>
                  <a:lnTo>
                    <a:pt x="644" y="161"/>
                  </a:lnTo>
                  <a:lnTo>
                    <a:pt x="643" y="158"/>
                  </a:lnTo>
                  <a:lnTo>
                    <a:pt x="641" y="158"/>
                  </a:lnTo>
                  <a:lnTo>
                    <a:pt x="627" y="158"/>
                  </a:lnTo>
                  <a:lnTo>
                    <a:pt x="622" y="156"/>
                  </a:lnTo>
                  <a:lnTo>
                    <a:pt x="621" y="156"/>
                  </a:lnTo>
                  <a:lnTo>
                    <a:pt x="618" y="155"/>
                  </a:lnTo>
                  <a:lnTo>
                    <a:pt x="617" y="155"/>
                  </a:lnTo>
                  <a:lnTo>
                    <a:pt x="616" y="154"/>
                  </a:lnTo>
                  <a:lnTo>
                    <a:pt x="614" y="153"/>
                  </a:lnTo>
                  <a:lnTo>
                    <a:pt x="612" y="151"/>
                  </a:lnTo>
                  <a:lnTo>
                    <a:pt x="612" y="140"/>
                  </a:lnTo>
                  <a:lnTo>
                    <a:pt x="614" y="138"/>
                  </a:lnTo>
                  <a:lnTo>
                    <a:pt x="614" y="137"/>
                  </a:lnTo>
                  <a:lnTo>
                    <a:pt x="617" y="133"/>
                  </a:lnTo>
                  <a:lnTo>
                    <a:pt x="619" y="132"/>
                  </a:lnTo>
                  <a:lnTo>
                    <a:pt x="621" y="126"/>
                  </a:lnTo>
                  <a:lnTo>
                    <a:pt x="622" y="119"/>
                  </a:lnTo>
                  <a:lnTo>
                    <a:pt x="627" y="116"/>
                  </a:lnTo>
                  <a:lnTo>
                    <a:pt x="630" y="116"/>
                  </a:lnTo>
                  <a:lnTo>
                    <a:pt x="630" y="113"/>
                  </a:lnTo>
                  <a:lnTo>
                    <a:pt x="63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5" name="Freeform 111">
              <a:extLst>
                <a:ext uri="{FF2B5EF4-FFF2-40B4-BE49-F238E27FC236}">
                  <a16:creationId xmlns:a16="http://schemas.microsoft.com/office/drawing/2014/main" id="{B66C4111-E709-DBFB-8E64-8EB1D0A45377}"/>
                </a:ext>
              </a:extLst>
            </p:cNvPr>
            <p:cNvSpPr>
              <a:spLocks/>
            </p:cNvSpPr>
            <p:nvPr/>
          </p:nvSpPr>
          <p:spPr bwMode="auto">
            <a:xfrm>
              <a:off x="203597" y="2495598"/>
              <a:ext cx="176550" cy="48749"/>
            </a:xfrm>
            <a:custGeom>
              <a:avLst/>
              <a:gdLst>
                <a:gd name="T0" fmla="*/ 918 w 940"/>
                <a:gd name="T1" fmla="*/ 32 h 256"/>
                <a:gd name="T2" fmla="*/ 920 w 940"/>
                <a:gd name="T3" fmla="*/ 24 h 256"/>
                <a:gd name="T4" fmla="*/ 923 w 940"/>
                <a:gd name="T5" fmla="*/ 10 h 256"/>
                <a:gd name="T6" fmla="*/ 52 w 940"/>
                <a:gd name="T7" fmla="*/ 0 h 256"/>
                <a:gd name="T8" fmla="*/ 49 w 940"/>
                <a:gd name="T9" fmla="*/ 11 h 256"/>
                <a:gd name="T10" fmla="*/ 55 w 940"/>
                <a:gd name="T11" fmla="*/ 19 h 256"/>
                <a:gd name="T12" fmla="*/ 63 w 940"/>
                <a:gd name="T13" fmla="*/ 28 h 256"/>
                <a:gd name="T14" fmla="*/ 55 w 940"/>
                <a:gd name="T15" fmla="*/ 39 h 256"/>
                <a:gd name="T16" fmla="*/ 52 w 940"/>
                <a:gd name="T17" fmla="*/ 41 h 256"/>
                <a:gd name="T18" fmla="*/ 52 w 940"/>
                <a:gd name="T19" fmla="*/ 61 h 256"/>
                <a:gd name="T20" fmla="*/ 48 w 940"/>
                <a:gd name="T21" fmla="*/ 71 h 256"/>
                <a:gd name="T22" fmla="*/ 49 w 940"/>
                <a:gd name="T23" fmla="*/ 85 h 256"/>
                <a:gd name="T24" fmla="*/ 42 w 940"/>
                <a:gd name="T25" fmla="*/ 90 h 256"/>
                <a:gd name="T26" fmla="*/ 35 w 940"/>
                <a:gd name="T27" fmla="*/ 95 h 256"/>
                <a:gd name="T28" fmla="*/ 24 w 940"/>
                <a:gd name="T29" fmla="*/ 99 h 256"/>
                <a:gd name="T30" fmla="*/ 9 w 940"/>
                <a:gd name="T31" fmla="*/ 109 h 256"/>
                <a:gd name="T32" fmla="*/ 3 w 940"/>
                <a:gd name="T33" fmla="*/ 109 h 256"/>
                <a:gd name="T34" fmla="*/ 8 w 940"/>
                <a:gd name="T35" fmla="*/ 121 h 256"/>
                <a:gd name="T36" fmla="*/ 22 w 940"/>
                <a:gd name="T37" fmla="*/ 139 h 256"/>
                <a:gd name="T38" fmla="*/ 20 w 940"/>
                <a:gd name="T39" fmla="*/ 145 h 256"/>
                <a:gd name="T40" fmla="*/ 20 w 940"/>
                <a:gd name="T41" fmla="*/ 150 h 256"/>
                <a:gd name="T42" fmla="*/ 22 w 940"/>
                <a:gd name="T43" fmla="*/ 161 h 256"/>
                <a:gd name="T44" fmla="*/ 30 w 940"/>
                <a:gd name="T45" fmla="*/ 166 h 256"/>
                <a:gd name="T46" fmla="*/ 41 w 940"/>
                <a:gd name="T47" fmla="*/ 166 h 256"/>
                <a:gd name="T48" fmla="*/ 52 w 940"/>
                <a:gd name="T49" fmla="*/ 170 h 256"/>
                <a:gd name="T50" fmla="*/ 82 w 940"/>
                <a:gd name="T51" fmla="*/ 172 h 256"/>
                <a:gd name="T52" fmla="*/ 95 w 940"/>
                <a:gd name="T53" fmla="*/ 181 h 256"/>
                <a:gd name="T54" fmla="*/ 91 w 940"/>
                <a:gd name="T55" fmla="*/ 182 h 256"/>
                <a:gd name="T56" fmla="*/ 86 w 940"/>
                <a:gd name="T57" fmla="*/ 185 h 256"/>
                <a:gd name="T58" fmla="*/ 63 w 940"/>
                <a:gd name="T59" fmla="*/ 188 h 256"/>
                <a:gd name="T60" fmla="*/ 56 w 940"/>
                <a:gd name="T61" fmla="*/ 193 h 256"/>
                <a:gd name="T62" fmla="*/ 49 w 940"/>
                <a:gd name="T63" fmla="*/ 197 h 256"/>
                <a:gd name="T64" fmla="*/ 42 w 940"/>
                <a:gd name="T65" fmla="*/ 205 h 256"/>
                <a:gd name="T66" fmla="*/ 42 w 940"/>
                <a:gd name="T67" fmla="*/ 256 h 256"/>
                <a:gd name="T68" fmla="*/ 770 w 940"/>
                <a:gd name="T69" fmla="*/ 248 h 256"/>
                <a:gd name="T70" fmla="*/ 784 w 940"/>
                <a:gd name="T71" fmla="*/ 240 h 256"/>
                <a:gd name="T72" fmla="*/ 792 w 940"/>
                <a:gd name="T73" fmla="*/ 235 h 256"/>
                <a:gd name="T74" fmla="*/ 798 w 940"/>
                <a:gd name="T75" fmla="*/ 230 h 256"/>
                <a:gd name="T76" fmla="*/ 802 w 940"/>
                <a:gd name="T77" fmla="*/ 223 h 256"/>
                <a:gd name="T78" fmla="*/ 803 w 940"/>
                <a:gd name="T79" fmla="*/ 181 h 256"/>
                <a:gd name="T80" fmla="*/ 805 w 940"/>
                <a:gd name="T81" fmla="*/ 177 h 256"/>
                <a:gd name="T82" fmla="*/ 822 w 940"/>
                <a:gd name="T83" fmla="*/ 163 h 256"/>
                <a:gd name="T84" fmla="*/ 838 w 940"/>
                <a:gd name="T85" fmla="*/ 154 h 256"/>
                <a:gd name="T86" fmla="*/ 847 w 940"/>
                <a:gd name="T87" fmla="*/ 150 h 256"/>
                <a:gd name="T88" fmla="*/ 861 w 940"/>
                <a:gd name="T89" fmla="*/ 139 h 256"/>
                <a:gd name="T90" fmla="*/ 872 w 940"/>
                <a:gd name="T91" fmla="*/ 128 h 256"/>
                <a:gd name="T92" fmla="*/ 885 w 940"/>
                <a:gd name="T93" fmla="*/ 128 h 256"/>
                <a:gd name="T94" fmla="*/ 898 w 940"/>
                <a:gd name="T95" fmla="*/ 117 h 256"/>
                <a:gd name="T96" fmla="*/ 912 w 940"/>
                <a:gd name="T97" fmla="*/ 123 h 256"/>
                <a:gd name="T98" fmla="*/ 929 w 940"/>
                <a:gd name="T99" fmla="*/ 127 h 256"/>
                <a:gd name="T100" fmla="*/ 934 w 940"/>
                <a:gd name="T101" fmla="*/ 123 h 256"/>
                <a:gd name="T102" fmla="*/ 940 w 940"/>
                <a:gd name="T103" fmla="*/ 109 h 256"/>
                <a:gd name="T104" fmla="*/ 938 w 940"/>
                <a:gd name="T105" fmla="*/ 95 h 256"/>
                <a:gd name="T106" fmla="*/ 931 w 940"/>
                <a:gd name="T107" fmla="*/ 87 h 256"/>
                <a:gd name="T108" fmla="*/ 924 w 940"/>
                <a:gd name="T109" fmla="*/ 77 h 256"/>
                <a:gd name="T110" fmla="*/ 915 w 940"/>
                <a:gd name="T111" fmla="*/ 76 h 256"/>
                <a:gd name="T112" fmla="*/ 905 w 940"/>
                <a:gd name="T113" fmla="*/ 74 h 256"/>
                <a:gd name="T114" fmla="*/ 905 w 940"/>
                <a:gd name="T115" fmla="*/ 61 h 256"/>
                <a:gd name="T116" fmla="*/ 896 w 940"/>
                <a:gd name="T117" fmla="*/ 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0" h="256">
                  <a:moveTo>
                    <a:pt x="907" y="43"/>
                  </a:moveTo>
                  <a:lnTo>
                    <a:pt x="915" y="43"/>
                  </a:lnTo>
                  <a:lnTo>
                    <a:pt x="916" y="35"/>
                  </a:lnTo>
                  <a:lnTo>
                    <a:pt x="918" y="32"/>
                  </a:lnTo>
                  <a:lnTo>
                    <a:pt x="918" y="30"/>
                  </a:lnTo>
                  <a:lnTo>
                    <a:pt x="918" y="29"/>
                  </a:lnTo>
                  <a:lnTo>
                    <a:pt x="919" y="29"/>
                  </a:lnTo>
                  <a:lnTo>
                    <a:pt x="920" y="24"/>
                  </a:lnTo>
                  <a:lnTo>
                    <a:pt x="918" y="21"/>
                  </a:lnTo>
                  <a:lnTo>
                    <a:pt x="920" y="19"/>
                  </a:lnTo>
                  <a:lnTo>
                    <a:pt x="920" y="14"/>
                  </a:lnTo>
                  <a:lnTo>
                    <a:pt x="923" y="10"/>
                  </a:lnTo>
                  <a:lnTo>
                    <a:pt x="926" y="8"/>
                  </a:lnTo>
                  <a:lnTo>
                    <a:pt x="927" y="6"/>
                  </a:lnTo>
                  <a:lnTo>
                    <a:pt x="927" y="0"/>
                  </a:lnTo>
                  <a:lnTo>
                    <a:pt x="52" y="0"/>
                  </a:lnTo>
                  <a:lnTo>
                    <a:pt x="49" y="6"/>
                  </a:lnTo>
                  <a:lnTo>
                    <a:pt x="48" y="8"/>
                  </a:lnTo>
                  <a:lnTo>
                    <a:pt x="46" y="10"/>
                  </a:lnTo>
                  <a:lnTo>
                    <a:pt x="49" y="11"/>
                  </a:lnTo>
                  <a:lnTo>
                    <a:pt x="49" y="12"/>
                  </a:lnTo>
                  <a:lnTo>
                    <a:pt x="52" y="14"/>
                  </a:lnTo>
                  <a:lnTo>
                    <a:pt x="53" y="19"/>
                  </a:lnTo>
                  <a:lnTo>
                    <a:pt x="55" y="19"/>
                  </a:lnTo>
                  <a:lnTo>
                    <a:pt x="57" y="21"/>
                  </a:lnTo>
                  <a:lnTo>
                    <a:pt x="57" y="22"/>
                  </a:lnTo>
                  <a:lnTo>
                    <a:pt x="59" y="23"/>
                  </a:lnTo>
                  <a:lnTo>
                    <a:pt x="63" y="28"/>
                  </a:lnTo>
                  <a:lnTo>
                    <a:pt x="64" y="32"/>
                  </a:lnTo>
                  <a:lnTo>
                    <a:pt x="57" y="39"/>
                  </a:lnTo>
                  <a:lnTo>
                    <a:pt x="56" y="39"/>
                  </a:lnTo>
                  <a:lnTo>
                    <a:pt x="55" y="39"/>
                  </a:lnTo>
                  <a:lnTo>
                    <a:pt x="55" y="40"/>
                  </a:lnTo>
                  <a:lnTo>
                    <a:pt x="53" y="40"/>
                  </a:lnTo>
                  <a:lnTo>
                    <a:pt x="52" y="40"/>
                  </a:lnTo>
                  <a:lnTo>
                    <a:pt x="52" y="41"/>
                  </a:lnTo>
                  <a:lnTo>
                    <a:pt x="52" y="52"/>
                  </a:lnTo>
                  <a:lnTo>
                    <a:pt x="53" y="55"/>
                  </a:lnTo>
                  <a:lnTo>
                    <a:pt x="52" y="57"/>
                  </a:lnTo>
                  <a:lnTo>
                    <a:pt x="52" y="61"/>
                  </a:lnTo>
                  <a:lnTo>
                    <a:pt x="52" y="63"/>
                  </a:lnTo>
                  <a:lnTo>
                    <a:pt x="52" y="68"/>
                  </a:lnTo>
                  <a:lnTo>
                    <a:pt x="49" y="69"/>
                  </a:lnTo>
                  <a:lnTo>
                    <a:pt x="48" y="71"/>
                  </a:lnTo>
                  <a:lnTo>
                    <a:pt x="46" y="74"/>
                  </a:lnTo>
                  <a:lnTo>
                    <a:pt x="46" y="76"/>
                  </a:lnTo>
                  <a:lnTo>
                    <a:pt x="49" y="77"/>
                  </a:lnTo>
                  <a:lnTo>
                    <a:pt x="49" y="85"/>
                  </a:lnTo>
                  <a:lnTo>
                    <a:pt x="48" y="85"/>
                  </a:lnTo>
                  <a:lnTo>
                    <a:pt x="48" y="86"/>
                  </a:lnTo>
                  <a:lnTo>
                    <a:pt x="46" y="87"/>
                  </a:lnTo>
                  <a:lnTo>
                    <a:pt x="42" y="90"/>
                  </a:lnTo>
                  <a:lnTo>
                    <a:pt x="39" y="90"/>
                  </a:lnTo>
                  <a:lnTo>
                    <a:pt x="39" y="93"/>
                  </a:lnTo>
                  <a:lnTo>
                    <a:pt x="35" y="93"/>
                  </a:lnTo>
                  <a:lnTo>
                    <a:pt x="35" y="95"/>
                  </a:lnTo>
                  <a:lnTo>
                    <a:pt x="33" y="95"/>
                  </a:lnTo>
                  <a:lnTo>
                    <a:pt x="30" y="98"/>
                  </a:lnTo>
                  <a:lnTo>
                    <a:pt x="28" y="99"/>
                  </a:lnTo>
                  <a:lnTo>
                    <a:pt x="24" y="99"/>
                  </a:lnTo>
                  <a:lnTo>
                    <a:pt x="22" y="101"/>
                  </a:lnTo>
                  <a:lnTo>
                    <a:pt x="20" y="106"/>
                  </a:lnTo>
                  <a:lnTo>
                    <a:pt x="13" y="106"/>
                  </a:lnTo>
                  <a:lnTo>
                    <a:pt x="9" y="109"/>
                  </a:lnTo>
                  <a:lnTo>
                    <a:pt x="7" y="106"/>
                  </a:lnTo>
                  <a:lnTo>
                    <a:pt x="6" y="106"/>
                  </a:lnTo>
                  <a:lnTo>
                    <a:pt x="0" y="109"/>
                  </a:lnTo>
                  <a:lnTo>
                    <a:pt x="3" y="109"/>
                  </a:lnTo>
                  <a:lnTo>
                    <a:pt x="3" y="117"/>
                  </a:lnTo>
                  <a:lnTo>
                    <a:pt x="3" y="118"/>
                  </a:lnTo>
                  <a:lnTo>
                    <a:pt x="6" y="121"/>
                  </a:lnTo>
                  <a:lnTo>
                    <a:pt x="8" y="121"/>
                  </a:lnTo>
                  <a:lnTo>
                    <a:pt x="8" y="123"/>
                  </a:lnTo>
                  <a:lnTo>
                    <a:pt x="9" y="126"/>
                  </a:lnTo>
                  <a:lnTo>
                    <a:pt x="19" y="132"/>
                  </a:lnTo>
                  <a:lnTo>
                    <a:pt x="22" y="139"/>
                  </a:lnTo>
                  <a:lnTo>
                    <a:pt x="21" y="139"/>
                  </a:lnTo>
                  <a:lnTo>
                    <a:pt x="21" y="140"/>
                  </a:lnTo>
                  <a:lnTo>
                    <a:pt x="20" y="142"/>
                  </a:lnTo>
                  <a:lnTo>
                    <a:pt x="20" y="145"/>
                  </a:lnTo>
                  <a:lnTo>
                    <a:pt x="22" y="145"/>
                  </a:lnTo>
                  <a:lnTo>
                    <a:pt x="23" y="145"/>
                  </a:lnTo>
                  <a:lnTo>
                    <a:pt x="22" y="148"/>
                  </a:lnTo>
                  <a:lnTo>
                    <a:pt x="20" y="150"/>
                  </a:lnTo>
                  <a:lnTo>
                    <a:pt x="20" y="151"/>
                  </a:lnTo>
                  <a:lnTo>
                    <a:pt x="22" y="153"/>
                  </a:lnTo>
                  <a:lnTo>
                    <a:pt x="21" y="156"/>
                  </a:lnTo>
                  <a:lnTo>
                    <a:pt x="22" y="161"/>
                  </a:lnTo>
                  <a:lnTo>
                    <a:pt x="23" y="162"/>
                  </a:lnTo>
                  <a:lnTo>
                    <a:pt x="28" y="164"/>
                  </a:lnTo>
                  <a:lnTo>
                    <a:pt x="28" y="165"/>
                  </a:lnTo>
                  <a:lnTo>
                    <a:pt x="30" y="166"/>
                  </a:lnTo>
                  <a:lnTo>
                    <a:pt x="39" y="166"/>
                  </a:lnTo>
                  <a:lnTo>
                    <a:pt x="39" y="169"/>
                  </a:lnTo>
                  <a:lnTo>
                    <a:pt x="41" y="170"/>
                  </a:lnTo>
                  <a:lnTo>
                    <a:pt x="41" y="166"/>
                  </a:lnTo>
                  <a:lnTo>
                    <a:pt x="42" y="166"/>
                  </a:lnTo>
                  <a:lnTo>
                    <a:pt x="42" y="169"/>
                  </a:lnTo>
                  <a:lnTo>
                    <a:pt x="44" y="170"/>
                  </a:lnTo>
                  <a:lnTo>
                    <a:pt x="52" y="170"/>
                  </a:lnTo>
                  <a:lnTo>
                    <a:pt x="53" y="172"/>
                  </a:lnTo>
                  <a:lnTo>
                    <a:pt x="54" y="171"/>
                  </a:lnTo>
                  <a:lnTo>
                    <a:pt x="55" y="172"/>
                  </a:lnTo>
                  <a:lnTo>
                    <a:pt x="82" y="172"/>
                  </a:lnTo>
                  <a:lnTo>
                    <a:pt x="88" y="170"/>
                  </a:lnTo>
                  <a:lnTo>
                    <a:pt x="93" y="172"/>
                  </a:lnTo>
                  <a:lnTo>
                    <a:pt x="95" y="175"/>
                  </a:lnTo>
                  <a:lnTo>
                    <a:pt x="95" y="181"/>
                  </a:lnTo>
                  <a:lnTo>
                    <a:pt x="94" y="181"/>
                  </a:lnTo>
                  <a:lnTo>
                    <a:pt x="93" y="181"/>
                  </a:lnTo>
                  <a:lnTo>
                    <a:pt x="93" y="182"/>
                  </a:lnTo>
                  <a:lnTo>
                    <a:pt x="91" y="182"/>
                  </a:lnTo>
                  <a:lnTo>
                    <a:pt x="90" y="182"/>
                  </a:lnTo>
                  <a:lnTo>
                    <a:pt x="90" y="183"/>
                  </a:lnTo>
                  <a:lnTo>
                    <a:pt x="88" y="185"/>
                  </a:lnTo>
                  <a:lnTo>
                    <a:pt x="86" y="185"/>
                  </a:lnTo>
                  <a:lnTo>
                    <a:pt x="84" y="188"/>
                  </a:lnTo>
                  <a:lnTo>
                    <a:pt x="82" y="192"/>
                  </a:lnTo>
                  <a:lnTo>
                    <a:pt x="64" y="192"/>
                  </a:lnTo>
                  <a:lnTo>
                    <a:pt x="63" y="188"/>
                  </a:lnTo>
                  <a:lnTo>
                    <a:pt x="63" y="192"/>
                  </a:lnTo>
                  <a:lnTo>
                    <a:pt x="57" y="192"/>
                  </a:lnTo>
                  <a:lnTo>
                    <a:pt x="56" y="192"/>
                  </a:lnTo>
                  <a:lnTo>
                    <a:pt x="56" y="193"/>
                  </a:lnTo>
                  <a:lnTo>
                    <a:pt x="54" y="193"/>
                  </a:lnTo>
                  <a:lnTo>
                    <a:pt x="53" y="193"/>
                  </a:lnTo>
                  <a:lnTo>
                    <a:pt x="53" y="194"/>
                  </a:lnTo>
                  <a:lnTo>
                    <a:pt x="49" y="197"/>
                  </a:lnTo>
                  <a:lnTo>
                    <a:pt x="46" y="199"/>
                  </a:lnTo>
                  <a:lnTo>
                    <a:pt x="44" y="200"/>
                  </a:lnTo>
                  <a:lnTo>
                    <a:pt x="44" y="205"/>
                  </a:lnTo>
                  <a:lnTo>
                    <a:pt x="42" y="205"/>
                  </a:lnTo>
                  <a:lnTo>
                    <a:pt x="42" y="251"/>
                  </a:lnTo>
                  <a:lnTo>
                    <a:pt x="43" y="252"/>
                  </a:lnTo>
                  <a:lnTo>
                    <a:pt x="42" y="254"/>
                  </a:lnTo>
                  <a:lnTo>
                    <a:pt x="42" y="256"/>
                  </a:lnTo>
                  <a:lnTo>
                    <a:pt x="765" y="256"/>
                  </a:lnTo>
                  <a:lnTo>
                    <a:pt x="765" y="252"/>
                  </a:lnTo>
                  <a:lnTo>
                    <a:pt x="770" y="251"/>
                  </a:lnTo>
                  <a:lnTo>
                    <a:pt x="770" y="248"/>
                  </a:lnTo>
                  <a:lnTo>
                    <a:pt x="772" y="246"/>
                  </a:lnTo>
                  <a:lnTo>
                    <a:pt x="774" y="243"/>
                  </a:lnTo>
                  <a:lnTo>
                    <a:pt x="778" y="241"/>
                  </a:lnTo>
                  <a:lnTo>
                    <a:pt x="784" y="240"/>
                  </a:lnTo>
                  <a:lnTo>
                    <a:pt x="785" y="237"/>
                  </a:lnTo>
                  <a:lnTo>
                    <a:pt x="789" y="237"/>
                  </a:lnTo>
                  <a:lnTo>
                    <a:pt x="790" y="235"/>
                  </a:lnTo>
                  <a:lnTo>
                    <a:pt x="792" y="235"/>
                  </a:lnTo>
                  <a:lnTo>
                    <a:pt x="793" y="235"/>
                  </a:lnTo>
                  <a:lnTo>
                    <a:pt x="796" y="237"/>
                  </a:lnTo>
                  <a:lnTo>
                    <a:pt x="797" y="232"/>
                  </a:lnTo>
                  <a:lnTo>
                    <a:pt x="798" y="230"/>
                  </a:lnTo>
                  <a:lnTo>
                    <a:pt x="798" y="229"/>
                  </a:lnTo>
                  <a:lnTo>
                    <a:pt x="799" y="229"/>
                  </a:lnTo>
                  <a:lnTo>
                    <a:pt x="800" y="227"/>
                  </a:lnTo>
                  <a:lnTo>
                    <a:pt x="802" y="223"/>
                  </a:lnTo>
                  <a:lnTo>
                    <a:pt x="803" y="221"/>
                  </a:lnTo>
                  <a:lnTo>
                    <a:pt x="803" y="183"/>
                  </a:lnTo>
                  <a:lnTo>
                    <a:pt x="803" y="182"/>
                  </a:lnTo>
                  <a:lnTo>
                    <a:pt x="803" y="181"/>
                  </a:lnTo>
                  <a:lnTo>
                    <a:pt x="804" y="181"/>
                  </a:lnTo>
                  <a:lnTo>
                    <a:pt x="804" y="178"/>
                  </a:lnTo>
                  <a:lnTo>
                    <a:pt x="804" y="177"/>
                  </a:lnTo>
                  <a:lnTo>
                    <a:pt x="805" y="177"/>
                  </a:lnTo>
                  <a:lnTo>
                    <a:pt x="806" y="175"/>
                  </a:lnTo>
                  <a:lnTo>
                    <a:pt x="809" y="172"/>
                  </a:lnTo>
                  <a:lnTo>
                    <a:pt x="814" y="166"/>
                  </a:lnTo>
                  <a:lnTo>
                    <a:pt x="822" y="163"/>
                  </a:lnTo>
                  <a:lnTo>
                    <a:pt x="831" y="163"/>
                  </a:lnTo>
                  <a:lnTo>
                    <a:pt x="836" y="161"/>
                  </a:lnTo>
                  <a:lnTo>
                    <a:pt x="838" y="157"/>
                  </a:lnTo>
                  <a:lnTo>
                    <a:pt x="838" y="154"/>
                  </a:lnTo>
                  <a:lnTo>
                    <a:pt x="838" y="153"/>
                  </a:lnTo>
                  <a:lnTo>
                    <a:pt x="839" y="153"/>
                  </a:lnTo>
                  <a:lnTo>
                    <a:pt x="847" y="152"/>
                  </a:lnTo>
                  <a:lnTo>
                    <a:pt x="847" y="150"/>
                  </a:lnTo>
                  <a:lnTo>
                    <a:pt x="849" y="142"/>
                  </a:lnTo>
                  <a:lnTo>
                    <a:pt x="852" y="141"/>
                  </a:lnTo>
                  <a:lnTo>
                    <a:pt x="855" y="139"/>
                  </a:lnTo>
                  <a:lnTo>
                    <a:pt x="861" y="139"/>
                  </a:lnTo>
                  <a:lnTo>
                    <a:pt x="863" y="134"/>
                  </a:lnTo>
                  <a:lnTo>
                    <a:pt x="869" y="132"/>
                  </a:lnTo>
                  <a:lnTo>
                    <a:pt x="872" y="130"/>
                  </a:lnTo>
                  <a:lnTo>
                    <a:pt x="872" y="128"/>
                  </a:lnTo>
                  <a:lnTo>
                    <a:pt x="874" y="128"/>
                  </a:lnTo>
                  <a:lnTo>
                    <a:pt x="876" y="130"/>
                  </a:lnTo>
                  <a:lnTo>
                    <a:pt x="885" y="130"/>
                  </a:lnTo>
                  <a:lnTo>
                    <a:pt x="885" y="128"/>
                  </a:lnTo>
                  <a:lnTo>
                    <a:pt x="887" y="128"/>
                  </a:lnTo>
                  <a:lnTo>
                    <a:pt x="891" y="126"/>
                  </a:lnTo>
                  <a:lnTo>
                    <a:pt x="896" y="119"/>
                  </a:lnTo>
                  <a:lnTo>
                    <a:pt x="898" y="117"/>
                  </a:lnTo>
                  <a:lnTo>
                    <a:pt x="904" y="117"/>
                  </a:lnTo>
                  <a:lnTo>
                    <a:pt x="909" y="117"/>
                  </a:lnTo>
                  <a:lnTo>
                    <a:pt x="911" y="119"/>
                  </a:lnTo>
                  <a:lnTo>
                    <a:pt x="912" y="123"/>
                  </a:lnTo>
                  <a:lnTo>
                    <a:pt x="915" y="124"/>
                  </a:lnTo>
                  <a:lnTo>
                    <a:pt x="918" y="128"/>
                  </a:lnTo>
                  <a:lnTo>
                    <a:pt x="929" y="128"/>
                  </a:lnTo>
                  <a:lnTo>
                    <a:pt x="929" y="127"/>
                  </a:lnTo>
                  <a:lnTo>
                    <a:pt x="930" y="127"/>
                  </a:lnTo>
                  <a:lnTo>
                    <a:pt x="930" y="126"/>
                  </a:lnTo>
                  <a:lnTo>
                    <a:pt x="931" y="126"/>
                  </a:lnTo>
                  <a:lnTo>
                    <a:pt x="934" y="123"/>
                  </a:lnTo>
                  <a:lnTo>
                    <a:pt x="936" y="123"/>
                  </a:lnTo>
                  <a:lnTo>
                    <a:pt x="938" y="121"/>
                  </a:lnTo>
                  <a:lnTo>
                    <a:pt x="940" y="119"/>
                  </a:lnTo>
                  <a:lnTo>
                    <a:pt x="940" y="109"/>
                  </a:lnTo>
                  <a:lnTo>
                    <a:pt x="939" y="103"/>
                  </a:lnTo>
                  <a:lnTo>
                    <a:pt x="939" y="100"/>
                  </a:lnTo>
                  <a:lnTo>
                    <a:pt x="938" y="97"/>
                  </a:lnTo>
                  <a:lnTo>
                    <a:pt x="938" y="95"/>
                  </a:lnTo>
                  <a:lnTo>
                    <a:pt x="938" y="93"/>
                  </a:lnTo>
                  <a:lnTo>
                    <a:pt x="935" y="90"/>
                  </a:lnTo>
                  <a:lnTo>
                    <a:pt x="934" y="90"/>
                  </a:lnTo>
                  <a:lnTo>
                    <a:pt x="931" y="87"/>
                  </a:lnTo>
                  <a:lnTo>
                    <a:pt x="931" y="85"/>
                  </a:lnTo>
                  <a:lnTo>
                    <a:pt x="929" y="82"/>
                  </a:lnTo>
                  <a:lnTo>
                    <a:pt x="927" y="79"/>
                  </a:lnTo>
                  <a:lnTo>
                    <a:pt x="924" y="77"/>
                  </a:lnTo>
                  <a:lnTo>
                    <a:pt x="923" y="77"/>
                  </a:lnTo>
                  <a:lnTo>
                    <a:pt x="918" y="77"/>
                  </a:lnTo>
                  <a:lnTo>
                    <a:pt x="917" y="76"/>
                  </a:lnTo>
                  <a:lnTo>
                    <a:pt x="915" y="76"/>
                  </a:lnTo>
                  <a:lnTo>
                    <a:pt x="911" y="75"/>
                  </a:lnTo>
                  <a:lnTo>
                    <a:pt x="909" y="76"/>
                  </a:lnTo>
                  <a:lnTo>
                    <a:pt x="906" y="75"/>
                  </a:lnTo>
                  <a:lnTo>
                    <a:pt x="905" y="74"/>
                  </a:lnTo>
                  <a:lnTo>
                    <a:pt x="905" y="68"/>
                  </a:lnTo>
                  <a:lnTo>
                    <a:pt x="904" y="66"/>
                  </a:lnTo>
                  <a:lnTo>
                    <a:pt x="905" y="63"/>
                  </a:lnTo>
                  <a:lnTo>
                    <a:pt x="905" y="61"/>
                  </a:lnTo>
                  <a:lnTo>
                    <a:pt x="904" y="57"/>
                  </a:lnTo>
                  <a:lnTo>
                    <a:pt x="894" y="52"/>
                  </a:lnTo>
                  <a:lnTo>
                    <a:pt x="894" y="46"/>
                  </a:lnTo>
                  <a:lnTo>
                    <a:pt x="896" y="44"/>
                  </a:lnTo>
                  <a:lnTo>
                    <a:pt x="898" y="43"/>
                  </a:lnTo>
                  <a:lnTo>
                    <a:pt x="904" y="41"/>
                  </a:lnTo>
                  <a:lnTo>
                    <a:pt x="907"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6" name="Freeform 112">
              <a:extLst>
                <a:ext uri="{FF2B5EF4-FFF2-40B4-BE49-F238E27FC236}">
                  <a16:creationId xmlns:a16="http://schemas.microsoft.com/office/drawing/2014/main" id="{DBA346A1-BC2B-F212-AB12-CE9CFA730A30}"/>
                </a:ext>
              </a:extLst>
            </p:cNvPr>
            <p:cNvSpPr>
              <a:spLocks/>
            </p:cNvSpPr>
            <p:nvPr/>
          </p:nvSpPr>
          <p:spPr bwMode="auto">
            <a:xfrm>
              <a:off x="170659" y="2351987"/>
              <a:ext cx="57972" cy="47431"/>
            </a:xfrm>
            <a:custGeom>
              <a:avLst/>
              <a:gdLst>
                <a:gd name="T0" fmla="*/ 205 w 311"/>
                <a:gd name="T1" fmla="*/ 54 h 255"/>
                <a:gd name="T2" fmla="*/ 183 w 311"/>
                <a:gd name="T3" fmla="*/ 47 h 255"/>
                <a:gd name="T4" fmla="*/ 171 w 311"/>
                <a:gd name="T5" fmla="*/ 47 h 255"/>
                <a:gd name="T6" fmla="*/ 177 w 311"/>
                <a:gd name="T7" fmla="*/ 63 h 255"/>
                <a:gd name="T8" fmla="*/ 174 w 311"/>
                <a:gd name="T9" fmla="*/ 76 h 255"/>
                <a:gd name="T10" fmla="*/ 172 w 311"/>
                <a:gd name="T11" fmla="*/ 86 h 255"/>
                <a:gd name="T12" fmla="*/ 159 w 311"/>
                <a:gd name="T13" fmla="*/ 94 h 255"/>
                <a:gd name="T14" fmla="*/ 152 w 311"/>
                <a:gd name="T15" fmla="*/ 100 h 255"/>
                <a:gd name="T16" fmla="*/ 136 w 311"/>
                <a:gd name="T17" fmla="*/ 102 h 255"/>
                <a:gd name="T18" fmla="*/ 125 w 311"/>
                <a:gd name="T19" fmla="*/ 111 h 255"/>
                <a:gd name="T20" fmla="*/ 121 w 311"/>
                <a:gd name="T21" fmla="*/ 130 h 255"/>
                <a:gd name="T22" fmla="*/ 113 w 311"/>
                <a:gd name="T23" fmla="*/ 131 h 255"/>
                <a:gd name="T24" fmla="*/ 106 w 311"/>
                <a:gd name="T25" fmla="*/ 142 h 255"/>
                <a:gd name="T26" fmla="*/ 103 w 311"/>
                <a:gd name="T27" fmla="*/ 162 h 255"/>
                <a:gd name="T28" fmla="*/ 107 w 311"/>
                <a:gd name="T29" fmla="*/ 177 h 255"/>
                <a:gd name="T30" fmla="*/ 108 w 311"/>
                <a:gd name="T31" fmla="*/ 186 h 255"/>
                <a:gd name="T32" fmla="*/ 98 w 311"/>
                <a:gd name="T33" fmla="*/ 200 h 255"/>
                <a:gd name="T34" fmla="*/ 81 w 311"/>
                <a:gd name="T35" fmla="*/ 209 h 255"/>
                <a:gd name="T36" fmla="*/ 71 w 311"/>
                <a:gd name="T37" fmla="*/ 210 h 255"/>
                <a:gd name="T38" fmla="*/ 62 w 311"/>
                <a:gd name="T39" fmla="*/ 209 h 255"/>
                <a:gd name="T40" fmla="*/ 43 w 311"/>
                <a:gd name="T41" fmla="*/ 213 h 255"/>
                <a:gd name="T42" fmla="*/ 27 w 311"/>
                <a:gd name="T43" fmla="*/ 207 h 255"/>
                <a:gd name="T44" fmla="*/ 18 w 311"/>
                <a:gd name="T45" fmla="*/ 200 h 255"/>
                <a:gd name="T46" fmla="*/ 8 w 311"/>
                <a:gd name="T47" fmla="*/ 200 h 255"/>
                <a:gd name="T48" fmla="*/ 3 w 311"/>
                <a:gd name="T49" fmla="*/ 201 h 255"/>
                <a:gd name="T50" fmla="*/ 0 w 311"/>
                <a:gd name="T51" fmla="*/ 205 h 255"/>
                <a:gd name="T52" fmla="*/ 5 w 311"/>
                <a:gd name="T53" fmla="*/ 213 h 255"/>
                <a:gd name="T54" fmla="*/ 15 w 311"/>
                <a:gd name="T55" fmla="*/ 222 h 255"/>
                <a:gd name="T56" fmla="*/ 32 w 311"/>
                <a:gd name="T57" fmla="*/ 224 h 255"/>
                <a:gd name="T58" fmla="*/ 45 w 311"/>
                <a:gd name="T59" fmla="*/ 240 h 255"/>
                <a:gd name="T60" fmla="*/ 303 w 311"/>
                <a:gd name="T61" fmla="*/ 253 h 255"/>
                <a:gd name="T62" fmla="*/ 310 w 311"/>
                <a:gd name="T63" fmla="*/ 245 h 255"/>
                <a:gd name="T64" fmla="*/ 300 w 311"/>
                <a:gd name="T65" fmla="*/ 233 h 255"/>
                <a:gd name="T66" fmla="*/ 278 w 311"/>
                <a:gd name="T67" fmla="*/ 224 h 255"/>
                <a:gd name="T68" fmla="*/ 264 w 311"/>
                <a:gd name="T69" fmla="*/ 210 h 255"/>
                <a:gd name="T70" fmla="*/ 254 w 311"/>
                <a:gd name="T71" fmla="*/ 210 h 255"/>
                <a:gd name="T72" fmla="*/ 240 w 311"/>
                <a:gd name="T73" fmla="*/ 209 h 255"/>
                <a:gd name="T74" fmla="*/ 245 w 311"/>
                <a:gd name="T75" fmla="*/ 186 h 255"/>
                <a:gd name="T76" fmla="*/ 251 w 311"/>
                <a:gd name="T77" fmla="*/ 169 h 255"/>
                <a:gd name="T78" fmla="*/ 238 w 311"/>
                <a:gd name="T79" fmla="*/ 171 h 255"/>
                <a:gd name="T80" fmla="*/ 237 w 311"/>
                <a:gd name="T81" fmla="*/ 167 h 255"/>
                <a:gd name="T82" fmla="*/ 207 w 311"/>
                <a:gd name="T83" fmla="*/ 155 h 255"/>
                <a:gd name="T84" fmla="*/ 180 w 311"/>
                <a:gd name="T85" fmla="*/ 142 h 255"/>
                <a:gd name="T86" fmla="*/ 149 w 311"/>
                <a:gd name="T87" fmla="*/ 126 h 255"/>
                <a:gd name="T88" fmla="*/ 161 w 311"/>
                <a:gd name="T89" fmla="*/ 114 h 255"/>
                <a:gd name="T90" fmla="*/ 182 w 311"/>
                <a:gd name="T91" fmla="*/ 109 h 255"/>
                <a:gd name="T92" fmla="*/ 198 w 311"/>
                <a:gd name="T93" fmla="*/ 98 h 255"/>
                <a:gd name="T94" fmla="*/ 205 w 311"/>
                <a:gd name="T95" fmla="*/ 93 h 255"/>
                <a:gd name="T96" fmla="*/ 256 w 311"/>
                <a:gd name="T97" fmla="*/ 87 h 255"/>
                <a:gd name="T98" fmla="*/ 267 w 311"/>
                <a:gd name="T99" fmla="*/ 71 h 255"/>
                <a:gd name="T100" fmla="*/ 251 w 311"/>
                <a:gd name="T101" fmla="*/ 71 h 255"/>
                <a:gd name="T102" fmla="*/ 240 w 311"/>
                <a:gd name="T103" fmla="*/ 52 h 255"/>
                <a:gd name="T104" fmla="*/ 242 w 311"/>
                <a:gd name="T105" fmla="*/ 36 h 255"/>
                <a:gd name="T106" fmla="*/ 253 w 311"/>
                <a:gd name="T107" fmla="*/ 30 h 255"/>
                <a:gd name="T108" fmla="*/ 258 w 311"/>
                <a:gd name="T109" fmla="*/ 25 h 255"/>
                <a:gd name="T110" fmla="*/ 268 w 311"/>
                <a:gd name="T111" fmla="*/ 18 h 255"/>
                <a:gd name="T112" fmla="*/ 258 w 311"/>
                <a:gd name="T113" fmla="*/ 5 h 255"/>
                <a:gd name="T114" fmla="*/ 245 w 311"/>
                <a:gd name="T115" fmla="*/ 11 h 255"/>
                <a:gd name="T116" fmla="*/ 231 w 311"/>
                <a:gd name="T117" fmla="*/ 26 h 255"/>
                <a:gd name="T118" fmla="*/ 229 w 311"/>
                <a:gd name="T119" fmla="*/ 32 h 255"/>
                <a:gd name="T120" fmla="*/ 220 w 311"/>
                <a:gd name="T121" fmla="*/ 3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255">
                  <a:moveTo>
                    <a:pt x="215" y="41"/>
                  </a:moveTo>
                  <a:lnTo>
                    <a:pt x="213" y="46"/>
                  </a:lnTo>
                  <a:lnTo>
                    <a:pt x="209" y="47"/>
                  </a:lnTo>
                  <a:lnTo>
                    <a:pt x="209" y="52"/>
                  </a:lnTo>
                  <a:lnTo>
                    <a:pt x="205" y="54"/>
                  </a:lnTo>
                  <a:lnTo>
                    <a:pt x="194" y="54"/>
                  </a:lnTo>
                  <a:lnTo>
                    <a:pt x="192" y="51"/>
                  </a:lnTo>
                  <a:lnTo>
                    <a:pt x="191" y="50"/>
                  </a:lnTo>
                  <a:lnTo>
                    <a:pt x="187" y="49"/>
                  </a:lnTo>
                  <a:lnTo>
                    <a:pt x="183" y="47"/>
                  </a:lnTo>
                  <a:lnTo>
                    <a:pt x="182" y="47"/>
                  </a:lnTo>
                  <a:lnTo>
                    <a:pt x="180" y="46"/>
                  </a:lnTo>
                  <a:lnTo>
                    <a:pt x="174" y="46"/>
                  </a:lnTo>
                  <a:lnTo>
                    <a:pt x="172" y="43"/>
                  </a:lnTo>
                  <a:lnTo>
                    <a:pt x="171" y="47"/>
                  </a:lnTo>
                  <a:lnTo>
                    <a:pt x="171" y="56"/>
                  </a:lnTo>
                  <a:lnTo>
                    <a:pt x="174" y="58"/>
                  </a:lnTo>
                  <a:lnTo>
                    <a:pt x="174" y="59"/>
                  </a:lnTo>
                  <a:lnTo>
                    <a:pt x="177" y="60"/>
                  </a:lnTo>
                  <a:lnTo>
                    <a:pt x="177" y="63"/>
                  </a:lnTo>
                  <a:lnTo>
                    <a:pt x="180" y="65"/>
                  </a:lnTo>
                  <a:lnTo>
                    <a:pt x="179" y="67"/>
                  </a:lnTo>
                  <a:lnTo>
                    <a:pt x="177" y="71"/>
                  </a:lnTo>
                  <a:lnTo>
                    <a:pt x="177" y="76"/>
                  </a:lnTo>
                  <a:lnTo>
                    <a:pt x="174" y="76"/>
                  </a:lnTo>
                  <a:lnTo>
                    <a:pt x="174" y="79"/>
                  </a:lnTo>
                  <a:lnTo>
                    <a:pt x="174" y="85"/>
                  </a:lnTo>
                  <a:lnTo>
                    <a:pt x="173" y="85"/>
                  </a:lnTo>
                  <a:lnTo>
                    <a:pt x="173" y="86"/>
                  </a:lnTo>
                  <a:lnTo>
                    <a:pt x="172" y="86"/>
                  </a:lnTo>
                  <a:lnTo>
                    <a:pt x="172" y="87"/>
                  </a:lnTo>
                  <a:lnTo>
                    <a:pt x="171" y="89"/>
                  </a:lnTo>
                  <a:lnTo>
                    <a:pt x="166" y="90"/>
                  </a:lnTo>
                  <a:lnTo>
                    <a:pt x="161" y="93"/>
                  </a:lnTo>
                  <a:lnTo>
                    <a:pt x="159" y="94"/>
                  </a:lnTo>
                  <a:lnTo>
                    <a:pt x="158" y="96"/>
                  </a:lnTo>
                  <a:lnTo>
                    <a:pt x="156" y="97"/>
                  </a:lnTo>
                  <a:lnTo>
                    <a:pt x="155" y="97"/>
                  </a:lnTo>
                  <a:lnTo>
                    <a:pt x="155" y="98"/>
                  </a:lnTo>
                  <a:lnTo>
                    <a:pt x="152" y="100"/>
                  </a:lnTo>
                  <a:lnTo>
                    <a:pt x="149" y="100"/>
                  </a:lnTo>
                  <a:lnTo>
                    <a:pt x="144" y="101"/>
                  </a:lnTo>
                  <a:lnTo>
                    <a:pt x="139" y="101"/>
                  </a:lnTo>
                  <a:lnTo>
                    <a:pt x="137" y="102"/>
                  </a:lnTo>
                  <a:lnTo>
                    <a:pt x="136" y="102"/>
                  </a:lnTo>
                  <a:lnTo>
                    <a:pt x="136" y="103"/>
                  </a:lnTo>
                  <a:lnTo>
                    <a:pt x="131" y="101"/>
                  </a:lnTo>
                  <a:lnTo>
                    <a:pt x="128" y="102"/>
                  </a:lnTo>
                  <a:lnTo>
                    <a:pt x="128" y="107"/>
                  </a:lnTo>
                  <a:lnTo>
                    <a:pt x="125" y="111"/>
                  </a:lnTo>
                  <a:lnTo>
                    <a:pt x="125" y="125"/>
                  </a:lnTo>
                  <a:lnTo>
                    <a:pt x="124" y="125"/>
                  </a:lnTo>
                  <a:lnTo>
                    <a:pt x="124" y="126"/>
                  </a:lnTo>
                  <a:lnTo>
                    <a:pt x="123" y="129"/>
                  </a:lnTo>
                  <a:lnTo>
                    <a:pt x="121" y="130"/>
                  </a:lnTo>
                  <a:lnTo>
                    <a:pt x="120" y="130"/>
                  </a:lnTo>
                  <a:lnTo>
                    <a:pt x="120" y="131"/>
                  </a:lnTo>
                  <a:lnTo>
                    <a:pt x="116" y="131"/>
                  </a:lnTo>
                  <a:lnTo>
                    <a:pt x="114" y="131"/>
                  </a:lnTo>
                  <a:lnTo>
                    <a:pt x="113" y="131"/>
                  </a:lnTo>
                  <a:lnTo>
                    <a:pt x="113" y="132"/>
                  </a:lnTo>
                  <a:lnTo>
                    <a:pt x="111" y="133"/>
                  </a:lnTo>
                  <a:lnTo>
                    <a:pt x="109" y="134"/>
                  </a:lnTo>
                  <a:lnTo>
                    <a:pt x="107" y="136"/>
                  </a:lnTo>
                  <a:lnTo>
                    <a:pt x="106" y="142"/>
                  </a:lnTo>
                  <a:lnTo>
                    <a:pt x="106" y="150"/>
                  </a:lnTo>
                  <a:lnTo>
                    <a:pt x="103" y="156"/>
                  </a:lnTo>
                  <a:lnTo>
                    <a:pt x="103" y="161"/>
                  </a:lnTo>
                  <a:lnTo>
                    <a:pt x="104" y="162"/>
                  </a:lnTo>
                  <a:lnTo>
                    <a:pt x="103" y="162"/>
                  </a:lnTo>
                  <a:lnTo>
                    <a:pt x="103" y="164"/>
                  </a:lnTo>
                  <a:lnTo>
                    <a:pt x="104" y="164"/>
                  </a:lnTo>
                  <a:lnTo>
                    <a:pt x="106" y="167"/>
                  </a:lnTo>
                  <a:lnTo>
                    <a:pt x="106" y="174"/>
                  </a:lnTo>
                  <a:lnTo>
                    <a:pt x="107" y="177"/>
                  </a:lnTo>
                  <a:lnTo>
                    <a:pt x="107" y="180"/>
                  </a:lnTo>
                  <a:lnTo>
                    <a:pt x="107" y="183"/>
                  </a:lnTo>
                  <a:lnTo>
                    <a:pt x="109" y="185"/>
                  </a:lnTo>
                  <a:lnTo>
                    <a:pt x="108" y="185"/>
                  </a:lnTo>
                  <a:lnTo>
                    <a:pt x="108" y="186"/>
                  </a:lnTo>
                  <a:lnTo>
                    <a:pt x="107" y="189"/>
                  </a:lnTo>
                  <a:lnTo>
                    <a:pt x="106" y="194"/>
                  </a:lnTo>
                  <a:lnTo>
                    <a:pt x="103" y="196"/>
                  </a:lnTo>
                  <a:lnTo>
                    <a:pt x="99" y="198"/>
                  </a:lnTo>
                  <a:lnTo>
                    <a:pt x="98" y="200"/>
                  </a:lnTo>
                  <a:lnTo>
                    <a:pt x="95" y="201"/>
                  </a:lnTo>
                  <a:lnTo>
                    <a:pt x="92" y="205"/>
                  </a:lnTo>
                  <a:lnTo>
                    <a:pt x="91" y="207"/>
                  </a:lnTo>
                  <a:lnTo>
                    <a:pt x="89" y="209"/>
                  </a:lnTo>
                  <a:lnTo>
                    <a:pt x="81" y="209"/>
                  </a:lnTo>
                  <a:lnTo>
                    <a:pt x="76" y="210"/>
                  </a:lnTo>
                  <a:lnTo>
                    <a:pt x="76" y="213"/>
                  </a:lnTo>
                  <a:lnTo>
                    <a:pt x="73" y="213"/>
                  </a:lnTo>
                  <a:lnTo>
                    <a:pt x="71" y="212"/>
                  </a:lnTo>
                  <a:lnTo>
                    <a:pt x="71" y="210"/>
                  </a:lnTo>
                  <a:lnTo>
                    <a:pt x="69" y="210"/>
                  </a:lnTo>
                  <a:lnTo>
                    <a:pt x="69" y="212"/>
                  </a:lnTo>
                  <a:lnTo>
                    <a:pt x="67" y="213"/>
                  </a:lnTo>
                  <a:lnTo>
                    <a:pt x="65" y="210"/>
                  </a:lnTo>
                  <a:lnTo>
                    <a:pt x="62" y="209"/>
                  </a:lnTo>
                  <a:lnTo>
                    <a:pt x="60" y="209"/>
                  </a:lnTo>
                  <a:lnTo>
                    <a:pt x="59" y="209"/>
                  </a:lnTo>
                  <a:lnTo>
                    <a:pt x="56" y="210"/>
                  </a:lnTo>
                  <a:lnTo>
                    <a:pt x="51" y="213"/>
                  </a:lnTo>
                  <a:lnTo>
                    <a:pt x="43" y="213"/>
                  </a:lnTo>
                  <a:lnTo>
                    <a:pt x="40" y="210"/>
                  </a:lnTo>
                  <a:lnTo>
                    <a:pt x="38" y="209"/>
                  </a:lnTo>
                  <a:lnTo>
                    <a:pt x="32" y="209"/>
                  </a:lnTo>
                  <a:lnTo>
                    <a:pt x="30" y="207"/>
                  </a:lnTo>
                  <a:lnTo>
                    <a:pt x="27" y="207"/>
                  </a:lnTo>
                  <a:lnTo>
                    <a:pt x="27" y="202"/>
                  </a:lnTo>
                  <a:lnTo>
                    <a:pt x="21" y="202"/>
                  </a:lnTo>
                  <a:lnTo>
                    <a:pt x="21" y="200"/>
                  </a:lnTo>
                  <a:lnTo>
                    <a:pt x="19" y="202"/>
                  </a:lnTo>
                  <a:lnTo>
                    <a:pt x="18" y="200"/>
                  </a:lnTo>
                  <a:lnTo>
                    <a:pt x="16" y="200"/>
                  </a:lnTo>
                  <a:lnTo>
                    <a:pt x="15" y="200"/>
                  </a:lnTo>
                  <a:lnTo>
                    <a:pt x="15" y="201"/>
                  </a:lnTo>
                  <a:lnTo>
                    <a:pt x="13" y="202"/>
                  </a:lnTo>
                  <a:lnTo>
                    <a:pt x="8" y="200"/>
                  </a:lnTo>
                  <a:lnTo>
                    <a:pt x="7" y="200"/>
                  </a:lnTo>
                  <a:lnTo>
                    <a:pt x="6" y="200"/>
                  </a:lnTo>
                  <a:lnTo>
                    <a:pt x="5" y="200"/>
                  </a:lnTo>
                  <a:lnTo>
                    <a:pt x="5" y="201"/>
                  </a:lnTo>
                  <a:lnTo>
                    <a:pt x="3" y="201"/>
                  </a:lnTo>
                  <a:lnTo>
                    <a:pt x="2" y="201"/>
                  </a:lnTo>
                  <a:lnTo>
                    <a:pt x="2" y="202"/>
                  </a:lnTo>
                  <a:lnTo>
                    <a:pt x="1" y="204"/>
                  </a:lnTo>
                  <a:lnTo>
                    <a:pt x="0" y="204"/>
                  </a:lnTo>
                  <a:lnTo>
                    <a:pt x="0" y="205"/>
                  </a:lnTo>
                  <a:lnTo>
                    <a:pt x="0" y="207"/>
                  </a:lnTo>
                  <a:lnTo>
                    <a:pt x="0" y="209"/>
                  </a:lnTo>
                  <a:lnTo>
                    <a:pt x="1" y="212"/>
                  </a:lnTo>
                  <a:lnTo>
                    <a:pt x="2" y="212"/>
                  </a:lnTo>
                  <a:lnTo>
                    <a:pt x="5" y="213"/>
                  </a:lnTo>
                  <a:lnTo>
                    <a:pt x="8" y="218"/>
                  </a:lnTo>
                  <a:lnTo>
                    <a:pt x="9" y="219"/>
                  </a:lnTo>
                  <a:lnTo>
                    <a:pt x="13" y="221"/>
                  </a:lnTo>
                  <a:lnTo>
                    <a:pt x="14" y="222"/>
                  </a:lnTo>
                  <a:lnTo>
                    <a:pt x="15" y="222"/>
                  </a:lnTo>
                  <a:lnTo>
                    <a:pt x="18" y="224"/>
                  </a:lnTo>
                  <a:lnTo>
                    <a:pt x="21" y="224"/>
                  </a:lnTo>
                  <a:lnTo>
                    <a:pt x="24" y="221"/>
                  </a:lnTo>
                  <a:lnTo>
                    <a:pt x="27" y="221"/>
                  </a:lnTo>
                  <a:lnTo>
                    <a:pt x="32" y="224"/>
                  </a:lnTo>
                  <a:lnTo>
                    <a:pt x="36" y="227"/>
                  </a:lnTo>
                  <a:lnTo>
                    <a:pt x="40" y="229"/>
                  </a:lnTo>
                  <a:lnTo>
                    <a:pt x="41" y="234"/>
                  </a:lnTo>
                  <a:lnTo>
                    <a:pt x="43" y="238"/>
                  </a:lnTo>
                  <a:lnTo>
                    <a:pt x="45" y="240"/>
                  </a:lnTo>
                  <a:lnTo>
                    <a:pt x="45" y="255"/>
                  </a:lnTo>
                  <a:lnTo>
                    <a:pt x="298" y="255"/>
                  </a:lnTo>
                  <a:lnTo>
                    <a:pt x="299" y="254"/>
                  </a:lnTo>
                  <a:lnTo>
                    <a:pt x="302" y="254"/>
                  </a:lnTo>
                  <a:lnTo>
                    <a:pt x="303" y="253"/>
                  </a:lnTo>
                  <a:lnTo>
                    <a:pt x="304" y="251"/>
                  </a:lnTo>
                  <a:lnTo>
                    <a:pt x="308" y="251"/>
                  </a:lnTo>
                  <a:lnTo>
                    <a:pt x="310" y="249"/>
                  </a:lnTo>
                  <a:lnTo>
                    <a:pt x="310" y="247"/>
                  </a:lnTo>
                  <a:lnTo>
                    <a:pt x="310" y="245"/>
                  </a:lnTo>
                  <a:lnTo>
                    <a:pt x="311" y="245"/>
                  </a:lnTo>
                  <a:lnTo>
                    <a:pt x="308" y="242"/>
                  </a:lnTo>
                  <a:lnTo>
                    <a:pt x="303" y="240"/>
                  </a:lnTo>
                  <a:lnTo>
                    <a:pt x="302" y="234"/>
                  </a:lnTo>
                  <a:lnTo>
                    <a:pt x="300" y="233"/>
                  </a:lnTo>
                  <a:lnTo>
                    <a:pt x="300" y="232"/>
                  </a:lnTo>
                  <a:lnTo>
                    <a:pt x="294" y="231"/>
                  </a:lnTo>
                  <a:lnTo>
                    <a:pt x="281" y="231"/>
                  </a:lnTo>
                  <a:lnTo>
                    <a:pt x="280" y="229"/>
                  </a:lnTo>
                  <a:lnTo>
                    <a:pt x="278" y="224"/>
                  </a:lnTo>
                  <a:lnTo>
                    <a:pt x="278" y="221"/>
                  </a:lnTo>
                  <a:lnTo>
                    <a:pt x="278" y="213"/>
                  </a:lnTo>
                  <a:lnTo>
                    <a:pt x="273" y="213"/>
                  </a:lnTo>
                  <a:lnTo>
                    <a:pt x="270" y="210"/>
                  </a:lnTo>
                  <a:lnTo>
                    <a:pt x="264" y="210"/>
                  </a:lnTo>
                  <a:lnTo>
                    <a:pt x="262" y="210"/>
                  </a:lnTo>
                  <a:lnTo>
                    <a:pt x="261" y="210"/>
                  </a:lnTo>
                  <a:lnTo>
                    <a:pt x="261" y="212"/>
                  </a:lnTo>
                  <a:lnTo>
                    <a:pt x="258" y="213"/>
                  </a:lnTo>
                  <a:lnTo>
                    <a:pt x="254" y="210"/>
                  </a:lnTo>
                  <a:lnTo>
                    <a:pt x="252" y="210"/>
                  </a:lnTo>
                  <a:lnTo>
                    <a:pt x="251" y="213"/>
                  </a:lnTo>
                  <a:lnTo>
                    <a:pt x="245" y="216"/>
                  </a:lnTo>
                  <a:lnTo>
                    <a:pt x="242" y="213"/>
                  </a:lnTo>
                  <a:lnTo>
                    <a:pt x="240" y="209"/>
                  </a:lnTo>
                  <a:lnTo>
                    <a:pt x="239" y="207"/>
                  </a:lnTo>
                  <a:lnTo>
                    <a:pt x="238" y="207"/>
                  </a:lnTo>
                  <a:lnTo>
                    <a:pt x="238" y="191"/>
                  </a:lnTo>
                  <a:lnTo>
                    <a:pt x="242" y="189"/>
                  </a:lnTo>
                  <a:lnTo>
                    <a:pt x="245" y="186"/>
                  </a:lnTo>
                  <a:lnTo>
                    <a:pt x="248" y="185"/>
                  </a:lnTo>
                  <a:lnTo>
                    <a:pt x="251" y="178"/>
                  </a:lnTo>
                  <a:lnTo>
                    <a:pt x="256" y="177"/>
                  </a:lnTo>
                  <a:lnTo>
                    <a:pt x="256" y="169"/>
                  </a:lnTo>
                  <a:lnTo>
                    <a:pt x="251" y="169"/>
                  </a:lnTo>
                  <a:lnTo>
                    <a:pt x="249" y="167"/>
                  </a:lnTo>
                  <a:lnTo>
                    <a:pt x="248" y="169"/>
                  </a:lnTo>
                  <a:lnTo>
                    <a:pt x="240" y="169"/>
                  </a:lnTo>
                  <a:lnTo>
                    <a:pt x="239" y="171"/>
                  </a:lnTo>
                  <a:lnTo>
                    <a:pt x="238" y="171"/>
                  </a:lnTo>
                  <a:lnTo>
                    <a:pt x="238" y="172"/>
                  </a:lnTo>
                  <a:lnTo>
                    <a:pt x="238" y="174"/>
                  </a:lnTo>
                  <a:lnTo>
                    <a:pt x="237" y="172"/>
                  </a:lnTo>
                  <a:lnTo>
                    <a:pt x="234" y="169"/>
                  </a:lnTo>
                  <a:lnTo>
                    <a:pt x="237" y="167"/>
                  </a:lnTo>
                  <a:lnTo>
                    <a:pt x="231" y="167"/>
                  </a:lnTo>
                  <a:lnTo>
                    <a:pt x="229" y="164"/>
                  </a:lnTo>
                  <a:lnTo>
                    <a:pt x="209" y="164"/>
                  </a:lnTo>
                  <a:lnTo>
                    <a:pt x="207" y="158"/>
                  </a:lnTo>
                  <a:lnTo>
                    <a:pt x="207" y="155"/>
                  </a:lnTo>
                  <a:lnTo>
                    <a:pt x="205" y="153"/>
                  </a:lnTo>
                  <a:lnTo>
                    <a:pt x="205" y="147"/>
                  </a:lnTo>
                  <a:lnTo>
                    <a:pt x="202" y="144"/>
                  </a:lnTo>
                  <a:lnTo>
                    <a:pt x="185" y="144"/>
                  </a:lnTo>
                  <a:lnTo>
                    <a:pt x="180" y="142"/>
                  </a:lnTo>
                  <a:lnTo>
                    <a:pt x="160" y="142"/>
                  </a:lnTo>
                  <a:lnTo>
                    <a:pt x="155" y="136"/>
                  </a:lnTo>
                  <a:lnTo>
                    <a:pt x="151" y="132"/>
                  </a:lnTo>
                  <a:lnTo>
                    <a:pt x="150" y="131"/>
                  </a:lnTo>
                  <a:lnTo>
                    <a:pt x="149" y="126"/>
                  </a:lnTo>
                  <a:lnTo>
                    <a:pt x="150" y="123"/>
                  </a:lnTo>
                  <a:lnTo>
                    <a:pt x="151" y="120"/>
                  </a:lnTo>
                  <a:lnTo>
                    <a:pt x="155" y="120"/>
                  </a:lnTo>
                  <a:lnTo>
                    <a:pt x="158" y="120"/>
                  </a:lnTo>
                  <a:lnTo>
                    <a:pt x="161" y="114"/>
                  </a:lnTo>
                  <a:lnTo>
                    <a:pt x="169" y="114"/>
                  </a:lnTo>
                  <a:lnTo>
                    <a:pt x="171" y="111"/>
                  </a:lnTo>
                  <a:lnTo>
                    <a:pt x="174" y="111"/>
                  </a:lnTo>
                  <a:lnTo>
                    <a:pt x="177" y="109"/>
                  </a:lnTo>
                  <a:lnTo>
                    <a:pt x="182" y="109"/>
                  </a:lnTo>
                  <a:lnTo>
                    <a:pt x="183" y="103"/>
                  </a:lnTo>
                  <a:lnTo>
                    <a:pt x="187" y="101"/>
                  </a:lnTo>
                  <a:lnTo>
                    <a:pt x="193" y="100"/>
                  </a:lnTo>
                  <a:lnTo>
                    <a:pt x="194" y="98"/>
                  </a:lnTo>
                  <a:lnTo>
                    <a:pt x="198" y="98"/>
                  </a:lnTo>
                  <a:lnTo>
                    <a:pt x="201" y="97"/>
                  </a:lnTo>
                  <a:lnTo>
                    <a:pt x="201" y="96"/>
                  </a:lnTo>
                  <a:lnTo>
                    <a:pt x="202" y="96"/>
                  </a:lnTo>
                  <a:lnTo>
                    <a:pt x="204" y="96"/>
                  </a:lnTo>
                  <a:lnTo>
                    <a:pt x="205" y="93"/>
                  </a:lnTo>
                  <a:lnTo>
                    <a:pt x="209" y="93"/>
                  </a:lnTo>
                  <a:lnTo>
                    <a:pt x="215" y="93"/>
                  </a:lnTo>
                  <a:lnTo>
                    <a:pt x="216" y="90"/>
                  </a:lnTo>
                  <a:lnTo>
                    <a:pt x="220" y="87"/>
                  </a:lnTo>
                  <a:lnTo>
                    <a:pt x="256" y="87"/>
                  </a:lnTo>
                  <a:lnTo>
                    <a:pt x="256" y="86"/>
                  </a:lnTo>
                  <a:lnTo>
                    <a:pt x="257" y="86"/>
                  </a:lnTo>
                  <a:lnTo>
                    <a:pt x="260" y="85"/>
                  </a:lnTo>
                  <a:lnTo>
                    <a:pt x="262" y="78"/>
                  </a:lnTo>
                  <a:lnTo>
                    <a:pt x="267" y="71"/>
                  </a:lnTo>
                  <a:lnTo>
                    <a:pt x="264" y="68"/>
                  </a:lnTo>
                  <a:lnTo>
                    <a:pt x="262" y="74"/>
                  </a:lnTo>
                  <a:lnTo>
                    <a:pt x="258" y="76"/>
                  </a:lnTo>
                  <a:lnTo>
                    <a:pt x="256" y="74"/>
                  </a:lnTo>
                  <a:lnTo>
                    <a:pt x="251" y="71"/>
                  </a:lnTo>
                  <a:lnTo>
                    <a:pt x="249" y="70"/>
                  </a:lnTo>
                  <a:lnTo>
                    <a:pt x="249" y="68"/>
                  </a:lnTo>
                  <a:lnTo>
                    <a:pt x="245" y="67"/>
                  </a:lnTo>
                  <a:lnTo>
                    <a:pt x="240" y="65"/>
                  </a:lnTo>
                  <a:lnTo>
                    <a:pt x="240" y="52"/>
                  </a:lnTo>
                  <a:lnTo>
                    <a:pt x="238" y="48"/>
                  </a:lnTo>
                  <a:lnTo>
                    <a:pt x="240" y="46"/>
                  </a:lnTo>
                  <a:lnTo>
                    <a:pt x="240" y="43"/>
                  </a:lnTo>
                  <a:lnTo>
                    <a:pt x="240" y="37"/>
                  </a:lnTo>
                  <a:lnTo>
                    <a:pt x="242" y="36"/>
                  </a:lnTo>
                  <a:lnTo>
                    <a:pt x="243" y="32"/>
                  </a:lnTo>
                  <a:lnTo>
                    <a:pt x="248" y="32"/>
                  </a:lnTo>
                  <a:lnTo>
                    <a:pt x="249" y="30"/>
                  </a:lnTo>
                  <a:lnTo>
                    <a:pt x="250" y="27"/>
                  </a:lnTo>
                  <a:lnTo>
                    <a:pt x="253" y="30"/>
                  </a:lnTo>
                  <a:lnTo>
                    <a:pt x="256" y="27"/>
                  </a:lnTo>
                  <a:lnTo>
                    <a:pt x="256" y="26"/>
                  </a:lnTo>
                  <a:lnTo>
                    <a:pt x="257" y="26"/>
                  </a:lnTo>
                  <a:lnTo>
                    <a:pt x="257" y="25"/>
                  </a:lnTo>
                  <a:lnTo>
                    <a:pt x="258" y="25"/>
                  </a:lnTo>
                  <a:lnTo>
                    <a:pt x="262" y="22"/>
                  </a:lnTo>
                  <a:lnTo>
                    <a:pt x="267" y="22"/>
                  </a:lnTo>
                  <a:lnTo>
                    <a:pt x="267" y="19"/>
                  </a:lnTo>
                  <a:lnTo>
                    <a:pt x="267" y="18"/>
                  </a:lnTo>
                  <a:lnTo>
                    <a:pt x="268" y="18"/>
                  </a:lnTo>
                  <a:lnTo>
                    <a:pt x="269" y="14"/>
                  </a:lnTo>
                  <a:lnTo>
                    <a:pt x="264" y="13"/>
                  </a:lnTo>
                  <a:lnTo>
                    <a:pt x="264" y="11"/>
                  </a:lnTo>
                  <a:lnTo>
                    <a:pt x="262" y="11"/>
                  </a:lnTo>
                  <a:lnTo>
                    <a:pt x="258" y="5"/>
                  </a:lnTo>
                  <a:lnTo>
                    <a:pt x="256" y="0"/>
                  </a:lnTo>
                  <a:lnTo>
                    <a:pt x="249" y="0"/>
                  </a:lnTo>
                  <a:lnTo>
                    <a:pt x="248" y="3"/>
                  </a:lnTo>
                  <a:lnTo>
                    <a:pt x="248" y="5"/>
                  </a:lnTo>
                  <a:lnTo>
                    <a:pt x="245" y="11"/>
                  </a:lnTo>
                  <a:lnTo>
                    <a:pt x="242" y="13"/>
                  </a:lnTo>
                  <a:lnTo>
                    <a:pt x="240" y="14"/>
                  </a:lnTo>
                  <a:lnTo>
                    <a:pt x="238" y="22"/>
                  </a:lnTo>
                  <a:lnTo>
                    <a:pt x="234" y="25"/>
                  </a:lnTo>
                  <a:lnTo>
                    <a:pt x="231" y="26"/>
                  </a:lnTo>
                  <a:lnTo>
                    <a:pt x="231" y="30"/>
                  </a:lnTo>
                  <a:lnTo>
                    <a:pt x="230" y="30"/>
                  </a:lnTo>
                  <a:lnTo>
                    <a:pt x="230" y="31"/>
                  </a:lnTo>
                  <a:lnTo>
                    <a:pt x="229" y="31"/>
                  </a:lnTo>
                  <a:lnTo>
                    <a:pt x="229" y="32"/>
                  </a:lnTo>
                  <a:lnTo>
                    <a:pt x="228" y="32"/>
                  </a:lnTo>
                  <a:lnTo>
                    <a:pt x="228" y="34"/>
                  </a:lnTo>
                  <a:lnTo>
                    <a:pt x="227" y="36"/>
                  </a:lnTo>
                  <a:lnTo>
                    <a:pt x="223" y="36"/>
                  </a:lnTo>
                  <a:lnTo>
                    <a:pt x="220" y="38"/>
                  </a:lnTo>
                  <a:lnTo>
                    <a:pt x="216" y="38"/>
                  </a:lnTo>
                  <a:lnTo>
                    <a:pt x="2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7" name="Freeform 113">
              <a:extLst>
                <a:ext uri="{FF2B5EF4-FFF2-40B4-BE49-F238E27FC236}">
                  <a16:creationId xmlns:a16="http://schemas.microsoft.com/office/drawing/2014/main" id="{498F2AE0-2089-F0AE-4768-DDE2A16283F4}"/>
                </a:ext>
              </a:extLst>
            </p:cNvPr>
            <p:cNvSpPr>
              <a:spLocks/>
            </p:cNvSpPr>
            <p:nvPr/>
          </p:nvSpPr>
          <p:spPr bwMode="auto">
            <a:xfrm>
              <a:off x="197010" y="2495598"/>
              <a:ext cx="11858" cy="6588"/>
            </a:xfrm>
            <a:custGeom>
              <a:avLst/>
              <a:gdLst>
                <a:gd name="T0" fmla="*/ 0 w 67"/>
                <a:gd name="T1" fmla="*/ 0 h 30"/>
                <a:gd name="T2" fmla="*/ 5 w 67"/>
                <a:gd name="T3" fmla="*/ 3 h 30"/>
                <a:gd name="T4" fmla="*/ 8 w 67"/>
                <a:gd name="T5" fmla="*/ 3 h 30"/>
                <a:gd name="T6" fmla="*/ 10 w 67"/>
                <a:gd name="T7" fmla="*/ 3 h 30"/>
                <a:gd name="T8" fmla="*/ 11 w 67"/>
                <a:gd name="T9" fmla="*/ 6 h 30"/>
                <a:gd name="T10" fmla="*/ 13 w 67"/>
                <a:gd name="T11" fmla="*/ 8 h 30"/>
                <a:gd name="T12" fmla="*/ 19 w 67"/>
                <a:gd name="T13" fmla="*/ 8 h 30"/>
                <a:gd name="T14" fmla="*/ 20 w 67"/>
                <a:gd name="T15" fmla="*/ 8 h 30"/>
                <a:gd name="T16" fmla="*/ 22 w 67"/>
                <a:gd name="T17" fmla="*/ 10 h 30"/>
                <a:gd name="T18" fmla="*/ 22 w 67"/>
                <a:gd name="T19" fmla="*/ 11 h 30"/>
                <a:gd name="T20" fmla="*/ 24 w 67"/>
                <a:gd name="T21" fmla="*/ 17 h 30"/>
                <a:gd name="T22" fmla="*/ 27 w 67"/>
                <a:gd name="T23" fmla="*/ 21 h 30"/>
                <a:gd name="T24" fmla="*/ 27 w 67"/>
                <a:gd name="T25" fmla="*/ 30 h 30"/>
                <a:gd name="T26" fmla="*/ 30 w 67"/>
                <a:gd name="T27" fmla="*/ 27 h 30"/>
                <a:gd name="T28" fmla="*/ 32 w 67"/>
                <a:gd name="T29" fmla="*/ 28 h 30"/>
                <a:gd name="T30" fmla="*/ 43 w 67"/>
                <a:gd name="T31" fmla="*/ 28 h 30"/>
                <a:gd name="T32" fmla="*/ 48 w 67"/>
                <a:gd name="T33" fmla="*/ 22 h 30"/>
                <a:gd name="T34" fmla="*/ 52 w 67"/>
                <a:gd name="T35" fmla="*/ 22 h 30"/>
                <a:gd name="T36" fmla="*/ 52 w 67"/>
                <a:gd name="T37" fmla="*/ 21 h 30"/>
                <a:gd name="T38" fmla="*/ 52 w 67"/>
                <a:gd name="T39" fmla="*/ 20 h 30"/>
                <a:gd name="T40" fmla="*/ 53 w 67"/>
                <a:gd name="T41" fmla="*/ 20 h 30"/>
                <a:gd name="T42" fmla="*/ 53 w 67"/>
                <a:gd name="T43" fmla="*/ 19 h 30"/>
                <a:gd name="T44" fmla="*/ 54 w 67"/>
                <a:gd name="T45" fmla="*/ 19 h 30"/>
                <a:gd name="T46" fmla="*/ 55 w 67"/>
                <a:gd name="T47" fmla="*/ 19 h 30"/>
                <a:gd name="T48" fmla="*/ 55 w 67"/>
                <a:gd name="T49" fmla="*/ 15 h 30"/>
                <a:gd name="T50" fmla="*/ 57 w 67"/>
                <a:gd name="T51" fmla="*/ 14 h 30"/>
                <a:gd name="T52" fmla="*/ 59 w 67"/>
                <a:gd name="T53" fmla="*/ 11 h 30"/>
                <a:gd name="T54" fmla="*/ 62 w 67"/>
                <a:gd name="T55" fmla="*/ 10 h 30"/>
                <a:gd name="T56" fmla="*/ 63 w 67"/>
                <a:gd name="T57" fmla="*/ 10 h 30"/>
                <a:gd name="T58" fmla="*/ 63 w 67"/>
                <a:gd name="T59" fmla="*/ 9 h 30"/>
                <a:gd name="T60" fmla="*/ 64 w 67"/>
                <a:gd name="T61" fmla="*/ 9 h 30"/>
                <a:gd name="T62" fmla="*/ 64 w 67"/>
                <a:gd name="T63" fmla="*/ 8 h 30"/>
                <a:gd name="T64" fmla="*/ 65 w 67"/>
                <a:gd name="T65" fmla="*/ 8 h 30"/>
                <a:gd name="T66" fmla="*/ 66 w 67"/>
                <a:gd name="T67" fmla="*/ 6 h 30"/>
                <a:gd name="T68" fmla="*/ 66 w 67"/>
                <a:gd name="T69" fmla="*/ 0 h 30"/>
                <a:gd name="T70" fmla="*/ 67 w 67"/>
                <a:gd name="T71" fmla="*/ 0 h 30"/>
                <a:gd name="T72" fmla="*/ 0 w 67"/>
                <a:gd name="T7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0">
                  <a:moveTo>
                    <a:pt x="0" y="0"/>
                  </a:moveTo>
                  <a:lnTo>
                    <a:pt x="5" y="3"/>
                  </a:lnTo>
                  <a:lnTo>
                    <a:pt x="8" y="3"/>
                  </a:lnTo>
                  <a:lnTo>
                    <a:pt x="10" y="3"/>
                  </a:lnTo>
                  <a:lnTo>
                    <a:pt x="11" y="6"/>
                  </a:lnTo>
                  <a:lnTo>
                    <a:pt x="13" y="8"/>
                  </a:lnTo>
                  <a:lnTo>
                    <a:pt x="19" y="8"/>
                  </a:lnTo>
                  <a:lnTo>
                    <a:pt x="20" y="8"/>
                  </a:lnTo>
                  <a:lnTo>
                    <a:pt x="22" y="10"/>
                  </a:lnTo>
                  <a:lnTo>
                    <a:pt x="22" y="11"/>
                  </a:lnTo>
                  <a:lnTo>
                    <a:pt x="24" y="17"/>
                  </a:lnTo>
                  <a:lnTo>
                    <a:pt x="27" y="21"/>
                  </a:lnTo>
                  <a:lnTo>
                    <a:pt x="27" y="30"/>
                  </a:lnTo>
                  <a:lnTo>
                    <a:pt x="30" y="27"/>
                  </a:lnTo>
                  <a:lnTo>
                    <a:pt x="32" y="28"/>
                  </a:lnTo>
                  <a:lnTo>
                    <a:pt x="43" y="28"/>
                  </a:lnTo>
                  <a:lnTo>
                    <a:pt x="48" y="22"/>
                  </a:lnTo>
                  <a:lnTo>
                    <a:pt x="52" y="22"/>
                  </a:lnTo>
                  <a:lnTo>
                    <a:pt x="52" y="21"/>
                  </a:lnTo>
                  <a:lnTo>
                    <a:pt x="52" y="20"/>
                  </a:lnTo>
                  <a:lnTo>
                    <a:pt x="53" y="20"/>
                  </a:lnTo>
                  <a:lnTo>
                    <a:pt x="53" y="19"/>
                  </a:lnTo>
                  <a:lnTo>
                    <a:pt x="54" y="19"/>
                  </a:lnTo>
                  <a:lnTo>
                    <a:pt x="55" y="19"/>
                  </a:lnTo>
                  <a:lnTo>
                    <a:pt x="55" y="15"/>
                  </a:lnTo>
                  <a:lnTo>
                    <a:pt x="57" y="14"/>
                  </a:lnTo>
                  <a:lnTo>
                    <a:pt x="59" y="11"/>
                  </a:lnTo>
                  <a:lnTo>
                    <a:pt x="62" y="10"/>
                  </a:lnTo>
                  <a:lnTo>
                    <a:pt x="63" y="10"/>
                  </a:lnTo>
                  <a:lnTo>
                    <a:pt x="63" y="9"/>
                  </a:lnTo>
                  <a:lnTo>
                    <a:pt x="64" y="9"/>
                  </a:lnTo>
                  <a:lnTo>
                    <a:pt x="64" y="8"/>
                  </a:lnTo>
                  <a:lnTo>
                    <a:pt x="65" y="8"/>
                  </a:lnTo>
                  <a:lnTo>
                    <a:pt x="66" y="6"/>
                  </a:lnTo>
                  <a:lnTo>
                    <a:pt x="66" y="0"/>
                  </a:lnTo>
                  <a:lnTo>
                    <a:pt x="6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8" name="Freeform 114">
              <a:extLst>
                <a:ext uri="{FF2B5EF4-FFF2-40B4-BE49-F238E27FC236}">
                  <a16:creationId xmlns:a16="http://schemas.microsoft.com/office/drawing/2014/main" id="{6158DA3F-23CA-EA80-C407-BAE72A307B56}"/>
                </a:ext>
              </a:extLst>
            </p:cNvPr>
            <p:cNvSpPr>
              <a:spLocks/>
            </p:cNvSpPr>
            <p:nvPr/>
          </p:nvSpPr>
          <p:spPr bwMode="auto">
            <a:xfrm>
              <a:off x="200962" y="2593096"/>
              <a:ext cx="159422" cy="47431"/>
            </a:xfrm>
            <a:custGeom>
              <a:avLst/>
              <a:gdLst>
                <a:gd name="T0" fmla="*/ 145 w 841"/>
                <a:gd name="T1" fmla="*/ 151 h 256"/>
                <a:gd name="T2" fmla="*/ 156 w 841"/>
                <a:gd name="T3" fmla="*/ 179 h 256"/>
                <a:gd name="T4" fmla="*/ 163 w 841"/>
                <a:gd name="T5" fmla="*/ 193 h 256"/>
                <a:gd name="T6" fmla="*/ 170 w 841"/>
                <a:gd name="T7" fmla="*/ 208 h 256"/>
                <a:gd name="T8" fmla="*/ 179 w 841"/>
                <a:gd name="T9" fmla="*/ 214 h 256"/>
                <a:gd name="T10" fmla="*/ 192 w 841"/>
                <a:gd name="T11" fmla="*/ 230 h 256"/>
                <a:gd name="T12" fmla="*/ 202 w 841"/>
                <a:gd name="T13" fmla="*/ 241 h 256"/>
                <a:gd name="T14" fmla="*/ 221 w 841"/>
                <a:gd name="T15" fmla="*/ 244 h 256"/>
                <a:gd name="T16" fmla="*/ 236 w 841"/>
                <a:gd name="T17" fmla="*/ 255 h 256"/>
                <a:gd name="T18" fmla="*/ 814 w 841"/>
                <a:gd name="T19" fmla="*/ 252 h 256"/>
                <a:gd name="T20" fmla="*/ 805 w 841"/>
                <a:gd name="T21" fmla="*/ 249 h 256"/>
                <a:gd name="T22" fmla="*/ 814 w 841"/>
                <a:gd name="T23" fmla="*/ 219 h 256"/>
                <a:gd name="T24" fmla="*/ 820 w 841"/>
                <a:gd name="T25" fmla="*/ 201 h 256"/>
                <a:gd name="T26" fmla="*/ 833 w 841"/>
                <a:gd name="T27" fmla="*/ 201 h 256"/>
                <a:gd name="T28" fmla="*/ 841 w 841"/>
                <a:gd name="T29" fmla="*/ 187 h 256"/>
                <a:gd name="T30" fmla="*/ 831 w 841"/>
                <a:gd name="T31" fmla="*/ 167 h 256"/>
                <a:gd name="T32" fmla="*/ 817 w 841"/>
                <a:gd name="T33" fmla="*/ 168 h 256"/>
                <a:gd name="T34" fmla="*/ 807 w 841"/>
                <a:gd name="T35" fmla="*/ 172 h 256"/>
                <a:gd name="T36" fmla="*/ 800 w 841"/>
                <a:gd name="T37" fmla="*/ 175 h 256"/>
                <a:gd name="T38" fmla="*/ 782 w 841"/>
                <a:gd name="T39" fmla="*/ 174 h 256"/>
                <a:gd name="T40" fmla="*/ 775 w 841"/>
                <a:gd name="T41" fmla="*/ 168 h 256"/>
                <a:gd name="T42" fmla="*/ 771 w 841"/>
                <a:gd name="T43" fmla="*/ 140 h 256"/>
                <a:gd name="T44" fmla="*/ 782 w 841"/>
                <a:gd name="T45" fmla="*/ 124 h 256"/>
                <a:gd name="T46" fmla="*/ 770 w 841"/>
                <a:gd name="T47" fmla="*/ 111 h 256"/>
                <a:gd name="T48" fmla="*/ 758 w 841"/>
                <a:gd name="T49" fmla="*/ 112 h 256"/>
                <a:gd name="T50" fmla="*/ 748 w 841"/>
                <a:gd name="T51" fmla="*/ 111 h 256"/>
                <a:gd name="T52" fmla="*/ 737 w 841"/>
                <a:gd name="T53" fmla="*/ 107 h 256"/>
                <a:gd name="T54" fmla="*/ 727 w 841"/>
                <a:gd name="T55" fmla="*/ 99 h 256"/>
                <a:gd name="T56" fmla="*/ 715 w 841"/>
                <a:gd name="T57" fmla="*/ 88 h 256"/>
                <a:gd name="T58" fmla="*/ 707 w 841"/>
                <a:gd name="T59" fmla="*/ 66 h 256"/>
                <a:gd name="T60" fmla="*/ 695 w 841"/>
                <a:gd name="T61" fmla="*/ 55 h 256"/>
                <a:gd name="T62" fmla="*/ 690 w 841"/>
                <a:gd name="T63" fmla="*/ 63 h 256"/>
                <a:gd name="T64" fmla="*/ 682 w 841"/>
                <a:gd name="T65" fmla="*/ 53 h 256"/>
                <a:gd name="T66" fmla="*/ 675 w 841"/>
                <a:gd name="T67" fmla="*/ 37 h 256"/>
                <a:gd name="T68" fmla="*/ 669 w 841"/>
                <a:gd name="T69" fmla="*/ 24 h 256"/>
                <a:gd name="T70" fmla="*/ 666 w 841"/>
                <a:gd name="T71" fmla="*/ 7 h 256"/>
                <a:gd name="T72" fmla="*/ 61 w 841"/>
                <a:gd name="T73" fmla="*/ 1 h 256"/>
                <a:gd name="T74" fmla="*/ 59 w 841"/>
                <a:gd name="T75" fmla="*/ 10 h 256"/>
                <a:gd name="T76" fmla="*/ 51 w 841"/>
                <a:gd name="T77" fmla="*/ 15 h 256"/>
                <a:gd name="T78" fmla="*/ 43 w 841"/>
                <a:gd name="T79" fmla="*/ 29 h 256"/>
                <a:gd name="T80" fmla="*/ 27 w 841"/>
                <a:gd name="T81" fmla="*/ 37 h 256"/>
                <a:gd name="T82" fmla="*/ 14 w 841"/>
                <a:gd name="T83" fmla="*/ 31 h 256"/>
                <a:gd name="T84" fmla="*/ 1 w 841"/>
                <a:gd name="T85" fmla="*/ 45 h 256"/>
                <a:gd name="T86" fmla="*/ 23 w 841"/>
                <a:gd name="T87" fmla="*/ 59 h 256"/>
                <a:gd name="T88" fmla="*/ 38 w 841"/>
                <a:gd name="T89" fmla="*/ 77 h 256"/>
                <a:gd name="T90" fmla="*/ 49 w 841"/>
                <a:gd name="T91" fmla="*/ 89 h 256"/>
                <a:gd name="T92" fmla="*/ 52 w 841"/>
                <a:gd name="T93" fmla="*/ 101 h 256"/>
                <a:gd name="T94" fmla="*/ 72 w 841"/>
                <a:gd name="T95" fmla="*/ 108 h 256"/>
                <a:gd name="T96" fmla="*/ 77 w 841"/>
                <a:gd name="T97" fmla="*/ 120 h 256"/>
                <a:gd name="T98" fmla="*/ 94 w 841"/>
                <a:gd name="T99" fmla="*/ 121 h 256"/>
                <a:gd name="T100" fmla="*/ 112 w 841"/>
                <a:gd name="T101" fmla="*/ 122 h 256"/>
                <a:gd name="T102" fmla="*/ 120 w 841"/>
                <a:gd name="T103" fmla="*/ 127 h 256"/>
                <a:gd name="T104" fmla="*/ 133 w 841"/>
                <a:gd name="T105"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1" h="256">
                  <a:moveTo>
                    <a:pt x="136" y="133"/>
                  </a:moveTo>
                  <a:lnTo>
                    <a:pt x="139" y="144"/>
                  </a:lnTo>
                  <a:lnTo>
                    <a:pt x="142" y="146"/>
                  </a:lnTo>
                  <a:lnTo>
                    <a:pt x="142" y="148"/>
                  </a:lnTo>
                  <a:lnTo>
                    <a:pt x="145" y="151"/>
                  </a:lnTo>
                  <a:lnTo>
                    <a:pt x="145" y="162"/>
                  </a:lnTo>
                  <a:lnTo>
                    <a:pt x="148" y="168"/>
                  </a:lnTo>
                  <a:lnTo>
                    <a:pt x="147" y="171"/>
                  </a:lnTo>
                  <a:lnTo>
                    <a:pt x="150" y="175"/>
                  </a:lnTo>
                  <a:lnTo>
                    <a:pt x="156" y="179"/>
                  </a:lnTo>
                  <a:lnTo>
                    <a:pt x="156" y="181"/>
                  </a:lnTo>
                  <a:lnTo>
                    <a:pt x="158" y="184"/>
                  </a:lnTo>
                  <a:lnTo>
                    <a:pt x="159" y="187"/>
                  </a:lnTo>
                  <a:lnTo>
                    <a:pt x="161" y="190"/>
                  </a:lnTo>
                  <a:lnTo>
                    <a:pt x="163" y="193"/>
                  </a:lnTo>
                  <a:lnTo>
                    <a:pt x="163" y="197"/>
                  </a:lnTo>
                  <a:lnTo>
                    <a:pt x="169" y="198"/>
                  </a:lnTo>
                  <a:lnTo>
                    <a:pt x="169" y="204"/>
                  </a:lnTo>
                  <a:lnTo>
                    <a:pt x="169" y="207"/>
                  </a:lnTo>
                  <a:lnTo>
                    <a:pt x="170" y="208"/>
                  </a:lnTo>
                  <a:lnTo>
                    <a:pt x="170" y="215"/>
                  </a:lnTo>
                  <a:lnTo>
                    <a:pt x="172" y="215"/>
                  </a:lnTo>
                  <a:lnTo>
                    <a:pt x="174" y="211"/>
                  </a:lnTo>
                  <a:lnTo>
                    <a:pt x="178" y="213"/>
                  </a:lnTo>
                  <a:lnTo>
                    <a:pt x="179" y="214"/>
                  </a:lnTo>
                  <a:lnTo>
                    <a:pt x="181" y="217"/>
                  </a:lnTo>
                  <a:lnTo>
                    <a:pt x="185" y="220"/>
                  </a:lnTo>
                  <a:lnTo>
                    <a:pt x="185" y="226"/>
                  </a:lnTo>
                  <a:lnTo>
                    <a:pt x="191" y="228"/>
                  </a:lnTo>
                  <a:lnTo>
                    <a:pt x="192" y="230"/>
                  </a:lnTo>
                  <a:lnTo>
                    <a:pt x="194" y="231"/>
                  </a:lnTo>
                  <a:lnTo>
                    <a:pt x="197" y="231"/>
                  </a:lnTo>
                  <a:lnTo>
                    <a:pt x="199" y="233"/>
                  </a:lnTo>
                  <a:lnTo>
                    <a:pt x="199" y="238"/>
                  </a:lnTo>
                  <a:lnTo>
                    <a:pt x="202" y="241"/>
                  </a:lnTo>
                  <a:lnTo>
                    <a:pt x="203" y="244"/>
                  </a:lnTo>
                  <a:lnTo>
                    <a:pt x="205" y="247"/>
                  </a:lnTo>
                  <a:lnTo>
                    <a:pt x="207" y="244"/>
                  </a:lnTo>
                  <a:lnTo>
                    <a:pt x="218" y="244"/>
                  </a:lnTo>
                  <a:lnTo>
                    <a:pt x="221" y="244"/>
                  </a:lnTo>
                  <a:lnTo>
                    <a:pt x="225" y="247"/>
                  </a:lnTo>
                  <a:lnTo>
                    <a:pt x="228" y="249"/>
                  </a:lnTo>
                  <a:lnTo>
                    <a:pt x="229" y="252"/>
                  </a:lnTo>
                  <a:lnTo>
                    <a:pt x="232" y="252"/>
                  </a:lnTo>
                  <a:lnTo>
                    <a:pt x="236" y="255"/>
                  </a:lnTo>
                  <a:lnTo>
                    <a:pt x="237" y="256"/>
                  </a:lnTo>
                  <a:lnTo>
                    <a:pt x="818" y="256"/>
                  </a:lnTo>
                  <a:lnTo>
                    <a:pt x="819" y="253"/>
                  </a:lnTo>
                  <a:lnTo>
                    <a:pt x="817" y="253"/>
                  </a:lnTo>
                  <a:lnTo>
                    <a:pt x="814" y="252"/>
                  </a:lnTo>
                  <a:lnTo>
                    <a:pt x="814" y="253"/>
                  </a:lnTo>
                  <a:lnTo>
                    <a:pt x="811" y="252"/>
                  </a:lnTo>
                  <a:lnTo>
                    <a:pt x="811" y="250"/>
                  </a:lnTo>
                  <a:lnTo>
                    <a:pt x="807" y="249"/>
                  </a:lnTo>
                  <a:lnTo>
                    <a:pt x="805" y="249"/>
                  </a:lnTo>
                  <a:lnTo>
                    <a:pt x="804" y="247"/>
                  </a:lnTo>
                  <a:lnTo>
                    <a:pt x="804" y="233"/>
                  </a:lnTo>
                  <a:lnTo>
                    <a:pt x="811" y="226"/>
                  </a:lnTo>
                  <a:lnTo>
                    <a:pt x="811" y="220"/>
                  </a:lnTo>
                  <a:lnTo>
                    <a:pt x="814" y="219"/>
                  </a:lnTo>
                  <a:lnTo>
                    <a:pt x="814" y="211"/>
                  </a:lnTo>
                  <a:lnTo>
                    <a:pt x="817" y="208"/>
                  </a:lnTo>
                  <a:lnTo>
                    <a:pt x="819" y="206"/>
                  </a:lnTo>
                  <a:lnTo>
                    <a:pt x="819" y="204"/>
                  </a:lnTo>
                  <a:lnTo>
                    <a:pt x="820" y="201"/>
                  </a:lnTo>
                  <a:lnTo>
                    <a:pt x="824" y="201"/>
                  </a:lnTo>
                  <a:lnTo>
                    <a:pt x="828" y="201"/>
                  </a:lnTo>
                  <a:lnTo>
                    <a:pt x="829" y="198"/>
                  </a:lnTo>
                  <a:lnTo>
                    <a:pt x="830" y="198"/>
                  </a:lnTo>
                  <a:lnTo>
                    <a:pt x="833" y="201"/>
                  </a:lnTo>
                  <a:lnTo>
                    <a:pt x="839" y="201"/>
                  </a:lnTo>
                  <a:lnTo>
                    <a:pt x="837" y="197"/>
                  </a:lnTo>
                  <a:lnTo>
                    <a:pt x="839" y="195"/>
                  </a:lnTo>
                  <a:lnTo>
                    <a:pt x="839" y="190"/>
                  </a:lnTo>
                  <a:lnTo>
                    <a:pt x="841" y="187"/>
                  </a:lnTo>
                  <a:lnTo>
                    <a:pt x="841" y="168"/>
                  </a:lnTo>
                  <a:lnTo>
                    <a:pt x="837" y="166"/>
                  </a:lnTo>
                  <a:lnTo>
                    <a:pt x="835" y="168"/>
                  </a:lnTo>
                  <a:lnTo>
                    <a:pt x="832" y="167"/>
                  </a:lnTo>
                  <a:lnTo>
                    <a:pt x="831" y="167"/>
                  </a:lnTo>
                  <a:lnTo>
                    <a:pt x="830" y="166"/>
                  </a:lnTo>
                  <a:lnTo>
                    <a:pt x="825" y="166"/>
                  </a:lnTo>
                  <a:lnTo>
                    <a:pt x="823" y="164"/>
                  </a:lnTo>
                  <a:lnTo>
                    <a:pt x="822" y="166"/>
                  </a:lnTo>
                  <a:lnTo>
                    <a:pt x="817" y="168"/>
                  </a:lnTo>
                  <a:lnTo>
                    <a:pt x="814" y="168"/>
                  </a:lnTo>
                  <a:lnTo>
                    <a:pt x="811" y="171"/>
                  </a:lnTo>
                  <a:lnTo>
                    <a:pt x="808" y="171"/>
                  </a:lnTo>
                  <a:lnTo>
                    <a:pt x="807" y="171"/>
                  </a:lnTo>
                  <a:lnTo>
                    <a:pt x="807" y="172"/>
                  </a:lnTo>
                  <a:lnTo>
                    <a:pt x="805" y="172"/>
                  </a:lnTo>
                  <a:lnTo>
                    <a:pt x="804" y="172"/>
                  </a:lnTo>
                  <a:lnTo>
                    <a:pt x="804" y="173"/>
                  </a:lnTo>
                  <a:lnTo>
                    <a:pt x="802" y="175"/>
                  </a:lnTo>
                  <a:lnTo>
                    <a:pt x="800" y="175"/>
                  </a:lnTo>
                  <a:lnTo>
                    <a:pt x="795" y="176"/>
                  </a:lnTo>
                  <a:lnTo>
                    <a:pt x="792" y="179"/>
                  </a:lnTo>
                  <a:lnTo>
                    <a:pt x="789" y="176"/>
                  </a:lnTo>
                  <a:lnTo>
                    <a:pt x="784" y="176"/>
                  </a:lnTo>
                  <a:lnTo>
                    <a:pt x="782" y="174"/>
                  </a:lnTo>
                  <a:lnTo>
                    <a:pt x="781" y="172"/>
                  </a:lnTo>
                  <a:lnTo>
                    <a:pt x="781" y="171"/>
                  </a:lnTo>
                  <a:lnTo>
                    <a:pt x="777" y="170"/>
                  </a:lnTo>
                  <a:lnTo>
                    <a:pt x="776" y="170"/>
                  </a:lnTo>
                  <a:lnTo>
                    <a:pt x="775" y="168"/>
                  </a:lnTo>
                  <a:lnTo>
                    <a:pt x="771" y="162"/>
                  </a:lnTo>
                  <a:lnTo>
                    <a:pt x="770" y="157"/>
                  </a:lnTo>
                  <a:lnTo>
                    <a:pt x="770" y="154"/>
                  </a:lnTo>
                  <a:lnTo>
                    <a:pt x="771" y="146"/>
                  </a:lnTo>
                  <a:lnTo>
                    <a:pt x="771" y="140"/>
                  </a:lnTo>
                  <a:lnTo>
                    <a:pt x="773" y="134"/>
                  </a:lnTo>
                  <a:lnTo>
                    <a:pt x="775" y="133"/>
                  </a:lnTo>
                  <a:lnTo>
                    <a:pt x="776" y="130"/>
                  </a:lnTo>
                  <a:lnTo>
                    <a:pt x="781" y="130"/>
                  </a:lnTo>
                  <a:lnTo>
                    <a:pt x="782" y="124"/>
                  </a:lnTo>
                  <a:lnTo>
                    <a:pt x="781" y="121"/>
                  </a:lnTo>
                  <a:lnTo>
                    <a:pt x="781" y="116"/>
                  </a:lnTo>
                  <a:lnTo>
                    <a:pt x="776" y="113"/>
                  </a:lnTo>
                  <a:lnTo>
                    <a:pt x="775" y="111"/>
                  </a:lnTo>
                  <a:lnTo>
                    <a:pt x="770" y="111"/>
                  </a:lnTo>
                  <a:lnTo>
                    <a:pt x="768" y="110"/>
                  </a:lnTo>
                  <a:lnTo>
                    <a:pt x="760" y="110"/>
                  </a:lnTo>
                  <a:lnTo>
                    <a:pt x="759" y="111"/>
                  </a:lnTo>
                  <a:lnTo>
                    <a:pt x="758" y="111"/>
                  </a:lnTo>
                  <a:lnTo>
                    <a:pt x="758" y="112"/>
                  </a:lnTo>
                  <a:lnTo>
                    <a:pt x="757" y="112"/>
                  </a:lnTo>
                  <a:lnTo>
                    <a:pt x="757" y="113"/>
                  </a:lnTo>
                  <a:lnTo>
                    <a:pt x="752" y="115"/>
                  </a:lnTo>
                  <a:lnTo>
                    <a:pt x="749" y="113"/>
                  </a:lnTo>
                  <a:lnTo>
                    <a:pt x="748" y="111"/>
                  </a:lnTo>
                  <a:lnTo>
                    <a:pt x="746" y="110"/>
                  </a:lnTo>
                  <a:lnTo>
                    <a:pt x="746" y="108"/>
                  </a:lnTo>
                  <a:lnTo>
                    <a:pt x="742" y="108"/>
                  </a:lnTo>
                  <a:lnTo>
                    <a:pt x="740" y="110"/>
                  </a:lnTo>
                  <a:lnTo>
                    <a:pt x="737" y="107"/>
                  </a:lnTo>
                  <a:lnTo>
                    <a:pt x="737" y="106"/>
                  </a:lnTo>
                  <a:lnTo>
                    <a:pt x="734" y="104"/>
                  </a:lnTo>
                  <a:lnTo>
                    <a:pt x="733" y="103"/>
                  </a:lnTo>
                  <a:lnTo>
                    <a:pt x="731" y="100"/>
                  </a:lnTo>
                  <a:lnTo>
                    <a:pt x="727" y="99"/>
                  </a:lnTo>
                  <a:lnTo>
                    <a:pt x="726" y="99"/>
                  </a:lnTo>
                  <a:lnTo>
                    <a:pt x="721" y="95"/>
                  </a:lnTo>
                  <a:lnTo>
                    <a:pt x="718" y="93"/>
                  </a:lnTo>
                  <a:lnTo>
                    <a:pt x="718" y="91"/>
                  </a:lnTo>
                  <a:lnTo>
                    <a:pt x="715" y="88"/>
                  </a:lnTo>
                  <a:lnTo>
                    <a:pt x="715" y="80"/>
                  </a:lnTo>
                  <a:lnTo>
                    <a:pt x="716" y="75"/>
                  </a:lnTo>
                  <a:lnTo>
                    <a:pt x="713" y="75"/>
                  </a:lnTo>
                  <a:lnTo>
                    <a:pt x="710" y="69"/>
                  </a:lnTo>
                  <a:lnTo>
                    <a:pt x="707" y="66"/>
                  </a:lnTo>
                  <a:lnTo>
                    <a:pt x="707" y="64"/>
                  </a:lnTo>
                  <a:lnTo>
                    <a:pt x="704" y="59"/>
                  </a:lnTo>
                  <a:lnTo>
                    <a:pt x="704" y="55"/>
                  </a:lnTo>
                  <a:lnTo>
                    <a:pt x="699" y="55"/>
                  </a:lnTo>
                  <a:lnTo>
                    <a:pt x="695" y="55"/>
                  </a:lnTo>
                  <a:lnTo>
                    <a:pt x="694" y="56"/>
                  </a:lnTo>
                  <a:lnTo>
                    <a:pt x="693" y="56"/>
                  </a:lnTo>
                  <a:lnTo>
                    <a:pt x="691" y="62"/>
                  </a:lnTo>
                  <a:lnTo>
                    <a:pt x="690" y="62"/>
                  </a:lnTo>
                  <a:lnTo>
                    <a:pt x="690" y="63"/>
                  </a:lnTo>
                  <a:lnTo>
                    <a:pt x="688" y="64"/>
                  </a:lnTo>
                  <a:lnTo>
                    <a:pt x="684" y="63"/>
                  </a:lnTo>
                  <a:lnTo>
                    <a:pt x="683" y="62"/>
                  </a:lnTo>
                  <a:lnTo>
                    <a:pt x="682" y="59"/>
                  </a:lnTo>
                  <a:lnTo>
                    <a:pt x="682" y="53"/>
                  </a:lnTo>
                  <a:lnTo>
                    <a:pt x="682" y="52"/>
                  </a:lnTo>
                  <a:lnTo>
                    <a:pt x="682" y="51"/>
                  </a:lnTo>
                  <a:lnTo>
                    <a:pt x="680" y="45"/>
                  </a:lnTo>
                  <a:lnTo>
                    <a:pt x="680" y="42"/>
                  </a:lnTo>
                  <a:lnTo>
                    <a:pt x="675" y="37"/>
                  </a:lnTo>
                  <a:lnTo>
                    <a:pt x="671" y="31"/>
                  </a:lnTo>
                  <a:lnTo>
                    <a:pt x="672" y="31"/>
                  </a:lnTo>
                  <a:lnTo>
                    <a:pt x="671" y="29"/>
                  </a:lnTo>
                  <a:lnTo>
                    <a:pt x="671" y="26"/>
                  </a:lnTo>
                  <a:lnTo>
                    <a:pt x="669" y="24"/>
                  </a:lnTo>
                  <a:lnTo>
                    <a:pt x="666" y="23"/>
                  </a:lnTo>
                  <a:lnTo>
                    <a:pt x="666" y="18"/>
                  </a:lnTo>
                  <a:lnTo>
                    <a:pt x="664" y="13"/>
                  </a:lnTo>
                  <a:lnTo>
                    <a:pt x="664" y="9"/>
                  </a:lnTo>
                  <a:lnTo>
                    <a:pt x="666" y="7"/>
                  </a:lnTo>
                  <a:lnTo>
                    <a:pt x="671" y="7"/>
                  </a:lnTo>
                  <a:lnTo>
                    <a:pt x="672" y="2"/>
                  </a:lnTo>
                  <a:lnTo>
                    <a:pt x="675" y="0"/>
                  </a:lnTo>
                  <a:lnTo>
                    <a:pt x="62" y="0"/>
                  </a:lnTo>
                  <a:lnTo>
                    <a:pt x="61" y="1"/>
                  </a:lnTo>
                  <a:lnTo>
                    <a:pt x="60" y="4"/>
                  </a:lnTo>
                  <a:lnTo>
                    <a:pt x="60" y="7"/>
                  </a:lnTo>
                  <a:lnTo>
                    <a:pt x="59" y="7"/>
                  </a:lnTo>
                  <a:lnTo>
                    <a:pt x="59" y="8"/>
                  </a:lnTo>
                  <a:lnTo>
                    <a:pt x="59" y="10"/>
                  </a:lnTo>
                  <a:lnTo>
                    <a:pt x="57" y="10"/>
                  </a:lnTo>
                  <a:lnTo>
                    <a:pt x="57" y="12"/>
                  </a:lnTo>
                  <a:lnTo>
                    <a:pt x="54" y="13"/>
                  </a:lnTo>
                  <a:lnTo>
                    <a:pt x="52" y="15"/>
                  </a:lnTo>
                  <a:lnTo>
                    <a:pt x="51" y="15"/>
                  </a:lnTo>
                  <a:lnTo>
                    <a:pt x="51" y="16"/>
                  </a:lnTo>
                  <a:lnTo>
                    <a:pt x="51" y="18"/>
                  </a:lnTo>
                  <a:lnTo>
                    <a:pt x="49" y="20"/>
                  </a:lnTo>
                  <a:lnTo>
                    <a:pt x="43" y="24"/>
                  </a:lnTo>
                  <a:lnTo>
                    <a:pt x="43" y="29"/>
                  </a:lnTo>
                  <a:lnTo>
                    <a:pt x="41" y="31"/>
                  </a:lnTo>
                  <a:lnTo>
                    <a:pt x="38" y="33"/>
                  </a:lnTo>
                  <a:lnTo>
                    <a:pt x="32" y="35"/>
                  </a:lnTo>
                  <a:lnTo>
                    <a:pt x="28" y="35"/>
                  </a:lnTo>
                  <a:lnTo>
                    <a:pt x="27" y="37"/>
                  </a:lnTo>
                  <a:lnTo>
                    <a:pt x="24" y="35"/>
                  </a:lnTo>
                  <a:lnTo>
                    <a:pt x="19" y="35"/>
                  </a:lnTo>
                  <a:lnTo>
                    <a:pt x="17" y="32"/>
                  </a:lnTo>
                  <a:lnTo>
                    <a:pt x="17" y="31"/>
                  </a:lnTo>
                  <a:lnTo>
                    <a:pt x="14" y="31"/>
                  </a:lnTo>
                  <a:lnTo>
                    <a:pt x="14" y="33"/>
                  </a:lnTo>
                  <a:lnTo>
                    <a:pt x="11" y="35"/>
                  </a:lnTo>
                  <a:lnTo>
                    <a:pt x="6" y="40"/>
                  </a:lnTo>
                  <a:lnTo>
                    <a:pt x="0" y="44"/>
                  </a:lnTo>
                  <a:lnTo>
                    <a:pt x="1" y="45"/>
                  </a:lnTo>
                  <a:lnTo>
                    <a:pt x="5" y="51"/>
                  </a:lnTo>
                  <a:lnTo>
                    <a:pt x="6" y="53"/>
                  </a:lnTo>
                  <a:lnTo>
                    <a:pt x="14" y="55"/>
                  </a:lnTo>
                  <a:lnTo>
                    <a:pt x="16" y="55"/>
                  </a:lnTo>
                  <a:lnTo>
                    <a:pt x="23" y="59"/>
                  </a:lnTo>
                  <a:lnTo>
                    <a:pt x="27" y="64"/>
                  </a:lnTo>
                  <a:lnTo>
                    <a:pt x="30" y="66"/>
                  </a:lnTo>
                  <a:lnTo>
                    <a:pt x="32" y="69"/>
                  </a:lnTo>
                  <a:lnTo>
                    <a:pt x="36" y="73"/>
                  </a:lnTo>
                  <a:lnTo>
                    <a:pt x="38" y="77"/>
                  </a:lnTo>
                  <a:lnTo>
                    <a:pt x="41" y="80"/>
                  </a:lnTo>
                  <a:lnTo>
                    <a:pt x="41" y="83"/>
                  </a:lnTo>
                  <a:lnTo>
                    <a:pt x="43" y="86"/>
                  </a:lnTo>
                  <a:lnTo>
                    <a:pt x="44" y="87"/>
                  </a:lnTo>
                  <a:lnTo>
                    <a:pt x="49" y="89"/>
                  </a:lnTo>
                  <a:lnTo>
                    <a:pt x="49" y="91"/>
                  </a:lnTo>
                  <a:lnTo>
                    <a:pt x="50" y="97"/>
                  </a:lnTo>
                  <a:lnTo>
                    <a:pt x="50" y="99"/>
                  </a:lnTo>
                  <a:lnTo>
                    <a:pt x="52" y="100"/>
                  </a:lnTo>
                  <a:lnTo>
                    <a:pt x="52" y="101"/>
                  </a:lnTo>
                  <a:lnTo>
                    <a:pt x="54" y="102"/>
                  </a:lnTo>
                  <a:lnTo>
                    <a:pt x="60" y="106"/>
                  </a:lnTo>
                  <a:lnTo>
                    <a:pt x="65" y="106"/>
                  </a:lnTo>
                  <a:lnTo>
                    <a:pt x="71" y="108"/>
                  </a:lnTo>
                  <a:lnTo>
                    <a:pt x="72" y="108"/>
                  </a:lnTo>
                  <a:lnTo>
                    <a:pt x="73" y="108"/>
                  </a:lnTo>
                  <a:lnTo>
                    <a:pt x="74" y="111"/>
                  </a:lnTo>
                  <a:lnTo>
                    <a:pt x="74" y="116"/>
                  </a:lnTo>
                  <a:lnTo>
                    <a:pt x="76" y="119"/>
                  </a:lnTo>
                  <a:lnTo>
                    <a:pt x="77" y="120"/>
                  </a:lnTo>
                  <a:lnTo>
                    <a:pt x="82" y="122"/>
                  </a:lnTo>
                  <a:lnTo>
                    <a:pt x="85" y="122"/>
                  </a:lnTo>
                  <a:lnTo>
                    <a:pt x="88" y="121"/>
                  </a:lnTo>
                  <a:lnTo>
                    <a:pt x="92" y="122"/>
                  </a:lnTo>
                  <a:lnTo>
                    <a:pt x="94" y="121"/>
                  </a:lnTo>
                  <a:lnTo>
                    <a:pt x="98" y="121"/>
                  </a:lnTo>
                  <a:lnTo>
                    <a:pt x="103" y="119"/>
                  </a:lnTo>
                  <a:lnTo>
                    <a:pt x="104" y="121"/>
                  </a:lnTo>
                  <a:lnTo>
                    <a:pt x="107" y="121"/>
                  </a:lnTo>
                  <a:lnTo>
                    <a:pt x="112" y="122"/>
                  </a:lnTo>
                  <a:lnTo>
                    <a:pt x="113" y="122"/>
                  </a:lnTo>
                  <a:lnTo>
                    <a:pt x="115" y="124"/>
                  </a:lnTo>
                  <a:lnTo>
                    <a:pt x="118" y="124"/>
                  </a:lnTo>
                  <a:lnTo>
                    <a:pt x="119" y="124"/>
                  </a:lnTo>
                  <a:lnTo>
                    <a:pt x="120" y="127"/>
                  </a:lnTo>
                  <a:lnTo>
                    <a:pt x="122" y="126"/>
                  </a:lnTo>
                  <a:lnTo>
                    <a:pt x="125" y="124"/>
                  </a:lnTo>
                  <a:lnTo>
                    <a:pt x="128" y="124"/>
                  </a:lnTo>
                  <a:lnTo>
                    <a:pt x="132" y="125"/>
                  </a:lnTo>
                  <a:lnTo>
                    <a:pt x="133" y="126"/>
                  </a:lnTo>
                  <a:lnTo>
                    <a:pt x="134" y="130"/>
                  </a:lnTo>
                  <a:lnTo>
                    <a:pt x="134" y="131"/>
                  </a:lnTo>
                  <a:lnTo>
                    <a:pt x="13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49" name="Freeform 115">
              <a:extLst>
                <a:ext uri="{FF2B5EF4-FFF2-40B4-BE49-F238E27FC236}">
                  <a16:creationId xmlns:a16="http://schemas.microsoft.com/office/drawing/2014/main" id="{BA77CAC0-B7BA-EC69-E135-A4718E848F48}"/>
                </a:ext>
              </a:extLst>
            </p:cNvPr>
            <p:cNvSpPr>
              <a:spLocks/>
            </p:cNvSpPr>
            <p:nvPr/>
          </p:nvSpPr>
          <p:spPr bwMode="auto">
            <a:xfrm>
              <a:off x="175929" y="2656338"/>
              <a:ext cx="43479" cy="32938"/>
            </a:xfrm>
            <a:custGeom>
              <a:avLst/>
              <a:gdLst>
                <a:gd name="T0" fmla="*/ 90 w 233"/>
                <a:gd name="T1" fmla="*/ 1 h 172"/>
                <a:gd name="T2" fmla="*/ 89 w 233"/>
                <a:gd name="T3" fmla="*/ 6 h 172"/>
                <a:gd name="T4" fmla="*/ 44 w 233"/>
                <a:gd name="T5" fmla="*/ 2 h 172"/>
                <a:gd name="T6" fmla="*/ 27 w 233"/>
                <a:gd name="T7" fmla="*/ 6 h 172"/>
                <a:gd name="T8" fmla="*/ 14 w 233"/>
                <a:gd name="T9" fmla="*/ 10 h 172"/>
                <a:gd name="T10" fmla="*/ 1 w 233"/>
                <a:gd name="T11" fmla="*/ 17 h 172"/>
                <a:gd name="T12" fmla="*/ 1 w 233"/>
                <a:gd name="T13" fmla="*/ 33 h 172"/>
                <a:gd name="T14" fmla="*/ 12 w 233"/>
                <a:gd name="T15" fmla="*/ 39 h 172"/>
                <a:gd name="T16" fmla="*/ 22 w 233"/>
                <a:gd name="T17" fmla="*/ 41 h 172"/>
                <a:gd name="T18" fmla="*/ 33 w 233"/>
                <a:gd name="T19" fmla="*/ 44 h 172"/>
                <a:gd name="T20" fmla="*/ 38 w 233"/>
                <a:gd name="T21" fmla="*/ 49 h 172"/>
                <a:gd name="T22" fmla="*/ 44 w 233"/>
                <a:gd name="T23" fmla="*/ 60 h 172"/>
                <a:gd name="T24" fmla="*/ 45 w 233"/>
                <a:gd name="T25" fmla="*/ 69 h 172"/>
                <a:gd name="T26" fmla="*/ 49 w 233"/>
                <a:gd name="T27" fmla="*/ 77 h 172"/>
                <a:gd name="T28" fmla="*/ 49 w 233"/>
                <a:gd name="T29" fmla="*/ 90 h 172"/>
                <a:gd name="T30" fmla="*/ 52 w 233"/>
                <a:gd name="T31" fmla="*/ 101 h 172"/>
                <a:gd name="T32" fmla="*/ 56 w 233"/>
                <a:gd name="T33" fmla="*/ 108 h 172"/>
                <a:gd name="T34" fmla="*/ 60 w 233"/>
                <a:gd name="T35" fmla="*/ 130 h 172"/>
                <a:gd name="T36" fmla="*/ 66 w 233"/>
                <a:gd name="T37" fmla="*/ 137 h 172"/>
                <a:gd name="T38" fmla="*/ 74 w 233"/>
                <a:gd name="T39" fmla="*/ 141 h 172"/>
                <a:gd name="T40" fmla="*/ 74 w 233"/>
                <a:gd name="T41" fmla="*/ 153 h 172"/>
                <a:gd name="T42" fmla="*/ 80 w 233"/>
                <a:gd name="T43" fmla="*/ 163 h 172"/>
                <a:gd name="T44" fmla="*/ 96 w 233"/>
                <a:gd name="T45" fmla="*/ 166 h 172"/>
                <a:gd name="T46" fmla="*/ 232 w 233"/>
                <a:gd name="T47" fmla="*/ 172 h 172"/>
                <a:gd name="T48" fmla="*/ 233 w 233"/>
                <a:gd name="T49" fmla="*/ 163 h 172"/>
                <a:gd name="T50" fmla="*/ 224 w 233"/>
                <a:gd name="T51" fmla="*/ 158 h 172"/>
                <a:gd name="T52" fmla="*/ 222 w 233"/>
                <a:gd name="T53" fmla="*/ 152 h 172"/>
                <a:gd name="T54" fmla="*/ 211 w 233"/>
                <a:gd name="T55" fmla="*/ 134 h 172"/>
                <a:gd name="T56" fmla="*/ 208 w 233"/>
                <a:gd name="T57" fmla="*/ 123 h 172"/>
                <a:gd name="T58" fmla="*/ 207 w 233"/>
                <a:gd name="T59" fmla="*/ 117 h 172"/>
                <a:gd name="T60" fmla="*/ 208 w 233"/>
                <a:gd name="T61" fmla="*/ 108 h 172"/>
                <a:gd name="T62" fmla="*/ 208 w 233"/>
                <a:gd name="T63" fmla="*/ 99 h 172"/>
                <a:gd name="T64" fmla="*/ 208 w 233"/>
                <a:gd name="T65" fmla="*/ 87 h 172"/>
                <a:gd name="T66" fmla="*/ 211 w 233"/>
                <a:gd name="T67" fmla="*/ 76 h 172"/>
                <a:gd name="T68" fmla="*/ 211 w 233"/>
                <a:gd name="T69" fmla="*/ 68 h 172"/>
                <a:gd name="T70" fmla="*/ 216 w 233"/>
                <a:gd name="T71" fmla="*/ 63 h 172"/>
                <a:gd name="T72" fmla="*/ 213 w 233"/>
                <a:gd name="T73" fmla="*/ 44 h 172"/>
                <a:gd name="T74" fmla="*/ 209 w 233"/>
                <a:gd name="T75" fmla="*/ 37 h 172"/>
                <a:gd name="T76" fmla="*/ 202 w 233"/>
                <a:gd name="T77" fmla="*/ 32 h 172"/>
                <a:gd name="T78" fmla="*/ 197 w 233"/>
                <a:gd name="T79" fmla="*/ 27 h 172"/>
                <a:gd name="T80" fmla="*/ 194 w 233"/>
                <a:gd name="T81" fmla="*/ 11 h 172"/>
                <a:gd name="T82" fmla="*/ 190 w 233"/>
                <a:gd name="T83" fmla="*/ 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172">
                  <a:moveTo>
                    <a:pt x="91" y="0"/>
                  </a:moveTo>
                  <a:lnTo>
                    <a:pt x="90" y="0"/>
                  </a:lnTo>
                  <a:lnTo>
                    <a:pt x="90" y="1"/>
                  </a:lnTo>
                  <a:lnTo>
                    <a:pt x="89" y="1"/>
                  </a:lnTo>
                  <a:lnTo>
                    <a:pt x="89" y="2"/>
                  </a:lnTo>
                  <a:lnTo>
                    <a:pt x="89" y="6"/>
                  </a:lnTo>
                  <a:lnTo>
                    <a:pt x="56" y="6"/>
                  </a:lnTo>
                  <a:lnTo>
                    <a:pt x="50" y="2"/>
                  </a:lnTo>
                  <a:lnTo>
                    <a:pt x="44" y="2"/>
                  </a:lnTo>
                  <a:lnTo>
                    <a:pt x="40" y="5"/>
                  </a:lnTo>
                  <a:lnTo>
                    <a:pt x="38" y="6"/>
                  </a:lnTo>
                  <a:lnTo>
                    <a:pt x="27" y="6"/>
                  </a:lnTo>
                  <a:lnTo>
                    <a:pt x="23" y="8"/>
                  </a:lnTo>
                  <a:lnTo>
                    <a:pt x="20" y="8"/>
                  </a:lnTo>
                  <a:lnTo>
                    <a:pt x="14" y="10"/>
                  </a:lnTo>
                  <a:lnTo>
                    <a:pt x="9" y="10"/>
                  </a:lnTo>
                  <a:lnTo>
                    <a:pt x="3" y="11"/>
                  </a:lnTo>
                  <a:lnTo>
                    <a:pt x="1" y="17"/>
                  </a:lnTo>
                  <a:lnTo>
                    <a:pt x="1" y="32"/>
                  </a:lnTo>
                  <a:lnTo>
                    <a:pt x="0" y="32"/>
                  </a:lnTo>
                  <a:lnTo>
                    <a:pt x="1" y="33"/>
                  </a:lnTo>
                  <a:lnTo>
                    <a:pt x="6" y="35"/>
                  </a:lnTo>
                  <a:lnTo>
                    <a:pt x="11" y="35"/>
                  </a:lnTo>
                  <a:lnTo>
                    <a:pt x="12" y="39"/>
                  </a:lnTo>
                  <a:lnTo>
                    <a:pt x="16" y="39"/>
                  </a:lnTo>
                  <a:lnTo>
                    <a:pt x="19" y="39"/>
                  </a:lnTo>
                  <a:lnTo>
                    <a:pt x="22" y="41"/>
                  </a:lnTo>
                  <a:lnTo>
                    <a:pt x="25" y="41"/>
                  </a:lnTo>
                  <a:lnTo>
                    <a:pt x="27" y="43"/>
                  </a:lnTo>
                  <a:lnTo>
                    <a:pt x="33" y="44"/>
                  </a:lnTo>
                  <a:lnTo>
                    <a:pt x="34" y="44"/>
                  </a:lnTo>
                  <a:lnTo>
                    <a:pt x="36" y="46"/>
                  </a:lnTo>
                  <a:lnTo>
                    <a:pt x="38" y="49"/>
                  </a:lnTo>
                  <a:lnTo>
                    <a:pt x="40" y="49"/>
                  </a:lnTo>
                  <a:lnTo>
                    <a:pt x="44" y="52"/>
                  </a:lnTo>
                  <a:lnTo>
                    <a:pt x="44" y="60"/>
                  </a:lnTo>
                  <a:lnTo>
                    <a:pt x="45" y="63"/>
                  </a:lnTo>
                  <a:lnTo>
                    <a:pt x="45" y="66"/>
                  </a:lnTo>
                  <a:lnTo>
                    <a:pt x="45" y="69"/>
                  </a:lnTo>
                  <a:lnTo>
                    <a:pt x="47" y="71"/>
                  </a:lnTo>
                  <a:lnTo>
                    <a:pt x="47" y="73"/>
                  </a:lnTo>
                  <a:lnTo>
                    <a:pt x="49" y="77"/>
                  </a:lnTo>
                  <a:lnTo>
                    <a:pt x="52" y="82"/>
                  </a:lnTo>
                  <a:lnTo>
                    <a:pt x="52" y="87"/>
                  </a:lnTo>
                  <a:lnTo>
                    <a:pt x="49" y="90"/>
                  </a:lnTo>
                  <a:lnTo>
                    <a:pt x="49" y="98"/>
                  </a:lnTo>
                  <a:lnTo>
                    <a:pt x="51" y="98"/>
                  </a:lnTo>
                  <a:lnTo>
                    <a:pt x="52" y="101"/>
                  </a:lnTo>
                  <a:lnTo>
                    <a:pt x="55" y="104"/>
                  </a:lnTo>
                  <a:lnTo>
                    <a:pt x="55" y="107"/>
                  </a:lnTo>
                  <a:lnTo>
                    <a:pt x="56" y="108"/>
                  </a:lnTo>
                  <a:lnTo>
                    <a:pt x="63" y="112"/>
                  </a:lnTo>
                  <a:lnTo>
                    <a:pt x="63" y="126"/>
                  </a:lnTo>
                  <a:lnTo>
                    <a:pt x="60" y="130"/>
                  </a:lnTo>
                  <a:lnTo>
                    <a:pt x="62" y="130"/>
                  </a:lnTo>
                  <a:lnTo>
                    <a:pt x="63" y="131"/>
                  </a:lnTo>
                  <a:lnTo>
                    <a:pt x="66" y="137"/>
                  </a:lnTo>
                  <a:lnTo>
                    <a:pt x="67" y="139"/>
                  </a:lnTo>
                  <a:lnTo>
                    <a:pt x="67" y="141"/>
                  </a:lnTo>
                  <a:lnTo>
                    <a:pt x="74" y="141"/>
                  </a:lnTo>
                  <a:lnTo>
                    <a:pt x="77" y="144"/>
                  </a:lnTo>
                  <a:lnTo>
                    <a:pt x="77" y="150"/>
                  </a:lnTo>
                  <a:lnTo>
                    <a:pt x="74" y="153"/>
                  </a:lnTo>
                  <a:lnTo>
                    <a:pt x="74" y="156"/>
                  </a:lnTo>
                  <a:lnTo>
                    <a:pt x="78" y="159"/>
                  </a:lnTo>
                  <a:lnTo>
                    <a:pt x="80" y="163"/>
                  </a:lnTo>
                  <a:lnTo>
                    <a:pt x="80" y="164"/>
                  </a:lnTo>
                  <a:lnTo>
                    <a:pt x="82" y="166"/>
                  </a:lnTo>
                  <a:lnTo>
                    <a:pt x="96" y="166"/>
                  </a:lnTo>
                  <a:lnTo>
                    <a:pt x="98" y="169"/>
                  </a:lnTo>
                  <a:lnTo>
                    <a:pt x="101" y="172"/>
                  </a:lnTo>
                  <a:lnTo>
                    <a:pt x="232" y="172"/>
                  </a:lnTo>
                  <a:lnTo>
                    <a:pt x="231" y="170"/>
                  </a:lnTo>
                  <a:lnTo>
                    <a:pt x="231" y="166"/>
                  </a:lnTo>
                  <a:lnTo>
                    <a:pt x="233" y="163"/>
                  </a:lnTo>
                  <a:lnTo>
                    <a:pt x="231" y="159"/>
                  </a:lnTo>
                  <a:lnTo>
                    <a:pt x="227" y="159"/>
                  </a:lnTo>
                  <a:lnTo>
                    <a:pt x="224" y="158"/>
                  </a:lnTo>
                  <a:lnTo>
                    <a:pt x="224" y="155"/>
                  </a:lnTo>
                  <a:lnTo>
                    <a:pt x="222" y="155"/>
                  </a:lnTo>
                  <a:lnTo>
                    <a:pt x="222" y="152"/>
                  </a:lnTo>
                  <a:lnTo>
                    <a:pt x="219" y="150"/>
                  </a:lnTo>
                  <a:lnTo>
                    <a:pt x="216" y="148"/>
                  </a:lnTo>
                  <a:lnTo>
                    <a:pt x="211" y="134"/>
                  </a:lnTo>
                  <a:lnTo>
                    <a:pt x="209" y="131"/>
                  </a:lnTo>
                  <a:lnTo>
                    <a:pt x="209" y="126"/>
                  </a:lnTo>
                  <a:lnTo>
                    <a:pt x="208" y="123"/>
                  </a:lnTo>
                  <a:lnTo>
                    <a:pt x="205" y="119"/>
                  </a:lnTo>
                  <a:lnTo>
                    <a:pt x="208" y="119"/>
                  </a:lnTo>
                  <a:lnTo>
                    <a:pt x="207" y="117"/>
                  </a:lnTo>
                  <a:lnTo>
                    <a:pt x="208" y="115"/>
                  </a:lnTo>
                  <a:lnTo>
                    <a:pt x="208" y="112"/>
                  </a:lnTo>
                  <a:lnTo>
                    <a:pt x="208" y="108"/>
                  </a:lnTo>
                  <a:lnTo>
                    <a:pt x="209" y="106"/>
                  </a:lnTo>
                  <a:lnTo>
                    <a:pt x="209" y="101"/>
                  </a:lnTo>
                  <a:lnTo>
                    <a:pt x="208" y="99"/>
                  </a:lnTo>
                  <a:lnTo>
                    <a:pt x="208" y="93"/>
                  </a:lnTo>
                  <a:lnTo>
                    <a:pt x="205" y="90"/>
                  </a:lnTo>
                  <a:lnTo>
                    <a:pt x="208" y="87"/>
                  </a:lnTo>
                  <a:lnTo>
                    <a:pt x="209" y="82"/>
                  </a:lnTo>
                  <a:lnTo>
                    <a:pt x="211" y="77"/>
                  </a:lnTo>
                  <a:lnTo>
                    <a:pt x="211" y="76"/>
                  </a:lnTo>
                  <a:lnTo>
                    <a:pt x="213" y="73"/>
                  </a:lnTo>
                  <a:lnTo>
                    <a:pt x="213" y="71"/>
                  </a:lnTo>
                  <a:lnTo>
                    <a:pt x="211" y="68"/>
                  </a:lnTo>
                  <a:lnTo>
                    <a:pt x="213" y="66"/>
                  </a:lnTo>
                  <a:lnTo>
                    <a:pt x="213" y="63"/>
                  </a:lnTo>
                  <a:lnTo>
                    <a:pt x="216" y="63"/>
                  </a:lnTo>
                  <a:lnTo>
                    <a:pt x="216" y="54"/>
                  </a:lnTo>
                  <a:lnTo>
                    <a:pt x="213" y="49"/>
                  </a:lnTo>
                  <a:lnTo>
                    <a:pt x="213" y="44"/>
                  </a:lnTo>
                  <a:lnTo>
                    <a:pt x="211" y="42"/>
                  </a:lnTo>
                  <a:lnTo>
                    <a:pt x="211" y="41"/>
                  </a:lnTo>
                  <a:lnTo>
                    <a:pt x="209" y="37"/>
                  </a:lnTo>
                  <a:lnTo>
                    <a:pt x="209" y="35"/>
                  </a:lnTo>
                  <a:lnTo>
                    <a:pt x="208" y="33"/>
                  </a:lnTo>
                  <a:lnTo>
                    <a:pt x="202" y="32"/>
                  </a:lnTo>
                  <a:lnTo>
                    <a:pt x="200" y="32"/>
                  </a:lnTo>
                  <a:lnTo>
                    <a:pt x="198" y="29"/>
                  </a:lnTo>
                  <a:lnTo>
                    <a:pt x="197" y="27"/>
                  </a:lnTo>
                  <a:lnTo>
                    <a:pt x="197" y="24"/>
                  </a:lnTo>
                  <a:lnTo>
                    <a:pt x="197" y="21"/>
                  </a:lnTo>
                  <a:lnTo>
                    <a:pt x="194" y="11"/>
                  </a:lnTo>
                  <a:lnTo>
                    <a:pt x="191" y="6"/>
                  </a:lnTo>
                  <a:lnTo>
                    <a:pt x="190" y="2"/>
                  </a:lnTo>
                  <a:lnTo>
                    <a:pt x="190" y="1"/>
                  </a:lnTo>
                  <a:lnTo>
                    <a:pt x="187"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0" name="Freeform 116">
              <a:extLst>
                <a:ext uri="{FF2B5EF4-FFF2-40B4-BE49-F238E27FC236}">
                  <a16:creationId xmlns:a16="http://schemas.microsoft.com/office/drawing/2014/main" id="{DC791285-E5EF-3EFE-2228-AFE8E57578AA}"/>
                </a:ext>
              </a:extLst>
            </p:cNvPr>
            <p:cNvSpPr>
              <a:spLocks/>
            </p:cNvSpPr>
            <p:nvPr/>
          </p:nvSpPr>
          <p:spPr bwMode="auto">
            <a:xfrm>
              <a:off x="245758" y="2640527"/>
              <a:ext cx="109355" cy="48749"/>
            </a:xfrm>
            <a:custGeom>
              <a:avLst/>
              <a:gdLst>
                <a:gd name="T0" fmla="*/ 8 w 581"/>
                <a:gd name="T1" fmla="*/ 7 h 256"/>
                <a:gd name="T2" fmla="*/ 16 w 581"/>
                <a:gd name="T3" fmla="*/ 16 h 256"/>
                <a:gd name="T4" fmla="*/ 19 w 581"/>
                <a:gd name="T5" fmla="*/ 26 h 256"/>
                <a:gd name="T6" fmla="*/ 39 w 581"/>
                <a:gd name="T7" fmla="*/ 35 h 256"/>
                <a:gd name="T8" fmla="*/ 42 w 581"/>
                <a:gd name="T9" fmla="*/ 37 h 256"/>
                <a:gd name="T10" fmla="*/ 52 w 581"/>
                <a:gd name="T11" fmla="*/ 41 h 256"/>
                <a:gd name="T12" fmla="*/ 53 w 581"/>
                <a:gd name="T13" fmla="*/ 57 h 256"/>
                <a:gd name="T14" fmla="*/ 58 w 581"/>
                <a:gd name="T15" fmla="*/ 69 h 256"/>
                <a:gd name="T16" fmla="*/ 62 w 581"/>
                <a:gd name="T17" fmla="*/ 105 h 256"/>
                <a:gd name="T18" fmla="*/ 74 w 581"/>
                <a:gd name="T19" fmla="*/ 116 h 256"/>
                <a:gd name="T20" fmla="*/ 86 w 581"/>
                <a:gd name="T21" fmla="*/ 123 h 256"/>
                <a:gd name="T22" fmla="*/ 88 w 581"/>
                <a:gd name="T23" fmla="*/ 144 h 256"/>
                <a:gd name="T24" fmla="*/ 99 w 581"/>
                <a:gd name="T25" fmla="*/ 155 h 256"/>
                <a:gd name="T26" fmla="*/ 110 w 581"/>
                <a:gd name="T27" fmla="*/ 163 h 256"/>
                <a:gd name="T28" fmla="*/ 118 w 581"/>
                <a:gd name="T29" fmla="*/ 203 h 256"/>
                <a:gd name="T30" fmla="*/ 129 w 581"/>
                <a:gd name="T31" fmla="*/ 210 h 256"/>
                <a:gd name="T32" fmla="*/ 129 w 581"/>
                <a:gd name="T33" fmla="*/ 221 h 256"/>
                <a:gd name="T34" fmla="*/ 130 w 581"/>
                <a:gd name="T35" fmla="*/ 239 h 256"/>
                <a:gd name="T36" fmla="*/ 366 w 581"/>
                <a:gd name="T37" fmla="*/ 256 h 256"/>
                <a:gd name="T38" fmla="*/ 363 w 581"/>
                <a:gd name="T39" fmla="*/ 237 h 256"/>
                <a:gd name="T40" fmla="*/ 367 w 581"/>
                <a:gd name="T41" fmla="*/ 226 h 256"/>
                <a:gd name="T42" fmla="*/ 370 w 581"/>
                <a:gd name="T43" fmla="*/ 223 h 256"/>
                <a:gd name="T44" fmla="*/ 372 w 581"/>
                <a:gd name="T45" fmla="*/ 221 h 256"/>
                <a:gd name="T46" fmla="*/ 379 w 581"/>
                <a:gd name="T47" fmla="*/ 216 h 256"/>
                <a:gd name="T48" fmla="*/ 402 w 581"/>
                <a:gd name="T49" fmla="*/ 218 h 256"/>
                <a:gd name="T50" fmla="*/ 407 w 581"/>
                <a:gd name="T51" fmla="*/ 216 h 256"/>
                <a:gd name="T52" fmla="*/ 419 w 581"/>
                <a:gd name="T53" fmla="*/ 218 h 256"/>
                <a:gd name="T54" fmla="*/ 427 w 581"/>
                <a:gd name="T55" fmla="*/ 223 h 256"/>
                <a:gd name="T56" fmla="*/ 429 w 581"/>
                <a:gd name="T57" fmla="*/ 225 h 256"/>
                <a:gd name="T58" fmla="*/ 443 w 581"/>
                <a:gd name="T59" fmla="*/ 232 h 256"/>
                <a:gd name="T60" fmla="*/ 456 w 581"/>
                <a:gd name="T61" fmla="*/ 236 h 256"/>
                <a:gd name="T62" fmla="*/ 481 w 581"/>
                <a:gd name="T63" fmla="*/ 239 h 256"/>
                <a:gd name="T64" fmla="*/ 498 w 581"/>
                <a:gd name="T65" fmla="*/ 245 h 256"/>
                <a:gd name="T66" fmla="*/ 509 w 581"/>
                <a:gd name="T67" fmla="*/ 247 h 256"/>
                <a:gd name="T68" fmla="*/ 519 w 581"/>
                <a:gd name="T69" fmla="*/ 245 h 256"/>
                <a:gd name="T70" fmla="*/ 511 w 581"/>
                <a:gd name="T71" fmla="*/ 234 h 256"/>
                <a:gd name="T72" fmla="*/ 489 w 581"/>
                <a:gd name="T73" fmla="*/ 225 h 256"/>
                <a:gd name="T74" fmla="*/ 477 w 581"/>
                <a:gd name="T75" fmla="*/ 215 h 256"/>
                <a:gd name="T76" fmla="*/ 473 w 581"/>
                <a:gd name="T77" fmla="*/ 212 h 256"/>
                <a:gd name="T78" fmla="*/ 467 w 581"/>
                <a:gd name="T79" fmla="*/ 204 h 256"/>
                <a:gd name="T80" fmla="*/ 454 w 581"/>
                <a:gd name="T81" fmla="*/ 194 h 256"/>
                <a:gd name="T82" fmla="*/ 454 w 581"/>
                <a:gd name="T83" fmla="*/ 188 h 256"/>
                <a:gd name="T84" fmla="*/ 457 w 581"/>
                <a:gd name="T85" fmla="*/ 171 h 256"/>
                <a:gd name="T86" fmla="*/ 454 w 581"/>
                <a:gd name="T87" fmla="*/ 161 h 256"/>
                <a:gd name="T88" fmla="*/ 446 w 581"/>
                <a:gd name="T89" fmla="*/ 149 h 256"/>
                <a:gd name="T90" fmla="*/ 445 w 581"/>
                <a:gd name="T91" fmla="*/ 125 h 256"/>
                <a:gd name="T92" fmla="*/ 449 w 581"/>
                <a:gd name="T93" fmla="*/ 106 h 256"/>
                <a:gd name="T94" fmla="*/ 451 w 581"/>
                <a:gd name="T95" fmla="*/ 97 h 256"/>
                <a:gd name="T96" fmla="*/ 451 w 581"/>
                <a:gd name="T97" fmla="*/ 84 h 256"/>
                <a:gd name="T98" fmla="*/ 462 w 581"/>
                <a:gd name="T99" fmla="*/ 76 h 256"/>
                <a:gd name="T100" fmla="*/ 478 w 581"/>
                <a:gd name="T101" fmla="*/ 72 h 256"/>
                <a:gd name="T102" fmla="*/ 487 w 581"/>
                <a:gd name="T103" fmla="*/ 65 h 256"/>
                <a:gd name="T104" fmla="*/ 505 w 581"/>
                <a:gd name="T105" fmla="*/ 59 h 256"/>
                <a:gd name="T106" fmla="*/ 515 w 581"/>
                <a:gd name="T107" fmla="*/ 58 h 256"/>
                <a:gd name="T108" fmla="*/ 519 w 581"/>
                <a:gd name="T109" fmla="*/ 57 h 256"/>
                <a:gd name="T110" fmla="*/ 526 w 581"/>
                <a:gd name="T111" fmla="*/ 52 h 256"/>
                <a:gd name="T112" fmla="*/ 532 w 581"/>
                <a:gd name="T113" fmla="*/ 49 h 256"/>
                <a:gd name="T114" fmla="*/ 538 w 581"/>
                <a:gd name="T115" fmla="*/ 40 h 256"/>
                <a:gd name="T116" fmla="*/ 543 w 581"/>
                <a:gd name="T117" fmla="*/ 29 h 256"/>
                <a:gd name="T118" fmla="*/ 555 w 581"/>
                <a:gd name="T119" fmla="*/ 21 h 256"/>
                <a:gd name="T120" fmla="*/ 567 w 581"/>
                <a:gd name="T121" fmla="*/ 19 h 256"/>
                <a:gd name="T122" fmla="*/ 574 w 581"/>
                <a:gd name="T123" fmla="*/ 12 h 256"/>
                <a:gd name="T124" fmla="*/ 577 w 581"/>
                <a:gd name="T125" fmla="*/ 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1" h="256">
                  <a:moveTo>
                    <a:pt x="0" y="0"/>
                  </a:moveTo>
                  <a:lnTo>
                    <a:pt x="1" y="2"/>
                  </a:lnTo>
                  <a:lnTo>
                    <a:pt x="3" y="7"/>
                  </a:lnTo>
                  <a:lnTo>
                    <a:pt x="8" y="7"/>
                  </a:lnTo>
                  <a:lnTo>
                    <a:pt x="12" y="8"/>
                  </a:lnTo>
                  <a:lnTo>
                    <a:pt x="13" y="10"/>
                  </a:lnTo>
                  <a:lnTo>
                    <a:pt x="14" y="16"/>
                  </a:lnTo>
                  <a:lnTo>
                    <a:pt x="16" y="16"/>
                  </a:lnTo>
                  <a:lnTo>
                    <a:pt x="17" y="18"/>
                  </a:lnTo>
                  <a:lnTo>
                    <a:pt x="19" y="21"/>
                  </a:lnTo>
                  <a:lnTo>
                    <a:pt x="20" y="24"/>
                  </a:lnTo>
                  <a:lnTo>
                    <a:pt x="19" y="26"/>
                  </a:lnTo>
                  <a:lnTo>
                    <a:pt x="20" y="30"/>
                  </a:lnTo>
                  <a:lnTo>
                    <a:pt x="25" y="32"/>
                  </a:lnTo>
                  <a:lnTo>
                    <a:pt x="36" y="32"/>
                  </a:lnTo>
                  <a:lnTo>
                    <a:pt x="39" y="35"/>
                  </a:lnTo>
                  <a:lnTo>
                    <a:pt x="39" y="33"/>
                  </a:lnTo>
                  <a:lnTo>
                    <a:pt x="40" y="33"/>
                  </a:lnTo>
                  <a:lnTo>
                    <a:pt x="41" y="35"/>
                  </a:lnTo>
                  <a:lnTo>
                    <a:pt x="42" y="37"/>
                  </a:lnTo>
                  <a:lnTo>
                    <a:pt x="47" y="37"/>
                  </a:lnTo>
                  <a:lnTo>
                    <a:pt x="47" y="38"/>
                  </a:lnTo>
                  <a:lnTo>
                    <a:pt x="50" y="40"/>
                  </a:lnTo>
                  <a:lnTo>
                    <a:pt x="52" y="41"/>
                  </a:lnTo>
                  <a:lnTo>
                    <a:pt x="52" y="46"/>
                  </a:lnTo>
                  <a:lnTo>
                    <a:pt x="53" y="50"/>
                  </a:lnTo>
                  <a:lnTo>
                    <a:pt x="53" y="54"/>
                  </a:lnTo>
                  <a:lnTo>
                    <a:pt x="53" y="57"/>
                  </a:lnTo>
                  <a:lnTo>
                    <a:pt x="55" y="59"/>
                  </a:lnTo>
                  <a:lnTo>
                    <a:pt x="55" y="61"/>
                  </a:lnTo>
                  <a:lnTo>
                    <a:pt x="58" y="65"/>
                  </a:lnTo>
                  <a:lnTo>
                    <a:pt x="58" y="69"/>
                  </a:lnTo>
                  <a:lnTo>
                    <a:pt x="61" y="72"/>
                  </a:lnTo>
                  <a:lnTo>
                    <a:pt x="63" y="79"/>
                  </a:lnTo>
                  <a:lnTo>
                    <a:pt x="63" y="105"/>
                  </a:lnTo>
                  <a:lnTo>
                    <a:pt x="62" y="105"/>
                  </a:lnTo>
                  <a:lnTo>
                    <a:pt x="63" y="106"/>
                  </a:lnTo>
                  <a:lnTo>
                    <a:pt x="63" y="112"/>
                  </a:lnTo>
                  <a:lnTo>
                    <a:pt x="66" y="116"/>
                  </a:lnTo>
                  <a:lnTo>
                    <a:pt x="74" y="116"/>
                  </a:lnTo>
                  <a:lnTo>
                    <a:pt x="76" y="117"/>
                  </a:lnTo>
                  <a:lnTo>
                    <a:pt x="79" y="116"/>
                  </a:lnTo>
                  <a:lnTo>
                    <a:pt x="85" y="117"/>
                  </a:lnTo>
                  <a:lnTo>
                    <a:pt x="86" y="123"/>
                  </a:lnTo>
                  <a:lnTo>
                    <a:pt x="86" y="125"/>
                  </a:lnTo>
                  <a:lnTo>
                    <a:pt x="85" y="133"/>
                  </a:lnTo>
                  <a:lnTo>
                    <a:pt x="86" y="139"/>
                  </a:lnTo>
                  <a:lnTo>
                    <a:pt x="88" y="144"/>
                  </a:lnTo>
                  <a:lnTo>
                    <a:pt x="89" y="145"/>
                  </a:lnTo>
                  <a:lnTo>
                    <a:pt x="94" y="149"/>
                  </a:lnTo>
                  <a:lnTo>
                    <a:pt x="96" y="152"/>
                  </a:lnTo>
                  <a:lnTo>
                    <a:pt x="99" y="155"/>
                  </a:lnTo>
                  <a:lnTo>
                    <a:pt x="100" y="156"/>
                  </a:lnTo>
                  <a:lnTo>
                    <a:pt x="102" y="159"/>
                  </a:lnTo>
                  <a:lnTo>
                    <a:pt x="104" y="160"/>
                  </a:lnTo>
                  <a:lnTo>
                    <a:pt x="110" y="163"/>
                  </a:lnTo>
                  <a:lnTo>
                    <a:pt x="118" y="177"/>
                  </a:lnTo>
                  <a:lnTo>
                    <a:pt x="118" y="201"/>
                  </a:lnTo>
                  <a:lnTo>
                    <a:pt x="117" y="202"/>
                  </a:lnTo>
                  <a:lnTo>
                    <a:pt x="118" y="203"/>
                  </a:lnTo>
                  <a:lnTo>
                    <a:pt x="121" y="204"/>
                  </a:lnTo>
                  <a:lnTo>
                    <a:pt x="123" y="207"/>
                  </a:lnTo>
                  <a:lnTo>
                    <a:pt x="125" y="207"/>
                  </a:lnTo>
                  <a:lnTo>
                    <a:pt x="129" y="210"/>
                  </a:lnTo>
                  <a:lnTo>
                    <a:pt x="129" y="215"/>
                  </a:lnTo>
                  <a:lnTo>
                    <a:pt x="130" y="216"/>
                  </a:lnTo>
                  <a:lnTo>
                    <a:pt x="129" y="218"/>
                  </a:lnTo>
                  <a:lnTo>
                    <a:pt x="129" y="221"/>
                  </a:lnTo>
                  <a:lnTo>
                    <a:pt x="129" y="232"/>
                  </a:lnTo>
                  <a:lnTo>
                    <a:pt x="126" y="233"/>
                  </a:lnTo>
                  <a:lnTo>
                    <a:pt x="129" y="236"/>
                  </a:lnTo>
                  <a:lnTo>
                    <a:pt x="130" y="239"/>
                  </a:lnTo>
                  <a:lnTo>
                    <a:pt x="129" y="247"/>
                  </a:lnTo>
                  <a:lnTo>
                    <a:pt x="126" y="254"/>
                  </a:lnTo>
                  <a:lnTo>
                    <a:pt x="123" y="256"/>
                  </a:lnTo>
                  <a:lnTo>
                    <a:pt x="366" y="256"/>
                  </a:lnTo>
                  <a:lnTo>
                    <a:pt x="363" y="254"/>
                  </a:lnTo>
                  <a:lnTo>
                    <a:pt x="363" y="245"/>
                  </a:lnTo>
                  <a:lnTo>
                    <a:pt x="361" y="239"/>
                  </a:lnTo>
                  <a:lnTo>
                    <a:pt x="363" y="237"/>
                  </a:lnTo>
                  <a:lnTo>
                    <a:pt x="363" y="228"/>
                  </a:lnTo>
                  <a:lnTo>
                    <a:pt x="366" y="227"/>
                  </a:lnTo>
                  <a:lnTo>
                    <a:pt x="366" y="226"/>
                  </a:lnTo>
                  <a:lnTo>
                    <a:pt x="367" y="226"/>
                  </a:lnTo>
                  <a:lnTo>
                    <a:pt x="367" y="225"/>
                  </a:lnTo>
                  <a:lnTo>
                    <a:pt x="367" y="224"/>
                  </a:lnTo>
                  <a:lnTo>
                    <a:pt x="368" y="224"/>
                  </a:lnTo>
                  <a:lnTo>
                    <a:pt x="370" y="223"/>
                  </a:lnTo>
                  <a:lnTo>
                    <a:pt x="370" y="222"/>
                  </a:lnTo>
                  <a:lnTo>
                    <a:pt x="371" y="222"/>
                  </a:lnTo>
                  <a:lnTo>
                    <a:pt x="371" y="221"/>
                  </a:lnTo>
                  <a:lnTo>
                    <a:pt x="372" y="221"/>
                  </a:lnTo>
                  <a:lnTo>
                    <a:pt x="374" y="220"/>
                  </a:lnTo>
                  <a:lnTo>
                    <a:pt x="378" y="218"/>
                  </a:lnTo>
                  <a:lnTo>
                    <a:pt x="378" y="216"/>
                  </a:lnTo>
                  <a:lnTo>
                    <a:pt x="379" y="216"/>
                  </a:lnTo>
                  <a:lnTo>
                    <a:pt x="381" y="215"/>
                  </a:lnTo>
                  <a:lnTo>
                    <a:pt x="392" y="215"/>
                  </a:lnTo>
                  <a:lnTo>
                    <a:pt x="396" y="218"/>
                  </a:lnTo>
                  <a:lnTo>
                    <a:pt x="402" y="218"/>
                  </a:lnTo>
                  <a:lnTo>
                    <a:pt x="402" y="215"/>
                  </a:lnTo>
                  <a:lnTo>
                    <a:pt x="405" y="215"/>
                  </a:lnTo>
                  <a:lnTo>
                    <a:pt x="406" y="216"/>
                  </a:lnTo>
                  <a:lnTo>
                    <a:pt x="407" y="216"/>
                  </a:lnTo>
                  <a:lnTo>
                    <a:pt x="410" y="218"/>
                  </a:lnTo>
                  <a:lnTo>
                    <a:pt x="414" y="215"/>
                  </a:lnTo>
                  <a:lnTo>
                    <a:pt x="416" y="218"/>
                  </a:lnTo>
                  <a:lnTo>
                    <a:pt x="419" y="218"/>
                  </a:lnTo>
                  <a:lnTo>
                    <a:pt x="421" y="221"/>
                  </a:lnTo>
                  <a:lnTo>
                    <a:pt x="425" y="221"/>
                  </a:lnTo>
                  <a:lnTo>
                    <a:pt x="425" y="222"/>
                  </a:lnTo>
                  <a:lnTo>
                    <a:pt x="427" y="223"/>
                  </a:lnTo>
                  <a:lnTo>
                    <a:pt x="427" y="221"/>
                  </a:lnTo>
                  <a:lnTo>
                    <a:pt x="429" y="221"/>
                  </a:lnTo>
                  <a:lnTo>
                    <a:pt x="428" y="223"/>
                  </a:lnTo>
                  <a:lnTo>
                    <a:pt x="429" y="225"/>
                  </a:lnTo>
                  <a:lnTo>
                    <a:pt x="434" y="226"/>
                  </a:lnTo>
                  <a:lnTo>
                    <a:pt x="435" y="228"/>
                  </a:lnTo>
                  <a:lnTo>
                    <a:pt x="438" y="228"/>
                  </a:lnTo>
                  <a:lnTo>
                    <a:pt x="443" y="232"/>
                  </a:lnTo>
                  <a:lnTo>
                    <a:pt x="443" y="233"/>
                  </a:lnTo>
                  <a:lnTo>
                    <a:pt x="446" y="234"/>
                  </a:lnTo>
                  <a:lnTo>
                    <a:pt x="449" y="236"/>
                  </a:lnTo>
                  <a:lnTo>
                    <a:pt x="456" y="236"/>
                  </a:lnTo>
                  <a:lnTo>
                    <a:pt x="457" y="237"/>
                  </a:lnTo>
                  <a:lnTo>
                    <a:pt x="460" y="237"/>
                  </a:lnTo>
                  <a:lnTo>
                    <a:pt x="465" y="239"/>
                  </a:lnTo>
                  <a:lnTo>
                    <a:pt x="481" y="239"/>
                  </a:lnTo>
                  <a:lnTo>
                    <a:pt x="484" y="243"/>
                  </a:lnTo>
                  <a:lnTo>
                    <a:pt x="494" y="243"/>
                  </a:lnTo>
                  <a:lnTo>
                    <a:pt x="494" y="244"/>
                  </a:lnTo>
                  <a:lnTo>
                    <a:pt x="498" y="245"/>
                  </a:lnTo>
                  <a:lnTo>
                    <a:pt x="501" y="245"/>
                  </a:lnTo>
                  <a:lnTo>
                    <a:pt x="502" y="245"/>
                  </a:lnTo>
                  <a:lnTo>
                    <a:pt x="503" y="247"/>
                  </a:lnTo>
                  <a:lnTo>
                    <a:pt x="509" y="247"/>
                  </a:lnTo>
                  <a:lnTo>
                    <a:pt x="511" y="248"/>
                  </a:lnTo>
                  <a:lnTo>
                    <a:pt x="514" y="248"/>
                  </a:lnTo>
                  <a:lnTo>
                    <a:pt x="516" y="247"/>
                  </a:lnTo>
                  <a:lnTo>
                    <a:pt x="519" y="245"/>
                  </a:lnTo>
                  <a:lnTo>
                    <a:pt x="520" y="243"/>
                  </a:lnTo>
                  <a:lnTo>
                    <a:pt x="516" y="239"/>
                  </a:lnTo>
                  <a:lnTo>
                    <a:pt x="512" y="236"/>
                  </a:lnTo>
                  <a:lnTo>
                    <a:pt x="511" y="234"/>
                  </a:lnTo>
                  <a:lnTo>
                    <a:pt x="500" y="234"/>
                  </a:lnTo>
                  <a:lnTo>
                    <a:pt x="498" y="232"/>
                  </a:lnTo>
                  <a:lnTo>
                    <a:pt x="489" y="232"/>
                  </a:lnTo>
                  <a:lnTo>
                    <a:pt x="489" y="225"/>
                  </a:lnTo>
                  <a:lnTo>
                    <a:pt x="486" y="223"/>
                  </a:lnTo>
                  <a:lnTo>
                    <a:pt x="484" y="223"/>
                  </a:lnTo>
                  <a:lnTo>
                    <a:pt x="479" y="218"/>
                  </a:lnTo>
                  <a:lnTo>
                    <a:pt x="477" y="215"/>
                  </a:lnTo>
                  <a:lnTo>
                    <a:pt x="476" y="215"/>
                  </a:lnTo>
                  <a:lnTo>
                    <a:pt x="476" y="214"/>
                  </a:lnTo>
                  <a:lnTo>
                    <a:pt x="475" y="212"/>
                  </a:lnTo>
                  <a:lnTo>
                    <a:pt x="473" y="212"/>
                  </a:lnTo>
                  <a:lnTo>
                    <a:pt x="470" y="209"/>
                  </a:lnTo>
                  <a:lnTo>
                    <a:pt x="470" y="207"/>
                  </a:lnTo>
                  <a:lnTo>
                    <a:pt x="469" y="204"/>
                  </a:lnTo>
                  <a:lnTo>
                    <a:pt x="467" y="204"/>
                  </a:lnTo>
                  <a:lnTo>
                    <a:pt x="463" y="200"/>
                  </a:lnTo>
                  <a:lnTo>
                    <a:pt x="457" y="199"/>
                  </a:lnTo>
                  <a:lnTo>
                    <a:pt x="454" y="197"/>
                  </a:lnTo>
                  <a:lnTo>
                    <a:pt x="454" y="194"/>
                  </a:lnTo>
                  <a:lnTo>
                    <a:pt x="451" y="192"/>
                  </a:lnTo>
                  <a:lnTo>
                    <a:pt x="450" y="191"/>
                  </a:lnTo>
                  <a:lnTo>
                    <a:pt x="451" y="189"/>
                  </a:lnTo>
                  <a:lnTo>
                    <a:pt x="454" y="188"/>
                  </a:lnTo>
                  <a:lnTo>
                    <a:pt x="449" y="183"/>
                  </a:lnTo>
                  <a:lnTo>
                    <a:pt x="454" y="177"/>
                  </a:lnTo>
                  <a:lnTo>
                    <a:pt x="456" y="174"/>
                  </a:lnTo>
                  <a:lnTo>
                    <a:pt x="457" y="171"/>
                  </a:lnTo>
                  <a:lnTo>
                    <a:pt x="460" y="168"/>
                  </a:lnTo>
                  <a:lnTo>
                    <a:pt x="457" y="166"/>
                  </a:lnTo>
                  <a:lnTo>
                    <a:pt x="456" y="163"/>
                  </a:lnTo>
                  <a:lnTo>
                    <a:pt x="454" y="161"/>
                  </a:lnTo>
                  <a:lnTo>
                    <a:pt x="454" y="157"/>
                  </a:lnTo>
                  <a:lnTo>
                    <a:pt x="451" y="154"/>
                  </a:lnTo>
                  <a:lnTo>
                    <a:pt x="451" y="152"/>
                  </a:lnTo>
                  <a:lnTo>
                    <a:pt x="446" y="149"/>
                  </a:lnTo>
                  <a:lnTo>
                    <a:pt x="445" y="141"/>
                  </a:lnTo>
                  <a:lnTo>
                    <a:pt x="445" y="130"/>
                  </a:lnTo>
                  <a:lnTo>
                    <a:pt x="446" y="128"/>
                  </a:lnTo>
                  <a:lnTo>
                    <a:pt x="445" y="125"/>
                  </a:lnTo>
                  <a:lnTo>
                    <a:pt x="443" y="121"/>
                  </a:lnTo>
                  <a:lnTo>
                    <a:pt x="443" y="119"/>
                  </a:lnTo>
                  <a:lnTo>
                    <a:pt x="443" y="116"/>
                  </a:lnTo>
                  <a:lnTo>
                    <a:pt x="449" y="106"/>
                  </a:lnTo>
                  <a:lnTo>
                    <a:pt x="450" y="104"/>
                  </a:lnTo>
                  <a:lnTo>
                    <a:pt x="450" y="103"/>
                  </a:lnTo>
                  <a:lnTo>
                    <a:pt x="451" y="103"/>
                  </a:lnTo>
                  <a:lnTo>
                    <a:pt x="451" y="97"/>
                  </a:lnTo>
                  <a:lnTo>
                    <a:pt x="454" y="95"/>
                  </a:lnTo>
                  <a:lnTo>
                    <a:pt x="451" y="94"/>
                  </a:lnTo>
                  <a:lnTo>
                    <a:pt x="449" y="90"/>
                  </a:lnTo>
                  <a:lnTo>
                    <a:pt x="451" y="84"/>
                  </a:lnTo>
                  <a:lnTo>
                    <a:pt x="453" y="83"/>
                  </a:lnTo>
                  <a:lnTo>
                    <a:pt x="456" y="81"/>
                  </a:lnTo>
                  <a:lnTo>
                    <a:pt x="458" y="77"/>
                  </a:lnTo>
                  <a:lnTo>
                    <a:pt x="462" y="76"/>
                  </a:lnTo>
                  <a:lnTo>
                    <a:pt x="465" y="73"/>
                  </a:lnTo>
                  <a:lnTo>
                    <a:pt x="470" y="73"/>
                  </a:lnTo>
                  <a:lnTo>
                    <a:pt x="476" y="72"/>
                  </a:lnTo>
                  <a:lnTo>
                    <a:pt x="478" y="72"/>
                  </a:lnTo>
                  <a:lnTo>
                    <a:pt x="479" y="76"/>
                  </a:lnTo>
                  <a:lnTo>
                    <a:pt x="484" y="72"/>
                  </a:lnTo>
                  <a:lnTo>
                    <a:pt x="486" y="69"/>
                  </a:lnTo>
                  <a:lnTo>
                    <a:pt x="487" y="65"/>
                  </a:lnTo>
                  <a:lnTo>
                    <a:pt x="490" y="62"/>
                  </a:lnTo>
                  <a:lnTo>
                    <a:pt x="501" y="62"/>
                  </a:lnTo>
                  <a:lnTo>
                    <a:pt x="503" y="61"/>
                  </a:lnTo>
                  <a:lnTo>
                    <a:pt x="505" y="59"/>
                  </a:lnTo>
                  <a:lnTo>
                    <a:pt x="512" y="59"/>
                  </a:lnTo>
                  <a:lnTo>
                    <a:pt x="512" y="57"/>
                  </a:lnTo>
                  <a:lnTo>
                    <a:pt x="514" y="57"/>
                  </a:lnTo>
                  <a:lnTo>
                    <a:pt x="515" y="58"/>
                  </a:lnTo>
                  <a:lnTo>
                    <a:pt x="517" y="59"/>
                  </a:lnTo>
                  <a:lnTo>
                    <a:pt x="517" y="58"/>
                  </a:lnTo>
                  <a:lnTo>
                    <a:pt x="519" y="58"/>
                  </a:lnTo>
                  <a:lnTo>
                    <a:pt x="519" y="57"/>
                  </a:lnTo>
                  <a:lnTo>
                    <a:pt x="520" y="57"/>
                  </a:lnTo>
                  <a:lnTo>
                    <a:pt x="522" y="54"/>
                  </a:lnTo>
                  <a:lnTo>
                    <a:pt x="525" y="54"/>
                  </a:lnTo>
                  <a:lnTo>
                    <a:pt x="526" y="52"/>
                  </a:lnTo>
                  <a:lnTo>
                    <a:pt x="527" y="50"/>
                  </a:lnTo>
                  <a:lnTo>
                    <a:pt x="531" y="50"/>
                  </a:lnTo>
                  <a:lnTo>
                    <a:pt x="531" y="49"/>
                  </a:lnTo>
                  <a:lnTo>
                    <a:pt x="532" y="49"/>
                  </a:lnTo>
                  <a:lnTo>
                    <a:pt x="534" y="48"/>
                  </a:lnTo>
                  <a:lnTo>
                    <a:pt x="536" y="46"/>
                  </a:lnTo>
                  <a:lnTo>
                    <a:pt x="536" y="41"/>
                  </a:lnTo>
                  <a:lnTo>
                    <a:pt x="538" y="40"/>
                  </a:lnTo>
                  <a:lnTo>
                    <a:pt x="538" y="35"/>
                  </a:lnTo>
                  <a:lnTo>
                    <a:pt x="541" y="30"/>
                  </a:lnTo>
                  <a:lnTo>
                    <a:pt x="541" y="29"/>
                  </a:lnTo>
                  <a:lnTo>
                    <a:pt x="543" y="29"/>
                  </a:lnTo>
                  <a:lnTo>
                    <a:pt x="545" y="26"/>
                  </a:lnTo>
                  <a:lnTo>
                    <a:pt x="547" y="24"/>
                  </a:lnTo>
                  <a:lnTo>
                    <a:pt x="552" y="24"/>
                  </a:lnTo>
                  <a:lnTo>
                    <a:pt x="555" y="21"/>
                  </a:lnTo>
                  <a:lnTo>
                    <a:pt x="555" y="19"/>
                  </a:lnTo>
                  <a:lnTo>
                    <a:pt x="557" y="18"/>
                  </a:lnTo>
                  <a:lnTo>
                    <a:pt x="560" y="19"/>
                  </a:lnTo>
                  <a:lnTo>
                    <a:pt x="567" y="19"/>
                  </a:lnTo>
                  <a:lnTo>
                    <a:pt x="574" y="18"/>
                  </a:lnTo>
                  <a:lnTo>
                    <a:pt x="574" y="16"/>
                  </a:lnTo>
                  <a:lnTo>
                    <a:pt x="574" y="13"/>
                  </a:lnTo>
                  <a:lnTo>
                    <a:pt x="574" y="12"/>
                  </a:lnTo>
                  <a:lnTo>
                    <a:pt x="575" y="12"/>
                  </a:lnTo>
                  <a:lnTo>
                    <a:pt x="576" y="10"/>
                  </a:lnTo>
                  <a:lnTo>
                    <a:pt x="577" y="8"/>
                  </a:lnTo>
                  <a:lnTo>
                    <a:pt x="577" y="7"/>
                  </a:lnTo>
                  <a:lnTo>
                    <a:pt x="58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1" name="Freeform 117">
              <a:extLst>
                <a:ext uri="{FF2B5EF4-FFF2-40B4-BE49-F238E27FC236}">
                  <a16:creationId xmlns:a16="http://schemas.microsoft.com/office/drawing/2014/main" id="{AA99C4B3-5222-F945-1DCC-321F68BA7879}"/>
                </a:ext>
              </a:extLst>
            </p:cNvPr>
            <p:cNvSpPr>
              <a:spLocks/>
            </p:cNvSpPr>
            <p:nvPr/>
          </p:nvSpPr>
          <p:spPr bwMode="auto">
            <a:xfrm>
              <a:off x="185152" y="2689276"/>
              <a:ext cx="130436" cy="47431"/>
            </a:xfrm>
            <a:custGeom>
              <a:avLst/>
              <a:gdLst>
                <a:gd name="T0" fmla="*/ 28 w 694"/>
                <a:gd name="T1" fmla="*/ 255 h 255"/>
                <a:gd name="T2" fmla="*/ 153 w 694"/>
                <a:gd name="T3" fmla="*/ 251 h 255"/>
                <a:gd name="T4" fmla="*/ 178 w 694"/>
                <a:gd name="T5" fmla="*/ 242 h 255"/>
                <a:gd name="T6" fmla="*/ 197 w 694"/>
                <a:gd name="T7" fmla="*/ 251 h 255"/>
                <a:gd name="T8" fmla="*/ 632 w 694"/>
                <a:gd name="T9" fmla="*/ 220 h 255"/>
                <a:gd name="T10" fmla="*/ 621 w 694"/>
                <a:gd name="T11" fmla="*/ 205 h 255"/>
                <a:gd name="T12" fmla="*/ 601 w 694"/>
                <a:gd name="T13" fmla="*/ 191 h 255"/>
                <a:gd name="T14" fmla="*/ 593 w 694"/>
                <a:gd name="T15" fmla="*/ 145 h 255"/>
                <a:gd name="T16" fmla="*/ 600 w 694"/>
                <a:gd name="T17" fmla="*/ 131 h 255"/>
                <a:gd name="T18" fmla="*/ 623 w 694"/>
                <a:gd name="T19" fmla="*/ 129 h 255"/>
                <a:gd name="T20" fmla="*/ 653 w 694"/>
                <a:gd name="T21" fmla="*/ 142 h 255"/>
                <a:gd name="T22" fmla="*/ 659 w 694"/>
                <a:gd name="T23" fmla="*/ 118 h 255"/>
                <a:gd name="T24" fmla="*/ 653 w 694"/>
                <a:gd name="T25" fmla="*/ 97 h 255"/>
                <a:gd name="T26" fmla="*/ 639 w 694"/>
                <a:gd name="T27" fmla="*/ 80 h 255"/>
                <a:gd name="T28" fmla="*/ 632 w 694"/>
                <a:gd name="T29" fmla="*/ 63 h 255"/>
                <a:gd name="T30" fmla="*/ 636 w 694"/>
                <a:gd name="T31" fmla="*/ 54 h 255"/>
                <a:gd name="T32" fmla="*/ 643 w 694"/>
                <a:gd name="T33" fmla="*/ 41 h 255"/>
                <a:gd name="T34" fmla="*/ 659 w 694"/>
                <a:gd name="T35" fmla="*/ 22 h 255"/>
                <a:gd name="T36" fmla="*/ 673 w 694"/>
                <a:gd name="T37" fmla="*/ 16 h 255"/>
                <a:gd name="T38" fmla="*/ 693 w 694"/>
                <a:gd name="T39" fmla="*/ 10 h 255"/>
                <a:gd name="T40" fmla="*/ 446 w 694"/>
                <a:gd name="T41" fmla="*/ 0 h 255"/>
                <a:gd name="T42" fmla="*/ 450 w 694"/>
                <a:gd name="T43" fmla="*/ 10 h 255"/>
                <a:gd name="T44" fmla="*/ 449 w 694"/>
                <a:gd name="T45" fmla="*/ 40 h 255"/>
                <a:gd name="T46" fmla="*/ 443 w 694"/>
                <a:gd name="T47" fmla="*/ 46 h 255"/>
                <a:gd name="T48" fmla="*/ 421 w 694"/>
                <a:gd name="T49" fmla="*/ 71 h 255"/>
                <a:gd name="T50" fmla="*/ 408 w 694"/>
                <a:gd name="T51" fmla="*/ 74 h 255"/>
                <a:gd name="T52" fmla="*/ 386 w 694"/>
                <a:gd name="T53" fmla="*/ 76 h 255"/>
                <a:gd name="T54" fmla="*/ 366 w 694"/>
                <a:gd name="T55" fmla="*/ 78 h 255"/>
                <a:gd name="T56" fmla="*/ 341 w 694"/>
                <a:gd name="T57" fmla="*/ 74 h 255"/>
                <a:gd name="T58" fmla="*/ 325 w 694"/>
                <a:gd name="T59" fmla="*/ 67 h 255"/>
                <a:gd name="T60" fmla="*/ 306 w 694"/>
                <a:gd name="T61" fmla="*/ 53 h 255"/>
                <a:gd name="T62" fmla="*/ 301 w 694"/>
                <a:gd name="T63" fmla="*/ 35 h 255"/>
                <a:gd name="T64" fmla="*/ 266 w 694"/>
                <a:gd name="T65" fmla="*/ 27 h 255"/>
                <a:gd name="T66" fmla="*/ 238 w 694"/>
                <a:gd name="T67" fmla="*/ 14 h 255"/>
                <a:gd name="T68" fmla="*/ 222 w 694"/>
                <a:gd name="T69" fmla="*/ 2 h 255"/>
                <a:gd name="T70" fmla="*/ 197 w 694"/>
                <a:gd name="T71" fmla="*/ 2 h 255"/>
                <a:gd name="T72" fmla="*/ 54 w 694"/>
                <a:gd name="T73" fmla="*/ 2 h 255"/>
                <a:gd name="T74" fmla="*/ 64 w 694"/>
                <a:gd name="T75" fmla="*/ 27 h 255"/>
                <a:gd name="T76" fmla="*/ 53 w 694"/>
                <a:gd name="T77" fmla="*/ 46 h 255"/>
                <a:gd name="T78" fmla="*/ 85 w 694"/>
                <a:gd name="T79" fmla="*/ 36 h 255"/>
                <a:gd name="T80" fmla="*/ 96 w 694"/>
                <a:gd name="T81" fmla="*/ 30 h 255"/>
                <a:gd name="T82" fmla="*/ 113 w 694"/>
                <a:gd name="T83" fmla="*/ 22 h 255"/>
                <a:gd name="T84" fmla="*/ 138 w 694"/>
                <a:gd name="T85" fmla="*/ 24 h 255"/>
                <a:gd name="T86" fmla="*/ 155 w 694"/>
                <a:gd name="T87" fmla="*/ 39 h 255"/>
                <a:gd name="T88" fmla="*/ 162 w 694"/>
                <a:gd name="T89" fmla="*/ 54 h 255"/>
                <a:gd name="T90" fmla="*/ 156 w 694"/>
                <a:gd name="T91" fmla="*/ 85 h 255"/>
                <a:gd name="T92" fmla="*/ 149 w 694"/>
                <a:gd name="T93" fmla="*/ 129 h 255"/>
                <a:gd name="T94" fmla="*/ 145 w 694"/>
                <a:gd name="T95" fmla="*/ 138 h 255"/>
                <a:gd name="T96" fmla="*/ 140 w 694"/>
                <a:gd name="T97" fmla="*/ 153 h 255"/>
                <a:gd name="T98" fmla="*/ 128 w 694"/>
                <a:gd name="T99" fmla="*/ 161 h 255"/>
                <a:gd name="T100" fmla="*/ 124 w 694"/>
                <a:gd name="T101" fmla="*/ 169 h 255"/>
                <a:gd name="T102" fmla="*/ 113 w 694"/>
                <a:gd name="T103" fmla="*/ 189 h 255"/>
                <a:gd name="T104" fmla="*/ 101 w 694"/>
                <a:gd name="T105" fmla="*/ 196 h 255"/>
                <a:gd name="T106" fmla="*/ 83 w 694"/>
                <a:gd name="T107" fmla="*/ 207 h 255"/>
                <a:gd name="T108" fmla="*/ 60 w 694"/>
                <a:gd name="T109" fmla="*/ 214 h 255"/>
                <a:gd name="T110" fmla="*/ 47 w 694"/>
                <a:gd name="T111" fmla="*/ 220 h 255"/>
                <a:gd name="T112" fmla="*/ 25 w 694"/>
                <a:gd name="T113" fmla="*/ 23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4" h="255">
                  <a:moveTo>
                    <a:pt x="20" y="240"/>
                  </a:moveTo>
                  <a:lnTo>
                    <a:pt x="17" y="243"/>
                  </a:lnTo>
                  <a:lnTo>
                    <a:pt x="9" y="243"/>
                  </a:lnTo>
                  <a:lnTo>
                    <a:pt x="7" y="249"/>
                  </a:lnTo>
                  <a:lnTo>
                    <a:pt x="0" y="253"/>
                  </a:lnTo>
                  <a:lnTo>
                    <a:pt x="0" y="255"/>
                  </a:lnTo>
                  <a:lnTo>
                    <a:pt x="28" y="255"/>
                  </a:lnTo>
                  <a:lnTo>
                    <a:pt x="29" y="254"/>
                  </a:lnTo>
                  <a:lnTo>
                    <a:pt x="44" y="254"/>
                  </a:lnTo>
                  <a:lnTo>
                    <a:pt x="48" y="255"/>
                  </a:lnTo>
                  <a:lnTo>
                    <a:pt x="154" y="255"/>
                  </a:lnTo>
                  <a:lnTo>
                    <a:pt x="154" y="254"/>
                  </a:lnTo>
                  <a:lnTo>
                    <a:pt x="153" y="254"/>
                  </a:lnTo>
                  <a:lnTo>
                    <a:pt x="153" y="251"/>
                  </a:lnTo>
                  <a:lnTo>
                    <a:pt x="159" y="243"/>
                  </a:lnTo>
                  <a:lnTo>
                    <a:pt x="164" y="240"/>
                  </a:lnTo>
                  <a:lnTo>
                    <a:pt x="167" y="240"/>
                  </a:lnTo>
                  <a:lnTo>
                    <a:pt x="171" y="238"/>
                  </a:lnTo>
                  <a:lnTo>
                    <a:pt x="172" y="239"/>
                  </a:lnTo>
                  <a:lnTo>
                    <a:pt x="175" y="240"/>
                  </a:lnTo>
                  <a:lnTo>
                    <a:pt x="178" y="242"/>
                  </a:lnTo>
                  <a:lnTo>
                    <a:pt x="180" y="242"/>
                  </a:lnTo>
                  <a:lnTo>
                    <a:pt x="182" y="246"/>
                  </a:lnTo>
                  <a:lnTo>
                    <a:pt x="184" y="248"/>
                  </a:lnTo>
                  <a:lnTo>
                    <a:pt x="186" y="249"/>
                  </a:lnTo>
                  <a:lnTo>
                    <a:pt x="191" y="249"/>
                  </a:lnTo>
                  <a:lnTo>
                    <a:pt x="192" y="251"/>
                  </a:lnTo>
                  <a:lnTo>
                    <a:pt x="197" y="251"/>
                  </a:lnTo>
                  <a:lnTo>
                    <a:pt x="197" y="254"/>
                  </a:lnTo>
                  <a:lnTo>
                    <a:pt x="200" y="255"/>
                  </a:lnTo>
                  <a:lnTo>
                    <a:pt x="638" y="255"/>
                  </a:lnTo>
                  <a:lnTo>
                    <a:pt x="637" y="254"/>
                  </a:lnTo>
                  <a:lnTo>
                    <a:pt x="637" y="227"/>
                  </a:lnTo>
                  <a:lnTo>
                    <a:pt x="632" y="221"/>
                  </a:lnTo>
                  <a:lnTo>
                    <a:pt x="632" y="220"/>
                  </a:lnTo>
                  <a:lnTo>
                    <a:pt x="629" y="217"/>
                  </a:lnTo>
                  <a:lnTo>
                    <a:pt x="628" y="215"/>
                  </a:lnTo>
                  <a:lnTo>
                    <a:pt x="628" y="213"/>
                  </a:lnTo>
                  <a:lnTo>
                    <a:pt x="627" y="209"/>
                  </a:lnTo>
                  <a:lnTo>
                    <a:pt x="626" y="209"/>
                  </a:lnTo>
                  <a:lnTo>
                    <a:pt x="622" y="206"/>
                  </a:lnTo>
                  <a:lnTo>
                    <a:pt x="621" y="205"/>
                  </a:lnTo>
                  <a:lnTo>
                    <a:pt x="618" y="206"/>
                  </a:lnTo>
                  <a:lnTo>
                    <a:pt x="617" y="205"/>
                  </a:lnTo>
                  <a:lnTo>
                    <a:pt x="617" y="200"/>
                  </a:lnTo>
                  <a:lnTo>
                    <a:pt x="612" y="199"/>
                  </a:lnTo>
                  <a:lnTo>
                    <a:pt x="610" y="196"/>
                  </a:lnTo>
                  <a:lnTo>
                    <a:pt x="606" y="196"/>
                  </a:lnTo>
                  <a:lnTo>
                    <a:pt x="601" y="191"/>
                  </a:lnTo>
                  <a:lnTo>
                    <a:pt x="596" y="183"/>
                  </a:lnTo>
                  <a:lnTo>
                    <a:pt x="596" y="166"/>
                  </a:lnTo>
                  <a:lnTo>
                    <a:pt x="590" y="166"/>
                  </a:lnTo>
                  <a:lnTo>
                    <a:pt x="588" y="164"/>
                  </a:lnTo>
                  <a:lnTo>
                    <a:pt x="588" y="153"/>
                  </a:lnTo>
                  <a:lnTo>
                    <a:pt x="590" y="147"/>
                  </a:lnTo>
                  <a:lnTo>
                    <a:pt x="593" y="145"/>
                  </a:lnTo>
                  <a:lnTo>
                    <a:pt x="593" y="144"/>
                  </a:lnTo>
                  <a:lnTo>
                    <a:pt x="596" y="142"/>
                  </a:lnTo>
                  <a:lnTo>
                    <a:pt x="596" y="136"/>
                  </a:lnTo>
                  <a:lnTo>
                    <a:pt x="599" y="133"/>
                  </a:lnTo>
                  <a:lnTo>
                    <a:pt x="599" y="132"/>
                  </a:lnTo>
                  <a:lnTo>
                    <a:pt x="600" y="132"/>
                  </a:lnTo>
                  <a:lnTo>
                    <a:pt x="600" y="131"/>
                  </a:lnTo>
                  <a:lnTo>
                    <a:pt x="601" y="131"/>
                  </a:lnTo>
                  <a:lnTo>
                    <a:pt x="608" y="131"/>
                  </a:lnTo>
                  <a:lnTo>
                    <a:pt x="612" y="129"/>
                  </a:lnTo>
                  <a:lnTo>
                    <a:pt x="615" y="129"/>
                  </a:lnTo>
                  <a:lnTo>
                    <a:pt x="616" y="126"/>
                  </a:lnTo>
                  <a:lnTo>
                    <a:pt x="618" y="126"/>
                  </a:lnTo>
                  <a:lnTo>
                    <a:pt x="623" y="129"/>
                  </a:lnTo>
                  <a:lnTo>
                    <a:pt x="629" y="131"/>
                  </a:lnTo>
                  <a:lnTo>
                    <a:pt x="637" y="131"/>
                  </a:lnTo>
                  <a:lnTo>
                    <a:pt x="638" y="131"/>
                  </a:lnTo>
                  <a:lnTo>
                    <a:pt x="640" y="133"/>
                  </a:lnTo>
                  <a:lnTo>
                    <a:pt x="645" y="134"/>
                  </a:lnTo>
                  <a:lnTo>
                    <a:pt x="648" y="136"/>
                  </a:lnTo>
                  <a:lnTo>
                    <a:pt x="653" y="142"/>
                  </a:lnTo>
                  <a:lnTo>
                    <a:pt x="662" y="142"/>
                  </a:lnTo>
                  <a:lnTo>
                    <a:pt x="662" y="136"/>
                  </a:lnTo>
                  <a:lnTo>
                    <a:pt x="659" y="133"/>
                  </a:lnTo>
                  <a:lnTo>
                    <a:pt x="659" y="120"/>
                  </a:lnTo>
                  <a:lnTo>
                    <a:pt x="659" y="119"/>
                  </a:lnTo>
                  <a:lnTo>
                    <a:pt x="660" y="119"/>
                  </a:lnTo>
                  <a:lnTo>
                    <a:pt x="659" y="118"/>
                  </a:lnTo>
                  <a:lnTo>
                    <a:pt x="659" y="112"/>
                  </a:lnTo>
                  <a:lnTo>
                    <a:pt x="659" y="111"/>
                  </a:lnTo>
                  <a:lnTo>
                    <a:pt x="660" y="111"/>
                  </a:lnTo>
                  <a:lnTo>
                    <a:pt x="659" y="111"/>
                  </a:lnTo>
                  <a:lnTo>
                    <a:pt x="659" y="104"/>
                  </a:lnTo>
                  <a:lnTo>
                    <a:pt x="656" y="100"/>
                  </a:lnTo>
                  <a:lnTo>
                    <a:pt x="653" y="97"/>
                  </a:lnTo>
                  <a:lnTo>
                    <a:pt x="653" y="93"/>
                  </a:lnTo>
                  <a:lnTo>
                    <a:pt x="650" y="89"/>
                  </a:lnTo>
                  <a:lnTo>
                    <a:pt x="648" y="87"/>
                  </a:lnTo>
                  <a:lnTo>
                    <a:pt x="645" y="85"/>
                  </a:lnTo>
                  <a:lnTo>
                    <a:pt x="643" y="85"/>
                  </a:lnTo>
                  <a:lnTo>
                    <a:pt x="639" y="82"/>
                  </a:lnTo>
                  <a:lnTo>
                    <a:pt x="639" y="80"/>
                  </a:lnTo>
                  <a:lnTo>
                    <a:pt x="637" y="78"/>
                  </a:lnTo>
                  <a:lnTo>
                    <a:pt x="637" y="76"/>
                  </a:lnTo>
                  <a:lnTo>
                    <a:pt x="634" y="74"/>
                  </a:lnTo>
                  <a:lnTo>
                    <a:pt x="632" y="69"/>
                  </a:lnTo>
                  <a:lnTo>
                    <a:pt x="632" y="65"/>
                  </a:lnTo>
                  <a:lnTo>
                    <a:pt x="632" y="64"/>
                  </a:lnTo>
                  <a:lnTo>
                    <a:pt x="632" y="63"/>
                  </a:lnTo>
                  <a:lnTo>
                    <a:pt x="633" y="63"/>
                  </a:lnTo>
                  <a:lnTo>
                    <a:pt x="633" y="61"/>
                  </a:lnTo>
                  <a:lnTo>
                    <a:pt x="633" y="60"/>
                  </a:lnTo>
                  <a:lnTo>
                    <a:pt x="634" y="60"/>
                  </a:lnTo>
                  <a:lnTo>
                    <a:pt x="634" y="58"/>
                  </a:lnTo>
                  <a:lnTo>
                    <a:pt x="636" y="55"/>
                  </a:lnTo>
                  <a:lnTo>
                    <a:pt x="636" y="54"/>
                  </a:lnTo>
                  <a:lnTo>
                    <a:pt x="637" y="54"/>
                  </a:lnTo>
                  <a:lnTo>
                    <a:pt x="639" y="52"/>
                  </a:lnTo>
                  <a:lnTo>
                    <a:pt x="638" y="51"/>
                  </a:lnTo>
                  <a:lnTo>
                    <a:pt x="639" y="49"/>
                  </a:lnTo>
                  <a:lnTo>
                    <a:pt x="640" y="47"/>
                  </a:lnTo>
                  <a:lnTo>
                    <a:pt x="640" y="46"/>
                  </a:lnTo>
                  <a:lnTo>
                    <a:pt x="643" y="41"/>
                  </a:lnTo>
                  <a:lnTo>
                    <a:pt x="643" y="36"/>
                  </a:lnTo>
                  <a:lnTo>
                    <a:pt x="648" y="35"/>
                  </a:lnTo>
                  <a:lnTo>
                    <a:pt x="650" y="33"/>
                  </a:lnTo>
                  <a:lnTo>
                    <a:pt x="650" y="30"/>
                  </a:lnTo>
                  <a:lnTo>
                    <a:pt x="651" y="27"/>
                  </a:lnTo>
                  <a:lnTo>
                    <a:pt x="653" y="24"/>
                  </a:lnTo>
                  <a:lnTo>
                    <a:pt x="659" y="22"/>
                  </a:lnTo>
                  <a:lnTo>
                    <a:pt x="659" y="19"/>
                  </a:lnTo>
                  <a:lnTo>
                    <a:pt x="662" y="16"/>
                  </a:lnTo>
                  <a:lnTo>
                    <a:pt x="670" y="16"/>
                  </a:lnTo>
                  <a:lnTo>
                    <a:pt x="672" y="18"/>
                  </a:lnTo>
                  <a:lnTo>
                    <a:pt x="672" y="17"/>
                  </a:lnTo>
                  <a:lnTo>
                    <a:pt x="672" y="16"/>
                  </a:lnTo>
                  <a:lnTo>
                    <a:pt x="673" y="16"/>
                  </a:lnTo>
                  <a:lnTo>
                    <a:pt x="677" y="16"/>
                  </a:lnTo>
                  <a:lnTo>
                    <a:pt x="681" y="14"/>
                  </a:lnTo>
                  <a:lnTo>
                    <a:pt x="688" y="14"/>
                  </a:lnTo>
                  <a:lnTo>
                    <a:pt x="691" y="13"/>
                  </a:lnTo>
                  <a:lnTo>
                    <a:pt x="692" y="11"/>
                  </a:lnTo>
                  <a:lnTo>
                    <a:pt x="692" y="10"/>
                  </a:lnTo>
                  <a:lnTo>
                    <a:pt x="693" y="10"/>
                  </a:lnTo>
                  <a:lnTo>
                    <a:pt x="693" y="9"/>
                  </a:lnTo>
                  <a:lnTo>
                    <a:pt x="694" y="9"/>
                  </a:lnTo>
                  <a:lnTo>
                    <a:pt x="692" y="3"/>
                  </a:lnTo>
                  <a:lnTo>
                    <a:pt x="692" y="2"/>
                  </a:lnTo>
                  <a:lnTo>
                    <a:pt x="691" y="0"/>
                  </a:lnTo>
                  <a:lnTo>
                    <a:pt x="448" y="0"/>
                  </a:lnTo>
                  <a:lnTo>
                    <a:pt x="446" y="0"/>
                  </a:lnTo>
                  <a:lnTo>
                    <a:pt x="444" y="0"/>
                  </a:lnTo>
                  <a:lnTo>
                    <a:pt x="444" y="3"/>
                  </a:lnTo>
                  <a:lnTo>
                    <a:pt x="444" y="6"/>
                  </a:lnTo>
                  <a:lnTo>
                    <a:pt x="446" y="9"/>
                  </a:lnTo>
                  <a:lnTo>
                    <a:pt x="448" y="9"/>
                  </a:lnTo>
                  <a:lnTo>
                    <a:pt x="449" y="10"/>
                  </a:lnTo>
                  <a:lnTo>
                    <a:pt x="450" y="10"/>
                  </a:lnTo>
                  <a:lnTo>
                    <a:pt x="454" y="11"/>
                  </a:lnTo>
                  <a:lnTo>
                    <a:pt x="454" y="30"/>
                  </a:lnTo>
                  <a:lnTo>
                    <a:pt x="452" y="30"/>
                  </a:lnTo>
                  <a:lnTo>
                    <a:pt x="452" y="31"/>
                  </a:lnTo>
                  <a:lnTo>
                    <a:pt x="452" y="34"/>
                  </a:lnTo>
                  <a:lnTo>
                    <a:pt x="451" y="38"/>
                  </a:lnTo>
                  <a:lnTo>
                    <a:pt x="449" y="40"/>
                  </a:lnTo>
                  <a:lnTo>
                    <a:pt x="448" y="40"/>
                  </a:lnTo>
                  <a:lnTo>
                    <a:pt x="448" y="41"/>
                  </a:lnTo>
                  <a:lnTo>
                    <a:pt x="448" y="43"/>
                  </a:lnTo>
                  <a:lnTo>
                    <a:pt x="446" y="43"/>
                  </a:lnTo>
                  <a:lnTo>
                    <a:pt x="445" y="43"/>
                  </a:lnTo>
                  <a:lnTo>
                    <a:pt x="445" y="45"/>
                  </a:lnTo>
                  <a:lnTo>
                    <a:pt x="443" y="46"/>
                  </a:lnTo>
                  <a:lnTo>
                    <a:pt x="440" y="49"/>
                  </a:lnTo>
                  <a:lnTo>
                    <a:pt x="437" y="57"/>
                  </a:lnTo>
                  <a:lnTo>
                    <a:pt x="433" y="60"/>
                  </a:lnTo>
                  <a:lnTo>
                    <a:pt x="432" y="63"/>
                  </a:lnTo>
                  <a:lnTo>
                    <a:pt x="429" y="67"/>
                  </a:lnTo>
                  <a:lnTo>
                    <a:pt x="424" y="69"/>
                  </a:lnTo>
                  <a:lnTo>
                    <a:pt x="421" y="71"/>
                  </a:lnTo>
                  <a:lnTo>
                    <a:pt x="417" y="69"/>
                  </a:lnTo>
                  <a:lnTo>
                    <a:pt x="415" y="69"/>
                  </a:lnTo>
                  <a:lnTo>
                    <a:pt x="412" y="69"/>
                  </a:lnTo>
                  <a:lnTo>
                    <a:pt x="411" y="71"/>
                  </a:lnTo>
                  <a:lnTo>
                    <a:pt x="409" y="73"/>
                  </a:lnTo>
                  <a:lnTo>
                    <a:pt x="408" y="73"/>
                  </a:lnTo>
                  <a:lnTo>
                    <a:pt x="408" y="74"/>
                  </a:lnTo>
                  <a:lnTo>
                    <a:pt x="400" y="71"/>
                  </a:lnTo>
                  <a:lnTo>
                    <a:pt x="397" y="73"/>
                  </a:lnTo>
                  <a:lnTo>
                    <a:pt x="395" y="73"/>
                  </a:lnTo>
                  <a:lnTo>
                    <a:pt x="393" y="73"/>
                  </a:lnTo>
                  <a:lnTo>
                    <a:pt x="393" y="74"/>
                  </a:lnTo>
                  <a:lnTo>
                    <a:pt x="389" y="74"/>
                  </a:lnTo>
                  <a:lnTo>
                    <a:pt x="386" y="76"/>
                  </a:lnTo>
                  <a:lnTo>
                    <a:pt x="380" y="78"/>
                  </a:lnTo>
                  <a:lnTo>
                    <a:pt x="377" y="78"/>
                  </a:lnTo>
                  <a:lnTo>
                    <a:pt x="374" y="75"/>
                  </a:lnTo>
                  <a:lnTo>
                    <a:pt x="373" y="75"/>
                  </a:lnTo>
                  <a:lnTo>
                    <a:pt x="372" y="78"/>
                  </a:lnTo>
                  <a:lnTo>
                    <a:pt x="367" y="78"/>
                  </a:lnTo>
                  <a:lnTo>
                    <a:pt x="366" y="78"/>
                  </a:lnTo>
                  <a:lnTo>
                    <a:pt x="364" y="80"/>
                  </a:lnTo>
                  <a:lnTo>
                    <a:pt x="363" y="78"/>
                  </a:lnTo>
                  <a:lnTo>
                    <a:pt x="361" y="78"/>
                  </a:lnTo>
                  <a:lnTo>
                    <a:pt x="357" y="77"/>
                  </a:lnTo>
                  <a:lnTo>
                    <a:pt x="356" y="76"/>
                  </a:lnTo>
                  <a:lnTo>
                    <a:pt x="344" y="76"/>
                  </a:lnTo>
                  <a:lnTo>
                    <a:pt x="341" y="74"/>
                  </a:lnTo>
                  <a:lnTo>
                    <a:pt x="339" y="74"/>
                  </a:lnTo>
                  <a:lnTo>
                    <a:pt x="337" y="74"/>
                  </a:lnTo>
                  <a:lnTo>
                    <a:pt x="333" y="73"/>
                  </a:lnTo>
                  <a:lnTo>
                    <a:pt x="333" y="71"/>
                  </a:lnTo>
                  <a:lnTo>
                    <a:pt x="331" y="69"/>
                  </a:lnTo>
                  <a:lnTo>
                    <a:pt x="326" y="69"/>
                  </a:lnTo>
                  <a:lnTo>
                    <a:pt x="325" y="67"/>
                  </a:lnTo>
                  <a:lnTo>
                    <a:pt x="322" y="67"/>
                  </a:lnTo>
                  <a:lnTo>
                    <a:pt x="317" y="65"/>
                  </a:lnTo>
                  <a:lnTo>
                    <a:pt x="316" y="61"/>
                  </a:lnTo>
                  <a:lnTo>
                    <a:pt x="314" y="59"/>
                  </a:lnTo>
                  <a:lnTo>
                    <a:pt x="313" y="58"/>
                  </a:lnTo>
                  <a:lnTo>
                    <a:pt x="309" y="54"/>
                  </a:lnTo>
                  <a:lnTo>
                    <a:pt x="306" y="53"/>
                  </a:lnTo>
                  <a:lnTo>
                    <a:pt x="306" y="52"/>
                  </a:lnTo>
                  <a:lnTo>
                    <a:pt x="304" y="50"/>
                  </a:lnTo>
                  <a:lnTo>
                    <a:pt x="304" y="47"/>
                  </a:lnTo>
                  <a:lnTo>
                    <a:pt x="304" y="46"/>
                  </a:lnTo>
                  <a:lnTo>
                    <a:pt x="302" y="41"/>
                  </a:lnTo>
                  <a:lnTo>
                    <a:pt x="301" y="38"/>
                  </a:lnTo>
                  <a:lnTo>
                    <a:pt x="301" y="35"/>
                  </a:lnTo>
                  <a:lnTo>
                    <a:pt x="284" y="35"/>
                  </a:lnTo>
                  <a:lnTo>
                    <a:pt x="280" y="33"/>
                  </a:lnTo>
                  <a:lnTo>
                    <a:pt x="279" y="33"/>
                  </a:lnTo>
                  <a:lnTo>
                    <a:pt x="275" y="30"/>
                  </a:lnTo>
                  <a:lnTo>
                    <a:pt x="271" y="30"/>
                  </a:lnTo>
                  <a:lnTo>
                    <a:pt x="268" y="30"/>
                  </a:lnTo>
                  <a:lnTo>
                    <a:pt x="266" y="27"/>
                  </a:lnTo>
                  <a:lnTo>
                    <a:pt x="262" y="24"/>
                  </a:lnTo>
                  <a:lnTo>
                    <a:pt x="251" y="24"/>
                  </a:lnTo>
                  <a:lnTo>
                    <a:pt x="248" y="22"/>
                  </a:lnTo>
                  <a:lnTo>
                    <a:pt x="247" y="16"/>
                  </a:lnTo>
                  <a:lnTo>
                    <a:pt x="244" y="14"/>
                  </a:lnTo>
                  <a:lnTo>
                    <a:pt x="244" y="11"/>
                  </a:lnTo>
                  <a:lnTo>
                    <a:pt x="238" y="14"/>
                  </a:lnTo>
                  <a:lnTo>
                    <a:pt x="233" y="14"/>
                  </a:lnTo>
                  <a:lnTo>
                    <a:pt x="225" y="13"/>
                  </a:lnTo>
                  <a:lnTo>
                    <a:pt x="223" y="9"/>
                  </a:lnTo>
                  <a:lnTo>
                    <a:pt x="223" y="6"/>
                  </a:lnTo>
                  <a:lnTo>
                    <a:pt x="225" y="5"/>
                  </a:lnTo>
                  <a:lnTo>
                    <a:pt x="224" y="2"/>
                  </a:lnTo>
                  <a:lnTo>
                    <a:pt x="222" y="2"/>
                  </a:lnTo>
                  <a:lnTo>
                    <a:pt x="216" y="0"/>
                  </a:lnTo>
                  <a:lnTo>
                    <a:pt x="213" y="0"/>
                  </a:lnTo>
                  <a:lnTo>
                    <a:pt x="208" y="2"/>
                  </a:lnTo>
                  <a:lnTo>
                    <a:pt x="203" y="2"/>
                  </a:lnTo>
                  <a:lnTo>
                    <a:pt x="202" y="1"/>
                  </a:lnTo>
                  <a:lnTo>
                    <a:pt x="202" y="2"/>
                  </a:lnTo>
                  <a:lnTo>
                    <a:pt x="197" y="2"/>
                  </a:lnTo>
                  <a:lnTo>
                    <a:pt x="195" y="3"/>
                  </a:lnTo>
                  <a:lnTo>
                    <a:pt x="191" y="2"/>
                  </a:lnTo>
                  <a:lnTo>
                    <a:pt x="184" y="2"/>
                  </a:lnTo>
                  <a:lnTo>
                    <a:pt x="183" y="0"/>
                  </a:lnTo>
                  <a:lnTo>
                    <a:pt x="52" y="0"/>
                  </a:lnTo>
                  <a:lnTo>
                    <a:pt x="53" y="2"/>
                  </a:lnTo>
                  <a:lnTo>
                    <a:pt x="54" y="2"/>
                  </a:lnTo>
                  <a:lnTo>
                    <a:pt x="58" y="5"/>
                  </a:lnTo>
                  <a:lnTo>
                    <a:pt x="61" y="11"/>
                  </a:lnTo>
                  <a:lnTo>
                    <a:pt x="66" y="11"/>
                  </a:lnTo>
                  <a:lnTo>
                    <a:pt x="68" y="11"/>
                  </a:lnTo>
                  <a:lnTo>
                    <a:pt x="69" y="14"/>
                  </a:lnTo>
                  <a:lnTo>
                    <a:pt x="69" y="22"/>
                  </a:lnTo>
                  <a:lnTo>
                    <a:pt x="64" y="27"/>
                  </a:lnTo>
                  <a:lnTo>
                    <a:pt x="61" y="30"/>
                  </a:lnTo>
                  <a:lnTo>
                    <a:pt x="58" y="33"/>
                  </a:lnTo>
                  <a:lnTo>
                    <a:pt x="58" y="35"/>
                  </a:lnTo>
                  <a:lnTo>
                    <a:pt x="55" y="35"/>
                  </a:lnTo>
                  <a:lnTo>
                    <a:pt x="54" y="36"/>
                  </a:lnTo>
                  <a:lnTo>
                    <a:pt x="53" y="38"/>
                  </a:lnTo>
                  <a:lnTo>
                    <a:pt x="53" y="46"/>
                  </a:lnTo>
                  <a:lnTo>
                    <a:pt x="71" y="46"/>
                  </a:lnTo>
                  <a:lnTo>
                    <a:pt x="74" y="43"/>
                  </a:lnTo>
                  <a:lnTo>
                    <a:pt x="80" y="43"/>
                  </a:lnTo>
                  <a:lnTo>
                    <a:pt x="82" y="41"/>
                  </a:lnTo>
                  <a:lnTo>
                    <a:pt x="82" y="38"/>
                  </a:lnTo>
                  <a:lnTo>
                    <a:pt x="83" y="37"/>
                  </a:lnTo>
                  <a:lnTo>
                    <a:pt x="85" y="36"/>
                  </a:lnTo>
                  <a:lnTo>
                    <a:pt x="91" y="34"/>
                  </a:lnTo>
                  <a:lnTo>
                    <a:pt x="91" y="33"/>
                  </a:lnTo>
                  <a:lnTo>
                    <a:pt x="92" y="33"/>
                  </a:lnTo>
                  <a:lnTo>
                    <a:pt x="93" y="33"/>
                  </a:lnTo>
                  <a:lnTo>
                    <a:pt x="95" y="31"/>
                  </a:lnTo>
                  <a:lnTo>
                    <a:pt x="95" y="30"/>
                  </a:lnTo>
                  <a:lnTo>
                    <a:pt x="96" y="30"/>
                  </a:lnTo>
                  <a:lnTo>
                    <a:pt x="99" y="30"/>
                  </a:lnTo>
                  <a:lnTo>
                    <a:pt x="104" y="30"/>
                  </a:lnTo>
                  <a:lnTo>
                    <a:pt x="105" y="27"/>
                  </a:lnTo>
                  <a:lnTo>
                    <a:pt x="105" y="26"/>
                  </a:lnTo>
                  <a:lnTo>
                    <a:pt x="106" y="26"/>
                  </a:lnTo>
                  <a:lnTo>
                    <a:pt x="107" y="24"/>
                  </a:lnTo>
                  <a:lnTo>
                    <a:pt x="113" y="22"/>
                  </a:lnTo>
                  <a:lnTo>
                    <a:pt x="115" y="19"/>
                  </a:lnTo>
                  <a:lnTo>
                    <a:pt x="118" y="22"/>
                  </a:lnTo>
                  <a:lnTo>
                    <a:pt x="120" y="22"/>
                  </a:lnTo>
                  <a:lnTo>
                    <a:pt x="126" y="24"/>
                  </a:lnTo>
                  <a:lnTo>
                    <a:pt x="131" y="24"/>
                  </a:lnTo>
                  <a:lnTo>
                    <a:pt x="135" y="25"/>
                  </a:lnTo>
                  <a:lnTo>
                    <a:pt x="138" y="24"/>
                  </a:lnTo>
                  <a:lnTo>
                    <a:pt x="142" y="25"/>
                  </a:lnTo>
                  <a:lnTo>
                    <a:pt x="144" y="25"/>
                  </a:lnTo>
                  <a:lnTo>
                    <a:pt x="148" y="27"/>
                  </a:lnTo>
                  <a:lnTo>
                    <a:pt x="151" y="30"/>
                  </a:lnTo>
                  <a:lnTo>
                    <a:pt x="153" y="35"/>
                  </a:lnTo>
                  <a:lnTo>
                    <a:pt x="153" y="38"/>
                  </a:lnTo>
                  <a:lnTo>
                    <a:pt x="155" y="39"/>
                  </a:lnTo>
                  <a:lnTo>
                    <a:pt x="155" y="40"/>
                  </a:lnTo>
                  <a:lnTo>
                    <a:pt x="156" y="43"/>
                  </a:lnTo>
                  <a:lnTo>
                    <a:pt x="159" y="46"/>
                  </a:lnTo>
                  <a:lnTo>
                    <a:pt x="159" y="49"/>
                  </a:lnTo>
                  <a:lnTo>
                    <a:pt x="160" y="52"/>
                  </a:lnTo>
                  <a:lnTo>
                    <a:pt x="160" y="53"/>
                  </a:lnTo>
                  <a:lnTo>
                    <a:pt x="162" y="54"/>
                  </a:lnTo>
                  <a:lnTo>
                    <a:pt x="162" y="58"/>
                  </a:lnTo>
                  <a:lnTo>
                    <a:pt x="160" y="63"/>
                  </a:lnTo>
                  <a:lnTo>
                    <a:pt x="160" y="71"/>
                  </a:lnTo>
                  <a:lnTo>
                    <a:pt x="161" y="75"/>
                  </a:lnTo>
                  <a:lnTo>
                    <a:pt x="160" y="80"/>
                  </a:lnTo>
                  <a:lnTo>
                    <a:pt x="159" y="81"/>
                  </a:lnTo>
                  <a:lnTo>
                    <a:pt x="156" y="85"/>
                  </a:lnTo>
                  <a:lnTo>
                    <a:pt x="151" y="87"/>
                  </a:lnTo>
                  <a:lnTo>
                    <a:pt x="148" y="89"/>
                  </a:lnTo>
                  <a:lnTo>
                    <a:pt x="148" y="122"/>
                  </a:lnTo>
                  <a:lnTo>
                    <a:pt x="149" y="125"/>
                  </a:lnTo>
                  <a:lnTo>
                    <a:pt x="150" y="128"/>
                  </a:lnTo>
                  <a:lnTo>
                    <a:pt x="149" y="128"/>
                  </a:lnTo>
                  <a:lnTo>
                    <a:pt x="149" y="129"/>
                  </a:lnTo>
                  <a:lnTo>
                    <a:pt x="148" y="131"/>
                  </a:lnTo>
                  <a:lnTo>
                    <a:pt x="148" y="134"/>
                  </a:lnTo>
                  <a:lnTo>
                    <a:pt x="147" y="134"/>
                  </a:lnTo>
                  <a:lnTo>
                    <a:pt x="147" y="135"/>
                  </a:lnTo>
                  <a:lnTo>
                    <a:pt x="147" y="137"/>
                  </a:lnTo>
                  <a:lnTo>
                    <a:pt x="145" y="137"/>
                  </a:lnTo>
                  <a:lnTo>
                    <a:pt x="145" y="138"/>
                  </a:lnTo>
                  <a:lnTo>
                    <a:pt x="145" y="140"/>
                  </a:lnTo>
                  <a:lnTo>
                    <a:pt x="145" y="145"/>
                  </a:lnTo>
                  <a:lnTo>
                    <a:pt x="142" y="147"/>
                  </a:lnTo>
                  <a:lnTo>
                    <a:pt x="141" y="149"/>
                  </a:lnTo>
                  <a:lnTo>
                    <a:pt x="140" y="149"/>
                  </a:lnTo>
                  <a:lnTo>
                    <a:pt x="140" y="150"/>
                  </a:lnTo>
                  <a:lnTo>
                    <a:pt x="140" y="153"/>
                  </a:lnTo>
                  <a:lnTo>
                    <a:pt x="139" y="153"/>
                  </a:lnTo>
                  <a:lnTo>
                    <a:pt x="139" y="154"/>
                  </a:lnTo>
                  <a:lnTo>
                    <a:pt x="138" y="154"/>
                  </a:lnTo>
                  <a:lnTo>
                    <a:pt x="138" y="155"/>
                  </a:lnTo>
                  <a:lnTo>
                    <a:pt x="135" y="158"/>
                  </a:lnTo>
                  <a:lnTo>
                    <a:pt x="129" y="161"/>
                  </a:lnTo>
                  <a:lnTo>
                    <a:pt x="128" y="161"/>
                  </a:lnTo>
                  <a:lnTo>
                    <a:pt x="128" y="163"/>
                  </a:lnTo>
                  <a:lnTo>
                    <a:pt x="126" y="164"/>
                  </a:lnTo>
                  <a:lnTo>
                    <a:pt x="125" y="164"/>
                  </a:lnTo>
                  <a:lnTo>
                    <a:pt x="125" y="165"/>
                  </a:lnTo>
                  <a:lnTo>
                    <a:pt x="124" y="165"/>
                  </a:lnTo>
                  <a:lnTo>
                    <a:pt x="124" y="166"/>
                  </a:lnTo>
                  <a:lnTo>
                    <a:pt x="124" y="169"/>
                  </a:lnTo>
                  <a:lnTo>
                    <a:pt x="120" y="175"/>
                  </a:lnTo>
                  <a:lnTo>
                    <a:pt x="116" y="178"/>
                  </a:lnTo>
                  <a:lnTo>
                    <a:pt x="116" y="183"/>
                  </a:lnTo>
                  <a:lnTo>
                    <a:pt x="114" y="184"/>
                  </a:lnTo>
                  <a:lnTo>
                    <a:pt x="113" y="184"/>
                  </a:lnTo>
                  <a:lnTo>
                    <a:pt x="113" y="185"/>
                  </a:lnTo>
                  <a:lnTo>
                    <a:pt x="113" y="189"/>
                  </a:lnTo>
                  <a:lnTo>
                    <a:pt x="109" y="191"/>
                  </a:lnTo>
                  <a:lnTo>
                    <a:pt x="107" y="193"/>
                  </a:lnTo>
                  <a:lnTo>
                    <a:pt x="105" y="194"/>
                  </a:lnTo>
                  <a:lnTo>
                    <a:pt x="103" y="195"/>
                  </a:lnTo>
                  <a:lnTo>
                    <a:pt x="102" y="195"/>
                  </a:lnTo>
                  <a:lnTo>
                    <a:pt x="102" y="196"/>
                  </a:lnTo>
                  <a:lnTo>
                    <a:pt x="101" y="196"/>
                  </a:lnTo>
                  <a:lnTo>
                    <a:pt x="101" y="197"/>
                  </a:lnTo>
                  <a:lnTo>
                    <a:pt x="99" y="200"/>
                  </a:lnTo>
                  <a:lnTo>
                    <a:pt x="94" y="202"/>
                  </a:lnTo>
                  <a:lnTo>
                    <a:pt x="91" y="202"/>
                  </a:lnTo>
                  <a:lnTo>
                    <a:pt x="88" y="204"/>
                  </a:lnTo>
                  <a:lnTo>
                    <a:pt x="85" y="205"/>
                  </a:lnTo>
                  <a:lnTo>
                    <a:pt x="83" y="207"/>
                  </a:lnTo>
                  <a:lnTo>
                    <a:pt x="80" y="207"/>
                  </a:lnTo>
                  <a:lnTo>
                    <a:pt x="72" y="209"/>
                  </a:lnTo>
                  <a:lnTo>
                    <a:pt x="66" y="211"/>
                  </a:lnTo>
                  <a:lnTo>
                    <a:pt x="64" y="213"/>
                  </a:lnTo>
                  <a:lnTo>
                    <a:pt x="61" y="213"/>
                  </a:lnTo>
                  <a:lnTo>
                    <a:pt x="60" y="213"/>
                  </a:lnTo>
                  <a:lnTo>
                    <a:pt x="60" y="214"/>
                  </a:lnTo>
                  <a:lnTo>
                    <a:pt x="60" y="216"/>
                  </a:lnTo>
                  <a:lnTo>
                    <a:pt x="58" y="220"/>
                  </a:lnTo>
                  <a:lnTo>
                    <a:pt x="55" y="219"/>
                  </a:lnTo>
                  <a:lnTo>
                    <a:pt x="54" y="219"/>
                  </a:lnTo>
                  <a:lnTo>
                    <a:pt x="53" y="218"/>
                  </a:lnTo>
                  <a:lnTo>
                    <a:pt x="49" y="218"/>
                  </a:lnTo>
                  <a:lnTo>
                    <a:pt x="47" y="220"/>
                  </a:lnTo>
                  <a:lnTo>
                    <a:pt x="43" y="220"/>
                  </a:lnTo>
                  <a:lnTo>
                    <a:pt x="42" y="224"/>
                  </a:lnTo>
                  <a:lnTo>
                    <a:pt x="38" y="225"/>
                  </a:lnTo>
                  <a:lnTo>
                    <a:pt x="38" y="229"/>
                  </a:lnTo>
                  <a:lnTo>
                    <a:pt x="31" y="231"/>
                  </a:lnTo>
                  <a:lnTo>
                    <a:pt x="29" y="235"/>
                  </a:lnTo>
                  <a:lnTo>
                    <a:pt x="25" y="235"/>
                  </a:lnTo>
                  <a:lnTo>
                    <a:pt x="25" y="238"/>
                  </a:lnTo>
                  <a:lnTo>
                    <a:pt x="22" y="240"/>
                  </a:lnTo>
                  <a:lnTo>
                    <a:pt x="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2" name="Freeform 118">
              <a:extLst>
                <a:ext uri="{FF2B5EF4-FFF2-40B4-BE49-F238E27FC236}">
                  <a16:creationId xmlns:a16="http://schemas.microsoft.com/office/drawing/2014/main" id="{6BCBB61E-67D8-3050-32EE-7CB638D83977}"/>
                </a:ext>
              </a:extLst>
            </p:cNvPr>
            <p:cNvSpPr>
              <a:spLocks/>
            </p:cNvSpPr>
            <p:nvPr/>
          </p:nvSpPr>
          <p:spPr bwMode="auto">
            <a:xfrm>
              <a:off x="185152" y="2736707"/>
              <a:ext cx="5270" cy="2635"/>
            </a:xfrm>
            <a:custGeom>
              <a:avLst/>
              <a:gdLst>
                <a:gd name="T0" fmla="*/ 0 w 28"/>
                <a:gd name="T1" fmla="*/ 0 h 10"/>
                <a:gd name="T2" fmla="*/ 0 w 28"/>
                <a:gd name="T3" fmla="*/ 5 h 10"/>
                <a:gd name="T4" fmla="*/ 1 w 28"/>
                <a:gd name="T5" fmla="*/ 8 h 10"/>
                <a:gd name="T6" fmla="*/ 2 w 28"/>
                <a:gd name="T7" fmla="*/ 8 h 10"/>
                <a:gd name="T8" fmla="*/ 6 w 28"/>
                <a:gd name="T9" fmla="*/ 9 h 10"/>
                <a:gd name="T10" fmla="*/ 8 w 28"/>
                <a:gd name="T11" fmla="*/ 9 h 10"/>
                <a:gd name="T12" fmla="*/ 10 w 28"/>
                <a:gd name="T13" fmla="*/ 9 h 10"/>
                <a:gd name="T14" fmla="*/ 14 w 28"/>
                <a:gd name="T15" fmla="*/ 10 h 10"/>
                <a:gd name="T16" fmla="*/ 17 w 28"/>
                <a:gd name="T17" fmla="*/ 9 h 10"/>
                <a:gd name="T18" fmla="*/ 20 w 28"/>
                <a:gd name="T19" fmla="*/ 7 h 10"/>
                <a:gd name="T20" fmla="*/ 25 w 28"/>
                <a:gd name="T21" fmla="*/ 1 h 10"/>
                <a:gd name="T22" fmla="*/ 28 w 28"/>
                <a:gd name="T23" fmla="*/ 0 h 10"/>
                <a:gd name="T24" fmla="*/ 0 w 28"/>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0">
                  <a:moveTo>
                    <a:pt x="0" y="0"/>
                  </a:moveTo>
                  <a:lnTo>
                    <a:pt x="0" y="5"/>
                  </a:lnTo>
                  <a:lnTo>
                    <a:pt x="1" y="8"/>
                  </a:lnTo>
                  <a:lnTo>
                    <a:pt x="2" y="8"/>
                  </a:lnTo>
                  <a:lnTo>
                    <a:pt x="6" y="9"/>
                  </a:lnTo>
                  <a:lnTo>
                    <a:pt x="8" y="9"/>
                  </a:lnTo>
                  <a:lnTo>
                    <a:pt x="10" y="9"/>
                  </a:lnTo>
                  <a:lnTo>
                    <a:pt x="14" y="10"/>
                  </a:lnTo>
                  <a:lnTo>
                    <a:pt x="17" y="9"/>
                  </a:lnTo>
                  <a:lnTo>
                    <a:pt x="20" y="7"/>
                  </a:lnTo>
                  <a:lnTo>
                    <a:pt x="25" y="1"/>
                  </a:lnTo>
                  <a:lnTo>
                    <a:pt x="2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3" name="Freeform 119">
              <a:extLst>
                <a:ext uri="{FF2B5EF4-FFF2-40B4-BE49-F238E27FC236}">
                  <a16:creationId xmlns:a16="http://schemas.microsoft.com/office/drawing/2014/main" id="{8603888C-EE86-4B5F-D3C6-C46E1683DF34}"/>
                </a:ext>
              </a:extLst>
            </p:cNvPr>
            <p:cNvSpPr>
              <a:spLocks/>
            </p:cNvSpPr>
            <p:nvPr/>
          </p:nvSpPr>
          <p:spPr bwMode="auto">
            <a:xfrm>
              <a:off x="194374" y="2736707"/>
              <a:ext cx="19763" cy="6588"/>
            </a:xfrm>
            <a:custGeom>
              <a:avLst/>
              <a:gdLst>
                <a:gd name="T0" fmla="*/ 0 w 106"/>
                <a:gd name="T1" fmla="*/ 0 h 37"/>
                <a:gd name="T2" fmla="*/ 1 w 106"/>
                <a:gd name="T3" fmla="*/ 1 h 37"/>
                <a:gd name="T4" fmla="*/ 5 w 106"/>
                <a:gd name="T5" fmla="*/ 7 h 37"/>
                <a:gd name="T6" fmla="*/ 5 w 106"/>
                <a:gd name="T7" fmla="*/ 8 h 37"/>
                <a:gd name="T8" fmla="*/ 7 w 106"/>
                <a:gd name="T9" fmla="*/ 10 h 37"/>
                <a:gd name="T10" fmla="*/ 10 w 106"/>
                <a:gd name="T11" fmla="*/ 10 h 37"/>
                <a:gd name="T12" fmla="*/ 13 w 106"/>
                <a:gd name="T13" fmla="*/ 12 h 37"/>
                <a:gd name="T14" fmla="*/ 18 w 106"/>
                <a:gd name="T15" fmla="*/ 16 h 37"/>
                <a:gd name="T16" fmla="*/ 21 w 106"/>
                <a:gd name="T17" fmla="*/ 21 h 37"/>
                <a:gd name="T18" fmla="*/ 24 w 106"/>
                <a:gd name="T19" fmla="*/ 21 h 37"/>
                <a:gd name="T20" fmla="*/ 25 w 106"/>
                <a:gd name="T21" fmla="*/ 23 h 37"/>
                <a:gd name="T22" fmla="*/ 29 w 106"/>
                <a:gd name="T23" fmla="*/ 27 h 37"/>
                <a:gd name="T24" fmla="*/ 29 w 106"/>
                <a:gd name="T25" fmla="*/ 31 h 37"/>
                <a:gd name="T26" fmla="*/ 34 w 106"/>
                <a:gd name="T27" fmla="*/ 32 h 37"/>
                <a:gd name="T28" fmla="*/ 37 w 106"/>
                <a:gd name="T29" fmla="*/ 34 h 37"/>
                <a:gd name="T30" fmla="*/ 43 w 106"/>
                <a:gd name="T31" fmla="*/ 34 h 37"/>
                <a:gd name="T32" fmla="*/ 45 w 106"/>
                <a:gd name="T33" fmla="*/ 34 h 37"/>
                <a:gd name="T34" fmla="*/ 48 w 106"/>
                <a:gd name="T35" fmla="*/ 37 h 37"/>
                <a:gd name="T36" fmla="*/ 51 w 106"/>
                <a:gd name="T37" fmla="*/ 34 h 37"/>
                <a:gd name="T38" fmla="*/ 54 w 106"/>
                <a:gd name="T39" fmla="*/ 34 h 37"/>
                <a:gd name="T40" fmla="*/ 56 w 106"/>
                <a:gd name="T41" fmla="*/ 32 h 37"/>
                <a:gd name="T42" fmla="*/ 61 w 106"/>
                <a:gd name="T43" fmla="*/ 29 h 37"/>
                <a:gd name="T44" fmla="*/ 64 w 106"/>
                <a:gd name="T45" fmla="*/ 28 h 37"/>
                <a:gd name="T46" fmla="*/ 64 w 106"/>
                <a:gd name="T47" fmla="*/ 27 h 37"/>
                <a:gd name="T48" fmla="*/ 65 w 106"/>
                <a:gd name="T49" fmla="*/ 27 h 37"/>
                <a:gd name="T50" fmla="*/ 67 w 106"/>
                <a:gd name="T51" fmla="*/ 27 h 37"/>
                <a:gd name="T52" fmla="*/ 68 w 106"/>
                <a:gd name="T53" fmla="*/ 23 h 37"/>
                <a:gd name="T54" fmla="*/ 72 w 106"/>
                <a:gd name="T55" fmla="*/ 23 h 37"/>
                <a:gd name="T56" fmla="*/ 76 w 106"/>
                <a:gd name="T57" fmla="*/ 21 h 37"/>
                <a:gd name="T58" fmla="*/ 81 w 106"/>
                <a:gd name="T59" fmla="*/ 21 h 37"/>
                <a:gd name="T60" fmla="*/ 83 w 106"/>
                <a:gd name="T61" fmla="*/ 20 h 37"/>
                <a:gd name="T62" fmla="*/ 90 w 106"/>
                <a:gd name="T63" fmla="*/ 20 h 37"/>
                <a:gd name="T64" fmla="*/ 90 w 106"/>
                <a:gd name="T65" fmla="*/ 19 h 37"/>
                <a:gd name="T66" fmla="*/ 91 w 106"/>
                <a:gd name="T67" fmla="*/ 19 h 37"/>
                <a:gd name="T68" fmla="*/ 93 w 106"/>
                <a:gd name="T69" fmla="*/ 19 h 37"/>
                <a:gd name="T70" fmla="*/ 97 w 106"/>
                <a:gd name="T71" fmla="*/ 18 h 37"/>
                <a:gd name="T72" fmla="*/ 100 w 106"/>
                <a:gd name="T73" fmla="*/ 18 h 37"/>
                <a:gd name="T74" fmla="*/ 100 w 106"/>
                <a:gd name="T75" fmla="*/ 10 h 37"/>
                <a:gd name="T76" fmla="*/ 101 w 106"/>
                <a:gd name="T77" fmla="*/ 7 h 37"/>
                <a:gd name="T78" fmla="*/ 105 w 106"/>
                <a:gd name="T79" fmla="*/ 1 h 37"/>
                <a:gd name="T80" fmla="*/ 106 w 106"/>
                <a:gd name="T81" fmla="*/ 0 h 37"/>
                <a:gd name="T82" fmla="*/ 0 w 106"/>
                <a:gd name="T8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37">
                  <a:moveTo>
                    <a:pt x="0" y="0"/>
                  </a:moveTo>
                  <a:lnTo>
                    <a:pt x="1" y="1"/>
                  </a:lnTo>
                  <a:lnTo>
                    <a:pt x="5" y="7"/>
                  </a:lnTo>
                  <a:lnTo>
                    <a:pt x="5" y="8"/>
                  </a:lnTo>
                  <a:lnTo>
                    <a:pt x="7" y="10"/>
                  </a:lnTo>
                  <a:lnTo>
                    <a:pt x="10" y="10"/>
                  </a:lnTo>
                  <a:lnTo>
                    <a:pt x="13" y="12"/>
                  </a:lnTo>
                  <a:lnTo>
                    <a:pt x="18" y="16"/>
                  </a:lnTo>
                  <a:lnTo>
                    <a:pt x="21" y="21"/>
                  </a:lnTo>
                  <a:lnTo>
                    <a:pt x="24" y="21"/>
                  </a:lnTo>
                  <a:lnTo>
                    <a:pt x="25" y="23"/>
                  </a:lnTo>
                  <a:lnTo>
                    <a:pt x="29" y="27"/>
                  </a:lnTo>
                  <a:lnTo>
                    <a:pt x="29" y="31"/>
                  </a:lnTo>
                  <a:lnTo>
                    <a:pt x="34" y="32"/>
                  </a:lnTo>
                  <a:lnTo>
                    <a:pt x="37" y="34"/>
                  </a:lnTo>
                  <a:lnTo>
                    <a:pt x="43" y="34"/>
                  </a:lnTo>
                  <a:lnTo>
                    <a:pt x="45" y="34"/>
                  </a:lnTo>
                  <a:lnTo>
                    <a:pt x="48" y="37"/>
                  </a:lnTo>
                  <a:lnTo>
                    <a:pt x="51" y="34"/>
                  </a:lnTo>
                  <a:lnTo>
                    <a:pt x="54" y="34"/>
                  </a:lnTo>
                  <a:lnTo>
                    <a:pt x="56" y="32"/>
                  </a:lnTo>
                  <a:lnTo>
                    <a:pt x="61" y="29"/>
                  </a:lnTo>
                  <a:lnTo>
                    <a:pt x="64" y="28"/>
                  </a:lnTo>
                  <a:lnTo>
                    <a:pt x="64" y="27"/>
                  </a:lnTo>
                  <a:lnTo>
                    <a:pt x="65" y="27"/>
                  </a:lnTo>
                  <a:lnTo>
                    <a:pt x="67" y="27"/>
                  </a:lnTo>
                  <a:lnTo>
                    <a:pt x="68" y="23"/>
                  </a:lnTo>
                  <a:lnTo>
                    <a:pt x="72" y="23"/>
                  </a:lnTo>
                  <a:lnTo>
                    <a:pt x="76" y="21"/>
                  </a:lnTo>
                  <a:lnTo>
                    <a:pt x="81" y="21"/>
                  </a:lnTo>
                  <a:lnTo>
                    <a:pt x="83" y="20"/>
                  </a:lnTo>
                  <a:lnTo>
                    <a:pt x="90" y="20"/>
                  </a:lnTo>
                  <a:lnTo>
                    <a:pt x="90" y="19"/>
                  </a:lnTo>
                  <a:lnTo>
                    <a:pt x="91" y="19"/>
                  </a:lnTo>
                  <a:lnTo>
                    <a:pt x="93" y="19"/>
                  </a:lnTo>
                  <a:lnTo>
                    <a:pt x="97" y="18"/>
                  </a:lnTo>
                  <a:lnTo>
                    <a:pt x="100" y="18"/>
                  </a:lnTo>
                  <a:lnTo>
                    <a:pt x="100" y="10"/>
                  </a:lnTo>
                  <a:lnTo>
                    <a:pt x="101" y="7"/>
                  </a:lnTo>
                  <a:lnTo>
                    <a:pt x="105" y="1"/>
                  </a:lnTo>
                  <a:lnTo>
                    <a:pt x="1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4" name="Freeform 120">
              <a:extLst>
                <a:ext uri="{FF2B5EF4-FFF2-40B4-BE49-F238E27FC236}">
                  <a16:creationId xmlns:a16="http://schemas.microsoft.com/office/drawing/2014/main" id="{F7896326-2011-D429-4B4D-9431E72C46BF}"/>
                </a:ext>
              </a:extLst>
            </p:cNvPr>
            <p:cNvSpPr>
              <a:spLocks/>
            </p:cNvSpPr>
            <p:nvPr/>
          </p:nvSpPr>
          <p:spPr bwMode="auto">
            <a:xfrm>
              <a:off x="218090" y="2736707"/>
              <a:ext cx="119896" cy="48749"/>
            </a:xfrm>
            <a:custGeom>
              <a:avLst/>
              <a:gdLst>
                <a:gd name="T0" fmla="*/ 25 w 643"/>
                <a:gd name="T1" fmla="*/ 15 h 256"/>
                <a:gd name="T2" fmla="*/ 27 w 643"/>
                <a:gd name="T3" fmla="*/ 53 h 256"/>
                <a:gd name="T4" fmla="*/ 19 w 643"/>
                <a:gd name="T5" fmla="*/ 61 h 256"/>
                <a:gd name="T6" fmla="*/ 10 w 643"/>
                <a:gd name="T7" fmla="*/ 71 h 256"/>
                <a:gd name="T8" fmla="*/ 11 w 643"/>
                <a:gd name="T9" fmla="*/ 100 h 256"/>
                <a:gd name="T10" fmla="*/ 16 w 643"/>
                <a:gd name="T11" fmla="*/ 130 h 256"/>
                <a:gd name="T12" fmla="*/ 10 w 643"/>
                <a:gd name="T13" fmla="*/ 147 h 256"/>
                <a:gd name="T14" fmla="*/ 4 w 643"/>
                <a:gd name="T15" fmla="*/ 158 h 256"/>
                <a:gd name="T16" fmla="*/ 7 w 643"/>
                <a:gd name="T17" fmla="*/ 182 h 256"/>
                <a:gd name="T18" fmla="*/ 18 w 643"/>
                <a:gd name="T19" fmla="*/ 198 h 256"/>
                <a:gd name="T20" fmla="*/ 31 w 643"/>
                <a:gd name="T21" fmla="*/ 208 h 256"/>
                <a:gd name="T22" fmla="*/ 35 w 643"/>
                <a:gd name="T23" fmla="*/ 201 h 256"/>
                <a:gd name="T24" fmla="*/ 43 w 643"/>
                <a:gd name="T25" fmla="*/ 163 h 256"/>
                <a:gd name="T26" fmla="*/ 52 w 643"/>
                <a:gd name="T27" fmla="*/ 147 h 256"/>
                <a:gd name="T28" fmla="*/ 71 w 643"/>
                <a:gd name="T29" fmla="*/ 130 h 256"/>
                <a:gd name="T30" fmla="*/ 105 w 643"/>
                <a:gd name="T31" fmla="*/ 138 h 256"/>
                <a:gd name="T32" fmla="*/ 121 w 643"/>
                <a:gd name="T33" fmla="*/ 143 h 256"/>
                <a:gd name="T34" fmla="*/ 131 w 643"/>
                <a:gd name="T35" fmla="*/ 171 h 256"/>
                <a:gd name="T36" fmla="*/ 125 w 643"/>
                <a:gd name="T37" fmla="*/ 187 h 256"/>
                <a:gd name="T38" fmla="*/ 129 w 643"/>
                <a:gd name="T39" fmla="*/ 201 h 256"/>
                <a:gd name="T40" fmla="*/ 142 w 643"/>
                <a:gd name="T41" fmla="*/ 225 h 256"/>
                <a:gd name="T42" fmla="*/ 161 w 643"/>
                <a:gd name="T43" fmla="*/ 214 h 256"/>
                <a:gd name="T44" fmla="*/ 188 w 643"/>
                <a:gd name="T45" fmla="*/ 190 h 256"/>
                <a:gd name="T46" fmla="*/ 215 w 643"/>
                <a:gd name="T47" fmla="*/ 201 h 256"/>
                <a:gd name="T48" fmla="*/ 223 w 643"/>
                <a:gd name="T49" fmla="*/ 224 h 256"/>
                <a:gd name="T50" fmla="*/ 238 w 643"/>
                <a:gd name="T51" fmla="*/ 253 h 256"/>
                <a:gd name="T52" fmla="*/ 253 w 643"/>
                <a:gd name="T53" fmla="*/ 247 h 256"/>
                <a:gd name="T54" fmla="*/ 278 w 643"/>
                <a:gd name="T55" fmla="*/ 256 h 256"/>
                <a:gd name="T56" fmla="*/ 296 w 643"/>
                <a:gd name="T57" fmla="*/ 245 h 256"/>
                <a:gd name="T58" fmla="*/ 306 w 643"/>
                <a:gd name="T59" fmla="*/ 236 h 256"/>
                <a:gd name="T60" fmla="*/ 317 w 643"/>
                <a:gd name="T61" fmla="*/ 223 h 256"/>
                <a:gd name="T62" fmla="*/ 324 w 643"/>
                <a:gd name="T63" fmla="*/ 206 h 256"/>
                <a:gd name="T64" fmla="*/ 343 w 643"/>
                <a:gd name="T65" fmla="*/ 182 h 256"/>
                <a:gd name="T66" fmla="*/ 346 w 643"/>
                <a:gd name="T67" fmla="*/ 171 h 256"/>
                <a:gd name="T68" fmla="*/ 338 w 643"/>
                <a:gd name="T69" fmla="*/ 136 h 256"/>
                <a:gd name="T70" fmla="*/ 354 w 643"/>
                <a:gd name="T71" fmla="*/ 113 h 256"/>
                <a:gd name="T72" fmla="*/ 371 w 643"/>
                <a:gd name="T73" fmla="*/ 105 h 256"/>
                <a:gd name="T74" fmla="*/ 383 w 643"/>
                <a:gd name="T75" fmla="*/ 92 h 256"/>
                <a:gd name="T76" fmla="*/ 406 w 643"/>
                <a:gd name="T77" fmla="*/ 96 h 256"/>
                <a:gd name="T78" fmla="*/ 427 w 643"/>
                <a:gd name="T79" fmla="*/ 124 h 256"/>
                <a:gd name="T80" fmla="*/ 442 w 643"/>
                <a:gd name="T81" fmla="*/ 143 h 256"/>
                <a:gd name="T82" fmla="*/ 445 w 643"/>
                <a:gd name="T83" fmla="*/ 185 h 256"/>
                <a:gd name="T84" fmla="*/ 456 w 643"/>
                <a:gd name="T85" fmla="*/ 222 h 256"/>
                <a:gd name="T86" fmla="*/ 486 w 643"/>
                <a:gd name="T87" fmla="*/ 212 h 256"/>
                <a:gd name="T88" fmla="*/ 471 w 643"/>
                <a:gd name="T89" fmla="*/ 195 h 256"/>
                <a:gd name="T90" fmla="*/ 483 w 643"/>
                <a:gd name="T91" fmla="*/ 174 h 256"/>
                <a:gd name="T92" fmla="*/ 494 w 643"/>
                <a:gd name="T93" fmla="*/ 151 h 256"/>
                <a:gd name="T94" fmla="*/ 515 w 643"/>
                <a:gd name="T95" fmla="*/ 147 h 256"/>
                <a:gd name="T96" fmla="*/ 543 w 643"/>
                <a:gd name="T97" fmla="*/ 154 h 256"/>
                <a:gd name="T98" fmla="*/ 562 w 643"/>
                <a:gd name="T99" fmla="*/ 171 h 256"/>
                <a:gd name="T100" fmla="*/ 577 w 643"/>
                <a:gd name="T101" fmla="*/ 162 h 256"/>
                <a:gd name="T102" fmla="*/ 587 w 643"/>
                <a:gd name="T103" fmla="*/ 147 h 256"/>
                <a:gd name="T104" fmla="*/ 601 w 643"/>
                <a:gd name="T105" fmla="*/ 130 h 256"/>
                <a:gd name="T106" fmla="*/ 613 w 643"/>
                <a:gd name="T107" fmla="*/ 125 h 256"/>
                <a:gd name="T108" fmla="*/ 621 w 643"/>
                <a:gd name="T109" fmla="*/ 107 h 256"/>
                <a:gd name="T110" fmla="*/ 639 w 643"/>
                <a:gd name="T111" fmla="*/ 92 h 256"/>
                <a:gd name="T112" fmla="*/ 630 w 643"/>
                <a:gd name="T113" fmla="*/ 75 h 256"/>
                <a:gd name="T114" fmla="*/ 595 w 643"/>
                <a:gd name="T115" fmla="*/ 81 h 256"/>
                <a:gd name="T116" fmla="*/ 565 w 643"/>
                <a:gd name="T117" fmla="*/ 72 h 256"/>
                <a:gd name="T118" fmla="*/ 522 w 643"/>
                <a:gd name="T119" fmla="*/ 48 h 256"/>
                <a:gd name="T120" fmla="*/ 508 w 643"/>
                <a:gd name="T121" fmla="*/ 42 h 256"/>
                <a:gd name="T122" fmla="*/ 487 w 643"/>
                <a:gd name="T123" fmla="*/ 27 h 256"/>
                <a:gd name="T124" fmla="*/ 470 w 643"/>
                <a:gd name="T125" fmla="*/ 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256">
                  <a:moveTo>
                    <a:pt x="27" y="0"/>
                  </a:moveTo>
                  <a:lnTo>
                    <a:pt x="27" y="1"/>
                  </a:lnTo>
                  <a:lnTo>
                    <a:pt x="27" y="7"/>
                  </a:lnTo>
                  <a:lnTo>
                    <a:pt x="28" y="8"/>
                  </a:lnTo>
                  <a:lnTo>
                    <a:pt x="27" y="8"/>
                  </a:lnTo>
                  <a:lnTo>
                    <a:pt x="27" y="9"/>
                  </a:lnTo>
                  <a:lnTo>
                    <a:pt x="27" y="12"/>
                  </a:lnTo>
                  <a:lnTo>
                    <a:pt x="25" y="15"/>
                  </a:lnTo>
                  <a:lnTo>
                    <a:pt x="27" y="16"/>
                  </a:lnTo>
                  <a:lnTo>
                    <a:pt x="27" y="31"/>
                  </a:lnTo>
                  <a:lnTo>
                    <a:pt x="30" y="31"/>
                  </a:lnTo>
                  <a:lnTo>
                    <a:pt x="33" y="34"/>
                  </a:lnTo>
                  <a:lnTo>
                    <a:pt x="30" y="37"/>
                  </a:lnTo>
                  <a:lnTo>
                    <a:pt x="29" y="42"/>
                  </a:lnTo>
                  <a:lnTo>
                    <a:pt x="27" y="43"/>
                  </a:lnTo>
                  <a:lnTo>
                    <a:pt x="27" y="53"/>
                  </a:lnTo>
                  <a:lnTo>
                    <a:pt x="25" y="55"/>
                  </a:lnTo>
                  <a:lnTo>
                    <a:pt x="23" y="55"/>
                  </a:lnTo>
                  <a:lnTo>
                    <a:pt x="22" y="55"/>
                  </a:lnTo>
                  <a:lnTo>
                    <a:pt x="22" y="56"/>
                  </a:lnTo>
                  <a:lnTo>
                    <a:pt x="21" y="58"/>
                  </a:lnTo>
                  <a:lnTo>
                    <a:pt x="19" y="58"/>
                  </a:lnTo>
                  <a:lnTo>
                    <a:pt x="19" y="59"/>
                  </a:lnTo>
                  <a:lnTo>
                    <a:pt x="19" y="61"/>
                  </a:lnTo>
                  <a:lnTo>
                    <a:pt x="17" y="63"/>
                  </a:lnTo>
                  <a:lnTo>
                    <a:pt x="16" y="63"/>
                  </a:lnTo>
                  <a:lnTo>
                    <a:pt x="16" y="64"/>
                  </a:lnTo>
                  <a:lnTo>
                    <a:pt x="13" y="64"/>
                  </a:lnTo>
                  <a:lnTo>
                    <a:pt x="13" y="67"/>
                  </a:lnTo>
                  <a:lnTo>
                    <a:pt x="11" y="70"/>
                  </a:lnTo>
                  <a:lnTo>
                    <a:pt x="10" y="70"/>
                  </a:lnTo>
                  <a:lnTo>
                    <a:pt x="10" y="71"/>
                  </a:lnTo>
                  <a:lnTo>
                    <a:pt x="10" y="74"/>
                  </a:lnTo>
                  <a:lnTo>
                    <a:pt x="7" y="75"/>
                  </a:lnTo>
                  <a:lnTo>
                    <a:pt x="7" y="78"/>
                  </a:lnTo>
                  <a:lnTo>
                    <a:pt x="5" y="81"/>
                  </a:lnTo>
                  <a:lnTo>
                    <a:pt x="7" y="86"/>
                  </a:lnTo>
                  <a:lnTo>
                    <a:pt x="9" y="92"/>
                  </a:lnTo>
                  <a:lnTo>
                    <a:pt x="9" y="96"/>
                  </a:lnTo>
                  <a:lnTo>
                    <a:pt x="11" y="100"/>
                  </a:lnTo>
                  <a:lnTo>
                    <a:pt x="13" y="107"/>
                  </a:lnTo>
                  <a:lnTo>
                    <a:pt x="10" y="111"/>
                  </a:lnTo>
                  <a:lnTo>
                    <a:pt x="13" y="116"/>
                  </a:lnTo>
                  <a:lnTo>
                    <a:pt x="13" y="118"/>
                  </a:lnTo>
                  <a:lnTo>
                    <a:pt x="16" y="119"/>
                  </a:lnTo>
                  <a:lnTo>
                    <a:pt x="18" y="125"/>
                  </a:lnTo>
                  <a:lnTo>
                    <a:pt x="18" y="129"/>
                  </a:lnTo>
                  <a:lnTo>
                    <a:pt x="16" y="130"/>
                  </a:lnTo>
                  <a:lnTo>
                    <a:pt x="16" y="136"/>
                  </a:lnTo>
                  <a:lnTo>
                    <a:pt x="15" y="138"/>
                  </a:lnTo>
                  <a:lnTo>
                    <a:pt x="13" y="140"/>
                  </a:lnTo>
                  <a:lnTo>
                    <a:pt x="13" y="143"/>
                  </a:lnTo>
                  <a:lnTo>
                    <a:pt x="12" y="146"/>
                  </a:lnTo>
                  <a:lnTo>
                    <a:pt x="11" y="146"/>
                  </a:lnTo>
                  <a:lnTo>
                    <a:pt x="11" y="147"/>
                  </a:lnTo>
                  <a:lnTo>
                    <a:pt x="10" y="147"/>
                  </a:lnTo>
                  <a:lnTo>
                    <a:pt x="10" y="148"/>
                  </a:lnTo>
                  <a:lnTo>
                    <a:pt x="9" y="148"/>
                  </a:lnTo>
                  <a:lnTo>
                    <a:pt x="9" y="149"/>
                  </a:lnTo>
                  <a:lnTo>
                    <a:pt x="9" y="151"/>
                  </a:lnTo>
                  <a:lnTo>
                    <a:pt x="5" y="154"/>
                  </a:lnTo>
                  <a:lnTo>
                    <a:pt x="4" y="154"/>
                  </a:lnTo>
                  <a:lnTo>
                    <a:pt x="4" y="155"/>
                  </a:lnTo>
                  <a:lnTo>
                    <a:pt x="4" y="158"/>
                  </a:lnTo>
                  <a:lnTo>
                    <a:pt x="2" y="160"/>
                  </a:lnTo>
                  <a:lnTo>
                    <a:pt x="0" y="163"/>
                  </a:lnTo>
                  <a:lnTo>
                    <a:pt x="2" y="165"/>
                  </a:lnTo>
                  <a:lnTo>
                    <a:pt x="2" y="174"/>
                  </a:lnTo>
                  <a:lnTo>
                    <a:pt x="1" y="176"/>
                  </a:lnTo>
                  <a:lnTo>
                    <a:pt x="2" y="179"/>
                  </a:lnTo>
                  <a:lnTo>
                    <a:pt x="5" y="179"/>
                  </a:lnTo>
                  <a:lnTo>
                    <a:pt x="7" y="182"/>
                  </a:lnTo>
                  <a:lnTo>
                    <a:pt x="9" y="184"/>
                  </a:lnTo>
                  <a:lnTo>
                    <a:pt x="10" y="186"/>
                  </a:lnTo>
                  <a:lnTo>
                    <a:pt x="13" y="187"/>
                  </a:lnTo>
                  <a:lnTo>
                    <a:pt x="15" y="189"/>
                  </a:lnTo>
                  <a:lnTo>
                    <a:pt x="15" y="190"/>
                  </a:lnTo>
                  <a:lnTo>
                    <a:pt x="16" y="193"/>
                  </a:lnTo>
                  <a:lnTo>
                    <a:pt x="16" y="195"/>
                  </a:lnTo>
                  <a:lnTo>
                    <a:pt x="18" y="198"/>
                  </a:lnTo>
                  <a:lnTo>
                    <a:pt x="18" y="206"/>
                  </a:lnTo>
                  <a:lnTo>
                    <a:pt x="18" y="208"/>
                  </a:lnTo>
                  <a:lnTo>
                    <a:pt x="22" y="209"/>
                  </a:lnTo>
                  <a:lnTo>
                    <a:pt x="27" y="209"/>
                  </a:lnTo>
                  <a:lnTo>
                    <a:pt x="28" y="210"/>
                  </a:lnTo>
                  <a:lnTo>
                    <a:pt x="30" y="209"/>
                  </a:lnTo>
                  <a:lnTo>
                    <a:pt x="30" y="208"/>
                  </a:lnTo>
                  <a:lnTo>
                    <a:pt x="31" y="208"/>
                  </a:lnTo>
                  <a:lnTo>
                    <a:pt x="31" y="207"/>
                  </a:lnTo>
                  <a:lnTo>
                    <a:pt x="33" y="207"/>
                  </a:lnTo>
                  <a:lnTo>
                    <a:pt x="31" y="205"/>
                  </a:lnTo>
                  <a:lnTo>
                    <a:pt x="33" y="203"/>
                  </a:lnTo>
                  <a:lnTo>
                    <a:pt x="33" y="202"/>
                  </a:lnTo>
                  <a:lnTo>
                    <a:pt x="34" y="202"/>
                  </a:lnTo>
                  <a:lnTo>
                    <a:pt x="34" y="201"/>
                  </a:lnTo>
                  <a:lnTo>
                    <a:pt x="35" y="201"/>
                  </a:lnTo>
                  <a:lnTo>
                    <a:pt x="35" y="179"/>
                  </a:lnTo>
                  <a:lnTo>
                    <a:pt x="37" y="176"/>
                  </a:lnTo>
                  <a:lnTo>
                    <a:pt x="38" y="174"/>
                  </a:lnTo>
                  <a:lnTo>
                    <a:pt x="41" y="173"/>
                  </a:lnTo>
                  <a:lnTo>
                    <a:pt x="40" y="170"/>
                  </a:lnTo>
                  <a:lnTo>
                    <a:pt x="41" y="169"/>
                  </a:lnTo>
                  <a:lnTo>
                    <a:pt x="41" y="164"/>
                  </a:lnTo>
                  <a:lnTo>
                    <a:pt x="43" y="163"/>
                  </a:lnTo>
                  <a:lnTo>
                    <a:pt x="45" y="157"/>
                  </a:lnTo>
                  <a:lnTo>
                    <a:pt x="46" y="154"/>
                  </a:lnTo>
                  <a:lnTo>
                    <a:pt x="49" y="154"/>
                  </a:lnTo>
                  <a:lnTo>
                    <a:pt x="49" y="152"/>
                  </a:lnTo>
                  <a:lnTo>
                    <a:pt x="51" y="152"/>
                  </a:lnTo>
                  <a:lnTo>
                    <a:pt x="51" y="151"/>
                  </a:lnTo>
                  <a:lnTo>
                    <a:pt x="52" y="149"/>
                  </a:lnTo>
                  <a:lnTo>
                    <a:pt x="52" y="147"/>
                  </a:lnTo>
                  <a:lnTo>
                    <a:pt x="54" y="147"/>
                  </a:lnTo>
                  <a:lnTo>
                    <a:pt x="57" y="143"/>
                  </a:lnTo>
                  <a:lnTo>
                    <a:pt x="57" y="141"/>
                  </a:lnTo>
                  <a:lnTo>
                    <a:pt x="60" y="140"/>
                  </a:lnTo>
                  <a:lnTo>
                    <a:pt x="62" y="138"/>
                  </a:lnTo>
                  <a:lnTo>
                    <a:pt x="62" y="132"/>
                  </a:lnTo>
                  <a:lnTo>
                    <a:pt x="65" y="130"/>
                  </a:lnTo>
                  <a:lnTo>
                    <a:pt x="71" y="130"/>
                  </a:lnTo>
                  <a:lnTo>
                    <a:pt x="74" y="129"/>
                  </a:lnTo>
                  <a:lnTo>
                    <a:pt x="78" y="129"/>
                  </a:lnTo>
                  <a:lnTo>
                    <a:pt x="84" y="130"/>
                  </a:lnTo>
                  <a:lnTo>
                    <a:pt x="89" y="132"/>
                  </a:lnTo>
                  <a:lnTo>
                    <a:pt x="96" y="132"/>
                  </a:lnTo>
                  <a:lnTo>
                    <a:pt x="98" y="136"/>
                  </a:lnTo>
                  <a:lnTo>
                    <a:pt x="104" y="138"/>
                  </a:lnTo>
                  <a:lnTo>
                    <a:pt x="105" y="138"/>
                  </a:lnTo>
                  <a:lnTo>
                    <a:pt x="107" y="140"/>
                  </a:lnTo>
                  <a:lnTo>
                    <a:pt x="107" y="142"/>
                  </a:lnTo>
                  <a:lnTo>
                    <a:pt x="109" y="143"/>
                  </a:lnTo>
                  <a:lnTo>
                    <a:pt x="114" y="147"/>
                  </a:lnTo>
                  <a:lnTo>
                    <a:pt x="117" y="147"/>
                  </a:lnTo>
                  <a:lnTo>
                    <a:pt x="118" y="144"/>
                  </a:lnTo>
                  <a:lnTo>
                    <a:pt x="120" y="147"/>
                  </a:lnTo>
                  <a:lnTo>
                    <a:pt x="121" y="143"/>
                  </a:lnTo>
                  <a:lnTo>
                    <a:pt x="123" y="143"/>
                  </a:lnTo>
                  <a:lnTo>
                    <a:pt x="128" y="147"/>
                  </a:lnTo>
                  <a:lnTo>
                    <a:pt x="130" y="148"/>
                  </a:lnTo>
                  <a:lnTo>
                    <a:pt x="131" y="151"/>
                  </a:lnTo>
                  <a:lnTo>
                    <a:pt x="129" y="154"/>
                  </a:lnTo>
                  <a:lnTo>
                    <a:pt x="129" y="159"/>
                  </a:lnTo>
                  <a:lnTo>
                    <a:pt x="131" y="162"/>
                  </a:lnTo>
                  <a:lnTo>
                    <a:pt x="131" y="171"/>
                  </a:lnTo>
                  <a:lnTo>
                    <a:pt x="130" y="171"/>
                  </a:lnTo>
                  <a:lnTo>
                    <a:pt x="130" y="172"/>
                  </a:lnTo>
                  <a:lnTo>
                    <a:pt x="129" y="172"/>
                  </a:lnTo>
                  <a:lnTo>
                    <a:pt x="129" y="173"/>
                  </a:lnTo>
                  <a:lnTo>
                    <a:pt x="130" y="175"/>
                  </a:lnTo>
                  <a:lnTo>
                    <a:pt x="129" y="179"/>
                  </a:lnTo>
                  <a:lnTo>
                    <a:pt x="128" y="184"/>
                  </a:lnTo>
                  <a:lnTo>
                    <a:pt x="125" y="187"/>
                  </a:lnTo>
                  <a:lnTo>
                    <a:pt x="127" y="188"/>
                  </a:lnTo>
                  <a:lnTo>
                    <a:pt x="127" y="189"/>
                  </a:lnTo>
                  <a:lnTo>
                    <a:pt x="128" y="193"/>
                  </a:lnTo>
                  <a:lnTo>
                    <a:pt x="129" y="196"/>
                  </a:lnTo>
                  <a:lnTo>
                    <a:pt x="129" y="198"/>
                  </a:lnTo>
                  <a:lnTo>
                    <a:pt x="130" y="200"/>
                  </a:lnTo>
                  <a:lnTo>
                    <a:pt x="129" y="200"/>
                  </a:lnTo>
                  <a:lnTo>
                    <a:pt x="129" y="201"/>
                  </a:lnTo>
                  <a:lnTo>
                    <a:pt x="129" y="203"/>
                  </a:lnTo>
                  <a:lnTo>
                    <a:pt x="131" y="207"/>
                  </a:lnTo>
                  <a:lnTo>
                    <a:pt x="131" y="209"/>
                  </a:lnTo>
                  <a:lnTo>
                    <a:pt x="133" y="212"/>
                  </a:lnTo>
                  <a:lnTo>
                    <a:pt x="133" y="215"/>
                  </a:lnTo>
                  <a:lnTo>
                    <a:pt x="136" y="218"/>
                  </a:lnTo>
                  <a:lnTo>
                    <a:pt x="136" y="225"/>
                  </a:lnTo>
                  <a:lnTo>
                    <a:pt x="142" y="225"/>
                  </a:lnTo>
                  <a:lnTo>
                    <a:pt x="142" y="224"/>
                  </a:lnTo>
                  <a:lnTo>
                    <a:pt x="143" y="224"/>
                  </a:lnTo>
                  <a:lnTo>
                    <a:pt x="143" y="223"/>
                  </a:lnTo>
                  <a:lnTo>
                    <a:pt x="144" y="223"/>
                  </a:lnTo>
                  <a:lnTo>
                    <a:pt x="144" y="218"/>
                  </a:lnTo>
                  <a:lnTo>
                    <a:pt x="155" y="218"/>
                  </a:lnTo>
                  <a:lnTo>
                    <a:pt x="161" y="217"/>
                  </a:lnTo>
                  <a:lnTo>
                    <a:pt x="161" y="214"/>
                  </a:lnTo>
                  <a:lnTo>
                    <a:pt x="164" y="214"/>
                  </a:lnTo>
                  <a:lnTo>
                    <a:pt x="166" y="212"/>
                  </a:lnTo>
                  <a:lnTo>
                    <a:pt x="171" y="212"/>
                  </a:lnTo>
                  <a:lnTo>
                    <a:pt x="175" y="209"/>
                  </a:lnTo>
                  <a:lnTo>
                    <a:pt x="175" y="203"/>
                  </a:lnTo>
                  <a:lnTo>
                    <a:pt x="177" y="201"/>
                  </a:lnTo>
                  <a:lnTo>
                    <a:pt x="185" y="193"/>
                  </a:lnTo>
                  <a:lnTo>
                    <a:pt x="188" y="190"/>
                  </a:lnTo>
                  <a:lnTo>
                    <a:pt x="193" y="190"/>
                  </a:lnTo>
                  <a:lnTo>
                    <a:pt x="194" y="191"/>
                  </a:lnTo>
                  <a:lnTo>
                    <a:pt x="199" y="193"/>
                  </a:lnTo>
                  <a:lnTo>
                    <a:pt x="205" y="193"/>
                  </a:lnTo>
                  <a:lnTo>
                    <a:pt x="208" y="193"/>
                  </a:lnTo>
                  <a:lnTo>
                    <a:pt x="210" y="195"/>
                  </a:lnTo>
                  <a:lnTo>
                    <a:pt x="213" y="198"/>
                  </a:lnTo>
                  <a:lnTo>
                    <a:pt x="215" y="201"/>
                  </a:lnTo>
                  <a:lnTo>
                    <a:pt x="216" y="207"/>
                  </a:lnTo>
                  <a:lnTo>
                    <a:pt x="218" y="212"/>
                  </a:lnTo>
                  <a:lnTo>
                    <a:pt x="216" y="214"/>
                  </a:lnTo>
                  <a:lnTo>
                    <a:pt x="216" y="215"/>
                  </a:lnTo>
                  <a:lnTo>
                    <a:pt x="218" y="218"/>
                  </a:lnTo>
                  <a:lnTo>
                    <a:pt x="220" y="220"/>
                  </a:lnTo>
                  <a:lnTo>
                    <a:pt x="222" y="223"/>
                  </a:lnTo>
                  <a:lnTo>
                    <a:pt x="223" y="224"/>
                  </a:lnTo>
                  <a:lnTo>
                    <a:pt x="226" y="225"/>
                  </a:lnTo>
                  <a:lnTo>
                    <a:pt x="226" y="229"/>
                  </a:lnTo>
                  <a:lnTo>
                    <a:pt x="226" y="232"/>
                  </a:lnTo>
                  <a:lnTo>
                    <a:pt x="229" y="234"/>
                  </a:lnTo>
                  <a:lnTo>
                    <a:pt x="229" y="242"/>
                  </a:lnTo>
                  <a:lnTo>
                    <a:pt x="235" y="247"/>
                  </a:lnTo>
                  <a:lnTo>
                    <a:pt x="235" y="253"/>
                  </a:lnTo>
                  <a:lnTo>
                    <a:pt x="238" y="253"/>
                  </a:lnTo>
                  <a:lnTo>
                    <a:pt x="238" y="255"/>
                  </a:lnTo>
                  <a:lnTo>
                    <a:pt x="240" y="256"/>
                  </a:lnTo>
                  <a:lnTo>
                    <a:pt x="246" y="256"/>
                  </a:lnTo>
                  <a:lnTo>
                    <a:pt x="246" y="255"/>
                  </a:lnTo>
                  <a:lnTo>
                    <a:pt x="247" y="255"/>
                  </a:lnTo>
                  <a:lnTo>
                    <a:pt x="248" y="253"/>
                  </a:lnTo>
                  <a:lnTo>
                    <a:pt x="248" y="247"/>
                  </a:lnTo>
                  <a:lnTo>
                    <a:pt x="253" y="247"/>
                  </a:lnTo>
                  <a:lnTo>
                    <a:pt x="255" y="247"/>
                  </a:lnTo>
                  <a:lnTo>
                    <a:pt x="259" y="249"/>
                  </a:lnTo>
                  <a:lnTo>
                    <a:pt x="260" y="250"/>
                  </a:lnTo>
                  <a:lnTo>
                    <a:pt x="261" y="252"/>
                  </a:lnTo>
                  <a:lnTo>
                    <a:pt x="263" y="252"/>
                  </a:lnTo>
                  <a:lnTo>
                    <a:pt x="267" y="253"/>
                  </a:lnTo>
                  <a:lnTo>
                    <a:pt x="275" y="253"/>
                  </a:lnTo>
                  <a:lnTo>
                    <a:pt x="278" y="256"/>
                  </a:lnTo>
                  <a:lnTo>
                    <a:pt x="281" y="253"/>
                  </a:lnTo>
                  <a:lnTo>
                    <a:pt x="282" y="253"/>
                  </a:lnTo>
                  <a:lnTo>
                    <a:pt x="285" y="250"/>
                  </a:lnTo>
                  <a:lnTo>
                    <a:pt x="289" y="253"/>
                  </a:lnTo>
                  <a:lnTo>
                    <a:pt x="293" y="253"/>
                  </a:lnTo>
                  <a:lnTo>
                    <a:pt x="295" y="249"/>
                  </a:lnTo>
                  <a:lnTo>
                    <a:pt x="295" y="247"/>
                  </a:lnTo>
                  <a:lnTo>
                    <a:pt x="296" y="245"/>
                  </a:lnTo>
                  <a:lnTo>
                    <a:pt x="300" y="245"/>
                  </a:lnTo>
                  <a:lnTo>
                    <a:pt x="300" y="244"/>
                  </a:lnTo>
                  <a:lnTo>
                    <a:pt x="301" y="244"/>
                  </a:lnTo>
                  <a:lnTo>
                    <a:pt x="302" y="242"/>
                  </a:lnTo>
                  <a:lnTo>
                    <a:pt x="305" y="241"/>
                  </a:lnTo>
                  <a:lnTo>
                    <a:pt x="305" y="240"/>
                  </a:lnTo>
                  <a:lnTo>
                    <a:pt x="306" y="240"/>
                  </a:lnTo>
                  <a:lnTo>
                    <a:pt x="306" y="236"/>
                  </a:lnTo>
                  <a:lnTo>
                    <a:pt x="311" y="234"/>
                  </a:lnTo>
                  <a:lnTo>
                    <a:pt x="313" y="232"/>
                  </a:lnTo>
                  <a:lnTo>
                    <a:pt x="313" y="230"/>
                  </a:lnTo>
                  <a:lnTo>
                    <a:pt x="313" y="229"/>
                  </a:lnTo>
                  <a:lnTo>
                    <a:pt x="314" y="229"/>
                  </a:lnTo>
                  <a:lnTo>
                    <a:pt x="317" y="225"/>
                  </a:lnTo>
                  <a:lnTo>
                    <a:pt x="315" y="224"/>
                  </a:lnTo>
                  <a:lnTo>
                    <a:pt x="317" y="223"/>
                  </a:lnTo>
                  <a:lnTo>
                    <a:pt x="317" y="218"/>
                  </a:lnTo>
                  <a:lnTo>
                    <a:pt x="318" y="215"/>
                  </a:lnTo>
                  <a:lnTo>
                    <a:pt x="318" y="214"/>
                  </a:lnTo>
                  <a:lnTo>
                    <a:pt x="319" y="214"/>
                  </a:lnTo>
                  <a:lnTo>
                    <a:pt x="319" y="209"/>
                  </a:lnTo>
                  <a:lnTo>
                    <a:pt x="322" y="207"/>
                  </a:lnTo>
                  <a:lnTo>
                    <a:pt x="324" y="207"/>
                  </a:lnTo>
                  <a:lnTo>
                    <a:pt x="324" y="206"/>
                  </a:lnTo>
                  <a:lnTo>
                    <a:pt x="325" y="201"/>
                  </a:lnTo>
                  <a:lnTo>
                    <a:pt x="330" y="201"/>
                  </a:lnTo>
                  <a:lnTo>
                    <a:pt x="332" y="200"/>
                  </a:lnTo>
                  <a:lnTo>
                    <a:pt x="333" y="198"/>
                  </a:lnTo>
                  <a:lnTo>
                    <a:pt x="335" y="195"/>
                  </a:lnTo>
                  <a:lnTo>
                    <a:pt x="335" y="190"/>
                  </a:lnTo>
                  <a:lnTo>
                    <a:pt x="341" y="185"/>
                  </a:lnTo>
                  <a:lnTo>
                    <a:pt x="343" y="182"/>
                  </a:lnTo>
                  <a:lnTo>
                    <a:pt x="344" y="179"/>
                  </a:lnTo>
                  <a:lnTo>
                    <a:pt x="346" y="179"/>
                  </a:lnTo>
                  <a:lnTo>
                    <a:pt x="344" y="178"/>
                  </a:lnTo>
                  <a:lnTo>
                    <a:pt x="344" y="176"/>
                  </a:lnTo>
                  <a:lnTo>
                    <a:pt x="344" y="174"/>
                  </a:lnTo>
                  <a:lnTo>
                    <a:pt x="344" y="173"/>
                  </a:lnTo>
                  <a:lnTo>
                    <a:pt x="345" y="173"/>
                  </a:lnTo>
                  <a:lnTo>
                    <a:pt x="346" y="171"/>
                  </a:lnTo>
                  <a:lnTo>
                    <a:pt x="346" y="163"/>
                  </a:lnTo>
                  <a:lnTo>
                    <a:pt x="344" y="161"/>
                  </a:lnTo>
                  <a:lnTo>
                    <a:pt x="344" y="160"/>
                  </a:lnTo>
                  <a:lnTo>
                    <a:pt x="344" y="152"/>
                  </a:lnTo>
                  <a:lnTo>
                    <a:pt x="341" y="150"/>
                  </a:lnTo>
                  <a:lnTo>
                    <a:pt x="341" y="147"/>
                  </a:lnTo>
                  <a:lnTo>
                    <a:pt x="341" y="140"/>
                  </a:lnTo>
                  <a:lnTo>
                    <a:pt x="338" y="136"/>
                  </a:lnTo>
                  <a:lnTo>
                    <a:pt x="338" y="132"/>
                  </a:lnTo>
                  <a:lnTo>
                    <a:pt x="336" y="129"/>
                  </a:lnTo>
                  <a:lnTo>
                    <a:pt x="336" y="125"/>
                  </a:lnTo>
                  <a:lnTo>
                    <a:pt x="338" y="125"/>
                  </a:lnTo>
                  <a:lnTo>
                    <a:pt x="342" y="120"/>
                  </a:lnTo>
                  <a:lnTo>
                    <a:pt x="346" y="119"/>
                  </a:lnTo>
                  <a:lnTo>
                    <a:pt x="352" y="114"/>
                  </a:lnTo>
                  <a:lnTo>
                    <a:pt x="354" y="113"/>
                  </a:lnTo>
                  <a:lnTo>
                    <a:pt x="357" y="111"/>
                  </a:lnTo>
                  <a:lnTo>
                    <a:pt x="358" y="108"/>
                  </a:lnTo>
                  <a:lnTo>
                    <a:pt x="362" y="108"/>
                  </a:lnTo>
                  <a:lnTo>
                    <a:pt x="366" y="107"/>
                  </a:lnTo>
                  <a:lnTo>
                    <a:pt x="366" y="106"/>
                  </a:lnTo>
                  <a:lnTo>
                    <a:pt x="367" y="106"/>
                  </a:lnTo>
                  <a:lnTo>
                    <a:pt x="369" y="105"/>
                  </a:lnTo>
                  <a:lnTo>
                    <a:pt x="371" y="105"/>
                  </a:lnTo>
                  <a:lnTo>
                    <a:pt x="371" y="103"/>
                  </a:lnTo>
                  <a:lnTo>
                    <a:pt x="373" y="103"/>
                  </a:lnTo>
                  <a:lnTo>
                    <a:pt x="376" y="102"/>
                  </a:lnTo>
                  <a:lnTo>
                    <a:pt x="377" y="100"/>
                  </a:lnTo>
                  <a:lnTo>
                    <a:pt x="380" y="98"/>
                  </a:lnTo>
                  <a:lnTo>
                    <a:pt x="380" y="94"/>
                  </a:lnTo>
                  <a:lnTo>
                    <a:pt x="382" y="94"/>
                  </a:lnTo>
                  <a:lnTo>
                    <a:pt x="383" y="92"/>
                  </a:lnTo>
                  <a:lnTo>
                    <a:pt x="388" y="92"/>
                  </a:lnTo>
                  <a:lnTo>
                    <a:pt x="390" y="89"/>
                  </a:lnTo>
                  <a:lnTo>
                    <a:pt x="393" y="87"/>
                  </a:lnTo>
                  <a:lnTo>
                    <a:pt x="395" y="92"/>
                  </a:lnTo>
                  <a:lnTo>
                    <a:pt x="401" y="92"/>
                  </a:lnTo>
                  <a:lnTo>
                    <a:pt x="402" y="94"/>
                  </a:lnTo>
                  <a:lnTo>
                    <a:pt x="405" y="94"/>
                  </a:lnTo>
                  <a:lnTo>
                    <a:pt x="406" y="96"/>
                  </a:lnTo>
                  <a:lnTo>
                    <a:pt x="412" y="96"/>
                  </a:lnTo>
                  <a:lnTo>
                    <a:pt x="415" y="98"/>
                  </a:lnTo>
                  <a:lnTo>
                    <a:pt x="423" y="103"/>
                  </a:lnTo>
                  <a:lnTo>
                    <a:pt x="423" y="104"/>
                  </a:lnTo>
                  <a:lnTo>
                    <a:pt x="424" y="106"/>
                  </a:lnTo>
                  <a:lnTo>
                    <a:pt x="426" y="108"/>
                  </a:lnTo>
                  <a:lnTo>
                    <a:pt x="426" y="122"/>
                  </a:lnTo>
                  <a:lnTo>
                    <a:pt x="427" y="124"/>
                  </a:lnTo>
                  <a:lnTo>
                    <a:pt x="429" y="127"/>
                  </a:lnTo>
                  <a:lnTo>
                    <a:pt x="431" y="129"/>
                  </a:lnTo>
                  <a:lnTo>
                    <a:pt x="433" y="130"/>
                  </a:lnTo>
                  <a:lnTo>
                    <a:pt x="433" y="132"/>
                  </a:lnTo>
                  <a:lnTo>
                    <a:pt x="435" y="138"/>
                  </a:lnTo>
                  <a:lnTo>
                    <a:pt x="436" y="138"/>
                  </a:lnTo>
                  <a:lnTo>
                    <a:pt x="437" y="140"/>
                  </a:lnTo>
                  <a:lnTo>
                    <a:pt x="442" y="143"/>
                  </a:lnTo>
                  <a:lnTo>
                    <a:pt x="442" y="147"/>
                  </a:lnTo>
                  <a:lnTo>
                    <a:pt x="444" y="149"/>
                  </a:lnTo>
                  <a:lnTo>
                    <a:pt x="445" y="152"/>
                  </a:lnTo>
                  <a:lnTo>
                    <a:pt x="445" y="154"/>
                  </a:lnTo>
                  <a:lnTo>
                    <a:pt x="444" y="157"/>
                  </a:lnTo>
                  <a:lnTo>
                    <a:pt x="444" y="158"/>
                  </a:lnTo>
                  <a:lnTo>
                    <a:pt x="444" y="179"/>
                  </a:lnTo>
                  <a:lnTo>
                    <a:pt x="445" y="185"/>
                  </a:lnTo>
                  <a:lnTo>
                    <a:pt x="445" y="195"/>
                  </a:lnTo>
                  <a:lnTo>
                    <a:pt x="450" y="196"/>
                  </a:lnTo>
                  <a:lnTo>
                    <a:pt x="450" y="214"/>
                  </a:lnTo>
                  <a:lnTo>
                    <a:pt x="453" y="217"/>
                  </a:lnTo>
                  <a:lnTo>
                    <a:pt x="453" y="218"/>
                  </a:lnTo>
                  <a:lnTo>
                    <a:pt x="453" y="219"/>
                  </a:lnTo>
                  <a:lnTo>
                    <a:pt x="455" y="220"/>
                  </a:lnTo>
                  <a:lnTo>
                    <a:pt x="456" y="222"/>
                  </a:lnTo>
                  <a:lnTo>
                    <a:pt x="459" y="223"/>
                  </a:lnTo>
                  <a:lnTo>
                    <a:pt x="464" y="220"/>
                  </a:lnTo>
                  <a:lnTo>
                    <a:pt x="467" y="220"/>
                  </a:lnTo>
                  <a:lnTo>
                    <a:pt x="472" y="218"/>
                  </a:lnTo>
                  <a:lnTo>
                    <a:pt x="478" y="217"/>
                  </a:lnTo>
                  <a:lnTo>
                    <a:pt x="483" y="217"/>
                  </a:lnTo>
                  <a:lnTo>
                    <a:pt x="485" y="214"/>
                  </a:lnTo>
                  <a:lnTo>
                    <a:pt x="486" y="212"/>
                  </a:lnTo>
                  <a:lnTo>
                    <a:pt x="483" y="209"/>
                  </a:lnTo>
                  <a:lnTo>
                    <a:pt x="483" y="206"/>
                  </a:lnTo>
                  <a:lnTo>
                    <a:pt x="478" y="203"/>
                  </a:lnTo>
                  <a:lnTo>
                    <a:pt x="477" y="203"/>
                  </a:lnTo>
                  <a:lnTo>
                    <a:pt x="477" y="198"/>
                  </a:lnTo>
                  <a:lnTo>
                    <a:pt x="472" y="197"/>
                  </a:lnTo>
                  <a:lnTo>
                    <a:pt x="470" y="197"/>
                  </a:lnTo>
                  <a:lnTo>
                    <a:pt x="471" y="195"/>
                  </a:lnTo>
                  <a:lnTo>
                    <a:pt x="475" y="195"/>
                  </a:lnTo>
                  <a:lnTo>
                    <a:pt x="475" y="190"/>
                  </a:lnTo>
                  <a:lnTo>
                    <a:pt x="475" y="185"/>
                  </a:lnTo>
                  <a:lnTo>
                    <a:pt x="477" y="184"/>
                  </a:lnTo>
                  <a:lnTo>
                    <a:pt x="480" y="179"/>
                  </a:lnTo>
                  <a:lnTo>
                    <a:pt x="480" y="176"/>
                  </a:lnTo>
                  <a:lnTo>
                    <a:pt x="480" y="174"/>
                  </a:lnTo>
                  <a:lnTo>
                    <a:pt x="483" y="174"/>
                  </a:lnTo>
                  <a:lnTo>
                    <a:pt x="483" y="173"/>
                  </a:lnTo>
                  <a:lnTo>
                    <a:pt x="480" y="169"/>
                  </a:lnTo>
                  <a:lnTo>
                    <a:pt x="483" y="165"/>
                  </a:lnTo>
                  <a:lnTo>
                    <a:pt x="483" y="162"/>
                  </a:lnTo>
                  <a:lnTo>
                    <a:pt x="486" y="162"/>
                  </a:lnTo>
                  <a:lnTo>
                    <a:pt x="486" y="158"/>
                  </a:lnTo>
                  <a:lnTo>
                    <a:pt x="488" y="152"/>
                  </a:lnTo>
                  <a:lnTo>
                    <a:pt x="494" y="151"/>
                  </a:lnTo>
                  <a:lnTo>
                    <a:pt x="497" y="151"/>
                  </a:lnTo>
                  <a:lnTo>
                    <a:pt x="499" y="149"/>
                  </a:lnTo>
                  <a:lnTo>
                    <a:pt x="500" y="149"/>
                  </a:lnTo>
                  <a:lnTo>
                    <a:pt x="504" y="147"/>
                  </a:lnTo>
                  <a:lnTo>
                    <a:pt x="510" y="147"/>
                  </a:lnTo>
                  <a:lnTo>
                    <a:pt x="510" y="144"/>
                  </a:lnTo>
                  <a:lnTo>
                    <a:pt x="513" y="147"/>
                  </a:lnTo>
                  <a:lnTo>
                    <a:pt x="515" y="147"/>
                  </a:lnTo>
                  <a:lnTo>
                    <a:pt x="515" y="148"/>
                  </a:lnTo>
                  <a:lnTo>
                    <a:pt x="519" y="149"/>
                  </a:lnTo>
                  <a:lnTo>
                    <a:pt x="524" y="149"/>
                  </a:lnTo>
                  <a:lnTo>
                    <a:pt x="524" y="151"/>
                  </a:lnTo>
                  <a:lnTo>
                    <a:pt x="532" y="154"/>
                  </a:lnTo>
                  <a:lnTo>
                    <a:pt x="534" y="157"/>
                  </a:lnTo>
                  <a:lnTo>
                    <a:pt x="537" y="154"/>
                  </a:lnTo>
                  <a:lnTo>
                    <a:pt x="543" y="154"/>
                  </a:lnTo>
                  <a:lnTo>
                    <a:pt x="544" y="160"/>
                  </a:lnTo>
                  <a:lnTo>
                    <a:pt x="551" y="160"/>
                  </a:lnTo>
                  <a:lnTo>
                    <a:pt x="551" y="161"/>
                  </a:lnTo>
                  <a:lnTo>
                    <a:pt x="554" y="162"/>
                  </a:lnTo>
                  <a:lnTo>
                    <a:pt x="555" y="163"/>
                  </a:lnTo>
                  <a:lnTo>
                    <a:pt x="555" y="169"/>
                  </a:lnTo>
                  <a:lnTo>
                    <a:pt x="557" y="169"/>
                  </a:lnTo>
                  <a:lnTo>
                    <a:pt x="562" y="171"/>
                  </a:lnTo>
                  <a:lnTo>
                    <a:pt x="570" y="171"/>
                  </a:lnTo>
                  <a:lnTo>
                    <a:pt x="570" y="172"/>
                  </a:lnTo>
                  <a:lnTo>
                    <a:pt x="573" y="173"/>
                  </a:lnTo>
                  <a:lnTo>
                    <a:pt x="575" y="172"/>
                  </a:lnTo>
                  <a:lnTo>
                    <a:pt x="575" y="170"/>
                  </a:lnTo>
                  <a:lnTo>
                    <a:pt x="575" y="169"/>
                  </a:lnTo>
                  <a:lnTo>
                    <a:pt x="577" y="169"/>
                  </a:lnTo>
                  <a:lnTo>
                    <a:pt x="577" y="162"/>
                  </a:lnTo>
                  <a:lnTo>
                    <a:pt x="579" y="160"/>
                  </a:lnTo>
                  <a:lnTo>
                    <a:pt x="579" y="152"/>
                  </a:lnTo>
                  <a:lnTo>
                    <a:pt x="581" y="149"/>
                  </a:lnTo>
                  <a:lnTo>
                    <a:pt x="582" y="147"/>
                  </a:lnTo>
                  <a:lnTo>
                    <a:pt x="584" y="147"/>
                  </a:lnTo>
                  <a:lnTo>
                    <a:pt x="585" y="147"/>
                  </a:lnTo>
                  <a:lnTo>
                    <a:pt x="587" y="149"/>
                  </a:lnTo>
                  <a:lnTo>
                    <a:pt x="587" y="147"/>
                  </a:lnTo>
                  <a:lnTo>
                    <a:pt x="590" y="147"/>
                  </a:lnTo>
                  <a:lnTo>
                    <a:pt x="592" y="147"/>
                  </a:lnTo>
                  <a:lnTo>
                    <a:pt x="595" y="143"/>
                  </a:lnTo>
                  <a:lnTo>
                    <a:pt x="595" y="140"/>
                  </a:lnTo>
                  <a:lnTo>
                    <a:pt x="597" y="140"/>
                  </a:lnTo>
                  <a:lnTo>
                    <a:pt x="597" y="136"/>
                  </a:lnTo>
                  <a:lnTo>
                    <a:pt x="601" y="132"/>
                  </a:lnTo>
                  <a:lnTo>
                    <a:pt x="601" y="130"/>
                  </a:lnTo>
                  <a:lnTo>
                    <a:pt x="603" y="130"/>
                  </a:lnTo>
                  <a:lnTo>
                    <a:pt x="606" y="129"/>
                  </a:lnTo>
                  <a:lnTo>
                    <a:pt x="609" y="129"/>
                  </a:lnTo>
                  <a:lnTo>
                    <a:pt x="609" y="127"/>
                  </a:lnTo>
                  <a:lnTo>
                    <a:pt x="612" y="127"/>
                  </a:lnTo>
                  <a:lnTo>
                    <a:pt x="612" y="126"/>
                  </a:lnTo>
                  <a:lnTo>
                    <a:pt x="613" y="126"/>
                  </a:lnTo>
                  <a:lnTo>
                    <a:pt x="613" y="125"/>
                  </a:lnTo>
                  <a:lnTo>
                    <a:pt x="614" y="125"/>
                  </a:lnTo>
                  <a:lnTo>
                    <a:pt x="614" y="126"/>
                  </a:lnTo>
                  <a:lnTo>
                    <a:pt x="617" y="127"/>
                  </a:lnTo>
                  <a:lnTo>
                    <a:pt x="622" y="122"/>
                  </a:lnTo>
                  <a:lnTo>
                    <a:pt x="620" y="116"/>
                  </a:lnTo>
                  <a:lnTo>
                    <a:pt x="620" y="108"/>
                  </a:lnTo>
                  <a:lnTo>
                    <a:pt x="620" y="107"/>
                  </a:lnTo>
                  <a:lnTo>
                    <a:pt x="621" y="107"/>
                  </a:lnTo>
                  <a:lnTo>
                    <a:pt x="624" y="107"/>
                  </a:lnTo>
                  <a:lnTo>
                    <a:pt x="625" y="105"/>
                  </a:lnTo>
                  <a:lnTo>
                    <a:pt x="630" y="103"/>
                  </a:lnTo>
                  <a:lnTo>
                    <a:pt x="633" y="100"/>
                  </a:lnTo>
                  <a:lnTo>
                    <a:pt x="633" y="96"/>
                  </a:lnTo>
                  <a:lnTo>
                    <a:pt x="636" y="94"/>
                  </a:lnTo>
                  <a:lnTo>
                    <a:pt x="636" y="92"/>
                  </a:lnTo>
                  <a:lnTo>
                    <a:pt x="639" y="92"/>
                  </a:lnTo>
                  <a:lnTo>
                    <a:pt x="642" y="87"/>
                  </a:lnTo>
                  <a:lnTo>
                    <a:pt x="643" y="84"/>
                  </a:lnTo>
                  <a:lnTo>
                    <a:pt x="642" y="83"/>
                  </a:lnTo>
                  <a:lnTo>
                    <a:pt x="642" y="81"/>
                  </a:lnTo>
                  <a:lnTo>
                    <a:pt x="642" y="80"/>
                  </a:lnTo>
                  <a:lnTo>
                    <a:pt x="641" y="76"/>
                  </a:lnTo>
                  <a:lnTo>
                    <a:pt x="631" y="76"/>
                  </a:lnTo>
                  <a:lnTo>
                    <a:pt x="630" y="75"/>
                  </a:lnTo>
                  <a:lnTo>
                    <a:pt x="625" y="75"/>
                  </a:lnTo>
                  <a:lnTo>
                    <a:pt x="620" y="76"/>
                  </a:lnTo>
                  <a:lnTo>
                    <a:pt x="614" y="75"/>
                  </a:lnTo>
                  <a:lnTo>
                    <a:pt x="609" y="76"/>
                  </a:lnTo>
                  <a:lnTo>
                    <a:pt x="603" y="76"/>
                  </a:lnTo>
                  <a:lnTo>
                    <a:pt x="598" y="78"/>
                  </a:lnTo>
                  <a:lnTo>
                    <a:pt x="595" y="78"/>
                  </a:lnTo>
                  <a:lnTo>
                    <a:pt x="595" y="81"/>
                  </a:lnTo>
                  <a:lnTo>
                    <a:pt x="592" y="84"/>
                  </a:lnTo>
                  <a:lnTo>
                    <a:pt x="590" y="86"/>
                  </a:lnTo>
                  <a:lnTo>
                    <a:pt x="579" y="86"/>
                  </a:lnTo>
                  <a:lnTo>
                    <a:pt x="577" y="83"/>
                  </a:lnTo>
                  <a:lnTo>
                    <a:pt x="573" y="81"/>
                  </a:lnTo>
                  <a:lnTo>
                    <a:pt x="568" y="76"/>
                  </a:lnTo>
                  <a:lnTo>
                    <a:pt x="565" y="74"/>
                  </a:lnTo>
                  <a:lnTo>
                    <a:pt x="565" y="72"/>
                  </a:lnTo>
                  <a:lnTo>
                    <a:pt x="561" y="67"/>
                  </a:lnTo>
                  <a:lnTo>
                    <a:pt x="559" y="65"/>
                  </a:lnTo>
                  <a:lnTo>
                    <a:pt x="555" y="61"/>
                  </a:lnTo>
                  <a:lnTo>
                    <a:pt x="554" y="54"/>
                  </a:lnTo>
                  <a:lnTo>
                    <a:pt x="548" y="51"/>
                  </a:lnTo>
                  <a:lnTo>
                    <a:pt x="535" y="51"/>
                  </a:lnTo>
                  <a:lnTo>
                    <a:pt x="532" y="48"/>
                  </a:lnTo>
                  <a:lnTo>
                    <a:pt x="522" y="48"/>
                  </a:lnTo>
                  <a:lnTo>
                    <a:pt x="520" y="49"/>
                  </a:lnTo>
                  <a:lnTo>
                    <a:pt x="519" y="49"/>
                  </a:lnTo>
                  <a:lnTo>
                    <a:pt x="519" y="51"/>
                  </a:lnTo>
                  <a:lnTo>
                    <a:pt x="515" y="51"/>
                  </a:lnTo>
                  <a:lnTo>
                    <a:pt x="513" y="47"/>
                  </a:lnTo>
                  <a:lnTo>
                    <a:pt x="513" y="45"/>
                  </a:lnTo>
                  <a:lnTo>
                    <a:pt x="510" y="45"/>
                  </a:lnTo>
                  <a:lnTo>
                    <a:pt x="508" y="42"/>
                  </a:lnTo>
                  <a:lnTo>
                    <a:pt x="507" y="40"/>
                  </a:lnTo>
                  <a:lnTo>
                    <a:pt x="504" y="40"/>
                  </a:lnTo>
                  <a:lnTo>
                    <a:pt x="502" y="37"/>
                  </a:lnTo>
                  <a:lnTo>
                    <a:pt x="499" y="36"/>
                  </a:lnTo>
                  <a:lnTo>
                    <a:pt x="497" y="34"/>
                  </a:lnTo>
                  <a:lnTo>
                    <a:pt x="494" y="31"/>
                  </a:lnTo>
                  <a:lnTo>
                    <a:pt x="489" y="29"/>
                  </a:lnTo>
                  <a:lnTo>
                    <a:pt x="487" y="27"/>
                  </a:lnTo>
                  <a:lnTo>
                    <a:pt x="486" y="27"/>
                  </a:lnTo>
                  <a:lnTo>
                    <a:pt x="483" y="23"/>
                  </a:lnTo>
                  <a:lnTo>
                    <a:pt x="478" y="23"/>
                  </a:lnTo>
                  <a:lnTo>
                    <a:pt x="478" y="21"/>
                  </a:lnTo>
                  <a:lnTo>
                    <a:pt x="475" y="20"/>
                  </a:lnTo>
                  <a:lnTo>
                    <a:pt x="474" y="18"/>
                  </a:lnTo>
                  <a:lnTo>
                    <a:pt x="472" y="18"/>
                  </a:lnTo>
                  <a:lnTo>
                    <a:pt x="470" y="18"/>
                  </a:lnTo>
                  <a:lnTo>
                    <a:pt x="470" y="16"/>
                  </a:lnTo>
                  <a:lnTo>
                    <a:pt x="464" y="7"/>
                  </a:lnTo>
                  <a:lnTo>
                    <a:pt x="465" y="3"/>
                  </a:lnTo>
                  <a:lnTo>
                    <a:pt x="465"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5" name="Freeform 121">
              <a:extLst>
                <a:ext uri="{FF2B5EF4-FFF2-40B4-BE49-F238E27FC236}">
                  <a16:creationId xmlns:a16="http://schemas.microsoft.com/office/drawing/2014/main" id="{C0D3CAFF-A3EA-3851-D9E1-2D21044BD217}"/>
                </a:ext>
              </a:extLst>
            </p:cNvPr>
            <p:cNvSpPr>
              <a:spLocks/>
            </p:cNvSpPr>
            <p:nvPr/>
          </p:nvSpPr>
          <p:spPr bwMode="auto">
            <a:xfrm>
              <a:off x="392005" y="2483741"/>
              <a:ext cx="3953" cy="2635"/>
            </a:xfrm>
            <a:custGeom>
              <a:avLst/>
              <a:gdLst>
                <a:gd name="T0" fmla="*/ 1 w 22"/>
                <a:gd name="T1" fmla="*/ 0 h 13"/>
                <a:gd name="T2" fmla="*/ 1 w 22"/>
                <a:gd name="T3" fmla="*/ 2 h 13"/>
                <a:gd name="T4" fmla="*/ 0 w 22"/>
                <a:gd name="T5" fmla="*/ 8 h 13"/>
                <a:gd name="T6" fmla="*/ 3 w 22"/>
                <a:gd name="T7" fmla="*/ 8 h 13"/>
                <a:gd name="T8" fmla="*/ 3 w 22"/>
                <a:gd name="T9" fmla="*/ 9 h 13"/>
                <a:gd name="T10" fmla="*/ 5 w 22"/>
                <a:gd name="T11" fmla="*/ 10 h 13"/>
                <a:gd name="T12" fmla="*/ 9 w 22"/>
                <a:gd name="T13" fmla="*/ 10 h 13"/>
                <a:gd name="T14" fmla="*/ 11 w 22"/>
                <a:gd name="T15" fmla="*/ 11 h 13"/>
                <a:gd name="T16" fmla="*/ 11 w 22"/>
                <a:gd name="T17" fmla="*/ 13 h 13"/>
                <a:gd name="T18" fmla="*/ 16 w 22"/>
                <a:gd name="T19" fmla="*/ 13 h 13"/>
                <a:gd name="T20" fmla="*/ 19 w 22"/>
                <a:gd name="T21" fmla="*/ 12 h 13"/>
                <a:gd name="T22" fmla="*/ 19 w 22"/>
                <a:gd name="T23" fmla="*/ 11 h 13"/>
                <a:gd name="T24" fmla="*/ 20 w 22"/>
                <a:gd name="T25" fmla="*/ 11 h 13"/>
                <a:gd name="T26" fmla="*/ 22 w 22"/>
                <a:gd name="T27" fmla="*/ 11 h 13"/>
                <a:gd name="T28" fmla="*/ 22 w 22"/>
                <a:gd name="T29" fmla="*/ 8 h 13"/>
                <a:gd name="T30" fmla="*/ 19 w 22"/>
                <a:gd name="T31" fmla="*/ 6 h 13"/>
                <a:gd name="T32" fmla="*/ 16 w 22"/>
                <a:gd name="T33" fmla="*/ 8 h 13"/>
                <a:gd name="T34" fmla="*/ 12 w 22"/>
                <a:gd name="T35" fmla="*/ 6 h 13"/>
                <a:gd name="T36" fmla="*/ 11 w 22"/>
                <a:gd name="T37" fmla="*/ 5 h 13"/>
                <a:gd name="T38" fmla="*/ 11 w 22"/>
                <a:gd name="T39" fmla="*/ 2 h 13"/>
                <a:gd name="T40" fmla="*/ 8 w 22"/>
                <a:gd name="T41" fmla="*/ 0 h 13"/>
                <a:gd name="T42" fmla="*/ 5 w 22"/>
                <a:gd name="T43" fmla="*/ 0 h 13"/>
                <a:gd name="T44" fmla="*/ 1 w 22"/>
                <a:gd name="T4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3">
                  <a:moveTo>
                    <a:pt x="1" y="0"/>
                  </a:moveTo>
                  <a:lnTo>
                    <a:pt x="1" y="2"/>
                  </a:lnTo>
                  <a:lnTo>
                    <a:pt x="0" y="8"/>
                  </a:lnTo>
                  <a:lnTo>
                    <a:pt x="3" y="8"/>
                  </a:lnTo>
                  <a:lnTo>
                    <a:pt x="3" y="9"/>
                  </a:lnTo>
                  <a:lnTo>
                    <a:pt x="5" y="10"/>
                  </a:lnTo>
                  <a:lnTo>
                    <a:pt x="9" y="10"/>
                  </a:lnTo>
                  <a:lnTo>
                    <a:pt x="11" y="11"/>
                  </a:lnTo>
                  <a:lnTo>
                    <a:pt x="11" y="13"/>
                  </a:lnTo>
                  <a:lnTo>
                    <a:pt x="16" y="13"/>
                  </a:lnTo>
                  <a:lnTo>
                    <a:pt x="19" y="12"/>
                  </a:lnTo>
                  <a:lnTo>
                    <a:pt x="19" y="11"/>
                  </a:lnTo>
                  <a:lnTo>
                    <a:pt x="20" y="11"/>
                  </a:lnTo>
                  <a:lnTo>
                    <a:pt x="22" y="11"/>
                  </a:lnTo>
                  <a:lnTo>
                    <a:pt x="22" y="8"/>
                  </a:lnTo>
                  <a:lnTo>
                    <a:pt x="19" y="6"/>
                  </a:lnTo>
                  <a:lnTo>
                    <a:pt x="16" y="8"/>
                  </a:lnTo>
                  <a:lnTo>
                    <a:pt x="12" y="6"/>
                  </a:lnTo>
                  <a:lnTo>
                    <a:pt x="11" y="5"/>
                  </a:lnTo>
                  <a:lnTo>
                    <a:pt x="11" y="2"/>
                  </a:lnTo>
                  <a:lnTo>
                    <a:pt x="8" y="0"/>
                  </a:lnTo>
                  <a:lnTo>
                    <a:pt x="5"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6" name="Freeform 122">
              <a:extLst>
                <a:ext uri="{FF2B5EF4-FFF2-40B4-BE49-F238E27FC236}">
                  <a16:creationId xmlns:a16="http://schemas.microsoft.com/office/drawing/2014/main" id="{491C4272-2574-58DC-5A48-C1AB21EA6BB6}"/>
                </a:ext>
              </a:extLst>
            </p:cNvPr>
            <p:cNvSpPr>
              <a:spLocks/>
            </p:cNvSpPr>
            <p:nvPr/>
          </p:nvSpPr>
          <p:spPr bwMode="auto">
            <a:xfrm>
              <a:off x="415720" y="2473200"/>
              <a:ext cx="2635" cy="2635"/>
            </a:xfrm>
            <a:custGeom>
              <a:avLst/>
              <a:gdLst>
                <a:gd name="T0" fmla="*/ 5 w 14"/>
                <a:gd name="T1" fmla="*/ 1 h 12"/>
                <a:gd name="T2" fmla="*/ 3 w 14"/>
                <a:gd name="T3" fmla="*/ 1 h 12"/>
                <a:gd name="T4" fmla="*/ 2 w 14"/>
                <a:gd name="T5" fmla="*/ 4 h 12"/>
                <a:gd name="T6" fmla="*/ 2 w 14"/>
                <a:gd name="T7" fmla="*/ 7 h 12"/>
                <a:gd name="T8" fmla="*/ 1 w 14"/>
                <a:gd name="T9" fmla="*/ 7 h 12"/>
                <a:gd name="T10" fmla="*/ 1 w 14"/>
                <a:gd name="T11" fmla="*/ 8 h 12"/>
                <a:gd name="T12" fmla="*/ 0 w 14"/>
                <a:gd name="T13" fmla="*/ 8 h 12"/>
                <a:gd name="T14" fmla="*/ 0 w 14"/>
                <a:gd name="T15" fmla="*/ 9 h 12"/>
                <a:gd name="T16" fmla="*/ 0 w 14"/>
                <a:gd name="T17" fmla="*/ 12 h 12"/>
                <a:gd name="T18" fmla="*/ 8 w 14"/>
                <a:gd name="T19" fmla="*/ 12 h 12"/>
                <a:gd name="T20" fmla="*/ 11 w 14"/>
                <a:gd name="T21" fmla="*/ 11 h 12"/>
                <a:gd name="T22" fmla="*/ 13 w 14"/>
                <a:gd name="T23" fmla="*/ 11 h 12"/>
                <a:gd name="T24" fmla="*/ 13 w 14"/>
                <a:gd name="T25" fmla="*/ 9 h 12"/>
                <a:gd name="T26" fmla="*/ 14 w 14"/>
                <a:gd name="T27" fmla="*/ 7 h 12"/>
                <a:gd name="T28" fmla="*/ 14 w 14"/>
                <a:gd name="T29" fmla="*/ 1 h 12"/>
                <a:gd name="T30" fmla="*/ 13 w 14"/>
                <a:gd name="T31" fmla="*/ 0 h 12"/>
                <a:gd name="T32" fmla="*/ 5 w 14"/>
                <a:gd name="T33" fmla="*/ 0 h 12"/>
                <a:gd name="T34" fmla="*/ 5 w 14"/>
                <a:gd name="T3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2">
                  <a:moveTo>
                    <a:pt x="5" y="1"/>
                  </a:moveTo>
                  <a:lnTo>
                    <a:pt x="3" y="1"/>
                  </a:lnTo>
                  <a:lnTo>
                    <a:pt x="2" y="4"/>
                  </a:lnTo>
                  <a:lnTo>
                    <a:pt x="2" y="7"/>
                  </a:lnTo>
                  <a:lnTo>
                    <a:pt x="1" y="7"/>
                  </a:lnTo>
                  <a:lnTo>
                    <a:pt x="1" y="8"/>
                  </a:lnTo>
                  <a:lnTo>
                    <a:pt x="0" y="8"/>
                  </a:lnTo>
                  <a:lnTo>
                    <a:pt x="0" y="9"/>
                  </a:lnTo>
                  <a:lnTo>
                    <a:pt x="0" y="12"/>
                  </a:lnTo>
                  <a:lnTo>
                    <a:pt x="8" y="12"/>
                  </a:lnTo>
                  <a:lnTo>
                    <a:pt x="11" y="11"/>
                  </a:lnTo>
                  <a:lnTo>
                    <a:pt x="13" y="11"/>
                  </a:lnTo>
                  <a:lnTo>
                    <a:pt x="13" y="9"/>
                  </a:lnTo>
                  <a:lnTo>
                    <a:pt x="14" y="7"/>
                  </a:lnTo>
                  <a:lnTo>
                    <a:pt x="14" y="1"/>
                  </a:lnTo>
                  <a:lnTo>
                    <a:pt x="13" y="0"/>
                  </a:lnTo>
                  <a:lnTo>
                    <a:pt x="5" y="0"/>
                  </a:ln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7" name="Freeform 123">
              <a:extLst>
                <a:ext uri="{FF2B5EF4-FFF2-40B4-BE49-F238E27FC236}">
                  <a16:creationId xmlns:a16="http://schemas.microsoft.com/office/drawing/2014/main" id="{CA273656-CBCF-6544-892A-212611467BA9}"/>
                </a:ext>
              </a:extLst>
            </p:cNvPr>
            <p:cNvSpPr>
              <a:spLocks/>
            </p:cNvSpPr>
            <p:nvPr/>
          </p:nvSpPr>
          <p:spPr bwMode="auto">
            <a:xfrm>
              <a:off x="393322" y="2498234"/>
              <a:ext cx="3953" cy="5270"/>
            </a:xfrm>
            <a:custGeom>
              <a:avLst/>
              <a:gdLst>
                <a:gd name="T0" fmla="*/ 15 w 23"/>
                <a:gd name="T1" fmla="*/ 0 h 30"/>
                <a:gd name="T2" fmla="*/ 12 w 23"/>
                <a:gd name="T3" fmla="*/ 0 h 30"/>
                <a:gd name="T4" fmla="*/ 12 w 23"/>
                <a:gd name="T5" fmla="*/ 8 h 30"/>
                <a:gd name="T6" fmla="*/ 8 w 23"/>
                <a:gd name="T7" fmla="*/ 8 h 30"/>
                <a:gd name="T8" fmla="*/ 8 w 23"/>
                <a:gd name="T9" fmla="*/ 11 h 30"/>
                <a:gd name="T10" fmla="*/ 4 w 23"/>
                <a:gd name="T11" fmla="*/ 11 h 30"/>
                <a:gd name="T12" fmla="*/ 3 w 23"/>
                <a:gd name="T13" fmla="*/ 13 h 30"/>
                <a:gd name="T14" fmla="*/ 0 w 23"/>
                <a:gd name="T15" fmla="*/ 15 h 30"/>
                <a:gd name="T16" fmla="*/ 0 w 23"/>
                <a:gd name="T17" fmla="*/ 16 h 30"/>
                <a:gd name="T18" fmla="*/ 3 w 23"/>
                <a:gd name="T19" fmla="*/ 19 h 30"/>
                <a:gd name="T20" fmla="*/ 3 w 23"/>
                <a:gd name="T21" fmla="*/ 24 h 30"/>
                <a:gd name="T22" fmla="*/ 3 w 23"/>
                <a:gd name="T23" fmla="*/ 28 h 30"/>
                <a:gd name="T24" fmla="*/ 6 w 23"/>
                <a:gd name="T25" fmla="*/ 30 h 30"/>
                <a:gd name="T26" fmla="*/ 8 w 23"/>
                <a:gd name="T27" fmla="*/ 30 h 30"/>
                <a:gd name="T28" fmla="*/ 11 w 23"/>
                <a:gd name="T29" fmla="*/ 29 h 30"/>
                <a:gd name="T30" fmla="*/ 11 w 23"/>
                <a:gd name="T31" fmla="*/ 28 h 30"/>
                <a:gd name="T32" fmla="*/ 12 w 23"/>
                <a:gd name="T33" fmla="*/ 28 h 30"/>
                <a:gd name="T34" fmla="*/ 14 w 23"/>
                <a:gd name="T35" fmla="*/ 24 h 30"/>
                <a:gd name="T36" fmla="*/ 15 w 23"/>
                <a:gd name="T37" fmla="*/ 19 h 30"/>
                <a:gd name="T38" fmla="*/ 19 w 23"/>
                <a:gd name="T39" fmla="*/ 19 h 30"/>
                <a:gd name="T40" fmla="*/ 22 w 23"/>
                <a:gd name="T41" fmla="*/ 17 h 30"/>
                <a:gd name="T42" fmla="*/ 23 w 23"/>
                <a:gd name="T43" fmla="*/ 15 h 30"/>
                <a:gd name="T44" fmla="*/ 23 w 23"/>
                <a:gd name="T45" fmla="*/ 11 h 30"/>
                <a:gd name="T46" fmla="*/ 20 w 23"/>
                <a:gd name="T47" fmla="*/ 8 h 30"/>
                <a:gd name="T48" fmla="*/ 17 w 23"/>
                <a:gd name="T49" fmla="*/ 8 h 30"/>
                <a:gd name="T50" fmla="*/ 16 w 23"/>
                <a:gd name="T51" fmla="*/ 3 h 30"/>
                <a:gd name="T52" fmla="*/ 15 w 23"/>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0">
                  <a:moveTo>
                    <a:pt x="15" y="0"/>
                  </a:moveTo>
                  <a:lnTo>
                    <a:pt x="12" y="0"/>
                  </a:lnTo>
                  <a:lnTo>
                    <a:pt x="12" y="8"/>
                  </a:lnTo>
                  <a:lnTo>
                    <a:pt x="8" y="8"/>
                  </a:lnTo>
                  <a:lnTo>
                    <a:pt x="8" y="11"/>
                  </a:lnTo>
                  <a:lnTo>
                    <a:pt x="4" y="11"/>
                  </a:lnTo>
                  <a:lnTo>
                    <a:pt x="3" y="13"/>
                  </a:lnTo>
                  <a:lnTo>
                    <a:pt x="0" y="15"/>
                  </a:lnTo>
                  <a:lnTo>
                    <a:pt x="0" y="16"/>
                  </a:lnTo>
                  <a:lnTo>
                    <a:pt x="3" y="19"/>
                  </a:lnTo>
                  <a:lnTo>
                    <a:pt x="3" y="24"/>
                  </a:lnTo>
                  <a:lnTo>
                    <a:pt x="3" y="28"/>
                  </a:lnTo>
                  <a:lnTo>
                    <a:pt x="6" y="30"/>
                  </a:lnTo>
                  <a:lnTo>
                    <a:pt x="8" y="30"/>
                  </a:lnTo>
                  <a:lnTo>
                    <a:pt x="11" y="29"/>
                  </a:lnTo>
                  <a:lnTo>
                    <a:pt x="11" y="28"/>
                  </a:lnTo>
                  <a:lnTo>
                    <a:pt x="12" y="28"/>
                  </a:lnTo>
                  <a:lnTo>
                    <a:pt x="14" y="24"/>
                  </a:lnTo>
                  <a:lnTo>
                    <a:pt x="15" y="19"/>
                  </a:lnTo>
                  <a:lnTo>
                    <a:pt x="19" y="19"/>
                  </a:lnTo>
                  <a:lnTo>
                    <a:pt x="22" y="17"/>
                  </a:lnTo>
                  <a:lnTo>
                    <a:pt x="23" y="15"/>
                  </a:lnTo>
                  <a:lnTo>
                    <a:pt x="23" y="11"/>
                  </a:lnTo>
                  <a:lnTo>
                    <a:pt x="20" y="8"/>
                  </a:lnTo>
                  <a:lnTo>
                    <a:pt x="17" y="8"/>
                  </a:lnTo>
                  <a:lnTo>
                    <a:pt x="16" y="3"/>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8" name="Freeform 124">
              <a:extLst>
                <a:ext uri="{FF2B5EF4-FFF2-40B4-BE49-F238E27FC236}">
                  <a16:creationId xmlns:a16="http://schemas.microsoft.com/office/drawing/2014/main" id="{EA200E46-2ACC-37E8-8A14-E2A77539D7A0}"/>
                </a:ext>
              </a:extLst>
            </p:cNvPr>
            <p:cNvSpPr>
              <a:spLocks/>
            </p:cNvSpPr>
            <p:nvPr/>
          </p:nvSpPr>
          <p:spPr bwMode="auto">
            <a:xfrm>
              <a:off x="397275" y="2485058"/>
              <a:ext cx="56654" cy="75099"/>
            </a:xfrm>
            <a:custGeom>
              <a:avLst/>
              <a:gdLst>
                <a:gd name="T0" fmla="*/ 184 w 302"/>
                <a:gd name="T1" fmla="*/ 17 h 395"/>
                <a:gd name="T2" fmla="*/ 167 w 302"/>
                <a:gd name="T3" fmla="*/ 43 h 395"/>
                <a:gd name="T4" fmla="*/ 144 w 302"/>
                <a:gd name="T5" fmla="*/ 71 h 395"/>
                <a:gd name="T6" fmla="*/ 127 w 302"/>
                <a:gd name="T7" fmla="*/ 95 h 395"/>
                <a:gd name="T8" fmla="*/ 109 w 302"/>
                <a:gd name="T9" fmla="*/ 107 h 395"/>
                <a:gd name="T10" fmla="*/ 98 w 302"/>
                <a:gd name="T11" fmla="*/ 118 h 395"/>
                <a:gd name="T12" fmla="*/ 94 w 302"/>
                <a:gd name="T13" fmla="*/ 121 h 395"/>
                <a:gd name="T14" fmla="*/ 87 w 302"/>
                <a:gd name="T15" fmla="*/ 128 h 395"/>
                <a:gd name="T16" fmla="*/ 73 w 302"/>
                <a:gd name="T17" fmla="*/ 133 h 395"/>
                <a:gd name="T18" fmla="*/ 71 w 302"/>
                <a:gd name="T19" fmla="*/ 119 h 395"/>
                <a:gd name="T20" fmla="*/ 73 w 302"/>
                <a:gd name="T21" fmla="*/ 114 h 395"/>
                <a:gd name="T22" fmla="*/ 60 w 302"/>
                <a:gd name="T23" fmla="*/ 112 h 395"/>
                <a:gd name="T24" fmla="*/ 49 w 302"/>
                <a:gd name="T25" fmla="*/ 144 h 395"/>
                <a:gd name="T26" fmla="*/ 32 w 302"/>
                <a:gd name="T27" fmla="*/ 147 h 395"/>
                <a:gd name="T28" fmla="*/ 3 w 302"/>
                <a:gd name="T29" fmla="*/ 147 h 395"/>
                <a:gd name="T30" fmla="*/ 6 w 302"/>
                <a:gd name="T31" fmla="*/ 167 h 395"/>
                <a:gd name="T32" fmla="*/ 40 w 302"/>
                <a:gd name="T33" fmla="*/ 180 h 395"/>
                <a:gd name="T34" fmla="*/ 42 w 302"/>
                <a:gd name="T35" fmla="*/ 186 h 395"/>
                <a:gd name="T36" fmla="*/ 51 w 302"/>
                <a:gd name="T37" fmla="*/ 202 h 395"/>
                <a:gd name="T38" fmla="*/ 60 w 302"/>
                <a:gd name="T39" fmla="*/ 198 h 395"/>
                <a:gd name="T40" fmla="*/ 77 w 302"/>
                <a:gd name="T41" fmla="*/ 205 h 395"/>
                <a:gd name="T42" fmla="*/ 91 w 302"/>
                <a:gd name="T43" fmla="*/ 216 h 395"/>
                <a:gd name="T44" fmla="*/ 113 w 302"/>
                <a:gd name="T45" fmla="*/ 230 h 395"/>
                <a:gd name="T46" fmla="*/ 125 w 302"/>
                <a:gd name="T47" fmla="*/ 251 h 395"/>
                <a:gd name="T48" fmla="*/ 127 w 302"/>
                <a:gd name="T49" fmla="*/ 273 h 395"/>
                <a:gd name="T50" fmla="*/ 149 w 302"/>
                <a:gd name="T51" fmla="*/ 289 h 395"/>
                <a:gd name="T52" fmla="*/ 156 w 302"/>
                <a:gd name="T53" fmla="*/ 311 h 395"/>
                <a:gd name="T54" fmla="*/ 160 w 302"/>
                <a:gd name="T55" fmla="*/ 349 h 395"/>
                <a:gd name="T56" fmla="*/ 189 w 302"/>
                <a:gd name="T57" fmla="*/ 363 h 395"/>
                <a:gd name="T58" fmla="*/ 198 w 302"/>
                <a:gd name="T59" fmla="*/ 375 h 395"/>
                <a:gd name="T60" fmla="*/ 209 w 302"/>
                <a:gd name="T61" fmla="*/ 395 h 395"/>
                <a:gd name="T62" fmla="*/ 221 w 302"/>
                <a:gd name="T63" fmla="*/ 380 h 395"/>
                <a:gd name="T64" fmla="*/ 209 w 302"/>
                <a:gd name="T65" fmla="*/ 358 h 395"/>
                <a:gd name="T66" fmla="*/ 207 w 302"/>
                <a:gd name="T67" fmla="*/ 338 h 395"/>
                <a:gd name="T68" fmla="*/ 207 w 302"/>
                <a:gd name="T69" fmla="*/ 318 h 395"/>
                <a:gd name="T70" fmla="*/ 207 w 302"/>
                <a:gd name="T71" fmla="*/ 316 h 395"/>
                <a:gd name="T72" fmla="*/ 214 w 302"/>
                <a:gd name="T73" fmla="*/ 290 h 395"/>
                <a:gd name="T74" fmla="*/ 221 w 302"/>
                <a:gd name="T75" fmla="*/ 277 h 395"/>
                <a:gd name="T76" fmla="*/ 231 w 302"/>
                <a:gd name="T77" fmla="*/ 273 h 395"/>
                <a:gd name="T78" fmla="*/ 273 w 302"/>
                <a:gd name="T79" fmla="*/ 259 h 395"/>
                <a:gd name="T80" fmla="*/ 283 w 302"/>
                <a:gd name="T81" fmla="*/ 237 h 395"/>
                <a:gd name="T82" fmla="*/ 278 w 302"/>
                <a:gd name="T83" fmla="*/ 221 h 395"/>
                <a:gd name="T84" fmla="*/ 267 w 302"/>
                <a:gd name="T85" fmla="*/ 199 h 395"/>
                <a:gd name="T86" fmla="*/ 280 w 302"/>
                <a:gd name="T87" fmla="*/ 174 h 395"/>
                <a:gd name="T88" fmla="*/ 295 w 302"/>
                <a:gd name="T89" fmla="*/ 174 h 395"/>
                <a:gd name="T90" fmla="*/ 300 w 302"/>
                <a:gd name="T91" fmla="*/ 172 h 395"/>
                <a:gd name="T92" fmla="*/ 300 w 302"/>
                <a:gd name="T93" fmla="*/ 158 h 395"/>
                <a:gd name="T94" fmla="*/ 290 w 302"/>
                <a:gd name="T95" fmla="*/ 144 h 395"/>
                <a:gd name="T96" fmla="*/ 286 w 302"/>
                <a:gd name="T97" fmla="*/ 122 h 395"/>
                <a:gd name="T98" fmla="*/ 272 w 302"/>
                <a:gd name="T99" fmla="*/ 116 h 395"/>
                <a:gd name="T100" fmla="*/ 264 w 302"/>
                <a:gd name="T101" fmla="*/ 101 h 395"/>
                <a:gd name="T102" fmla="*/ 264 w 302"/>
                <a:gd name="T103" fmla="*/ 71 h 395"/>
                <a:gd name="T104" fmla="*/ 256 w 302"/>
                <a:gd name="T105" fmla="*/ 60 h 395"/>
                <a:gd name="T106" fmla="*/ 237 w 302"/>
                <a:gd name="T107" fmla="*/ 41 h 395"/>
                <a:gd name="T108" fmla="*/ 226 w 302"/>
                <a:gd name="T109" fmla="*/ 25 h 395"/>
                <a:gd name="T110" fmla="*/ 218 w 302"/>
                <a:gd name="T111" fmla="*/ 10 h 395"/>
                <a:gd name="T112" fmla="*/ 202 w 302"/>
                <a:gd name="T113"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2" h="395">
                  <a:moveTo>
                    <a:pt x="193" y="3"/>
                  </a:moveTo>
                  <a:lnTo>
                    <a:pt x="187" y="13"/>
                  </a:lnTo>
                  <a:lnTo>
                    <a:pt x="185" y="16"/>
                  </a:lnTo>
                  <a:lnTo>
                    <a:pt x="184" y="16"/>
                  </a:lnTo>
                  <a:lnTo>
                    <a:pt x="184" y="17"/>
                  </a:lnTo>
                  <a:lnTo>
                    <a:pt x="184" y="19"/>
                  </a:lnTo>
                  <a:lnTo>
                    <a:pt x="182" y="21"/>
                  </a:lnTo>
                  <a:lnTo>
                    <a:pt x="177" y="38"/>
                  </a:lnTo>
                  <a:lnTo>
                    <a:pt x="171" y="39"/>
                  </a:lnTo>
                  <a:lnTo>
                    <a:pt x="167" y="43"/>
                  </a:lnTo>
                  <a:lnTo>
                    <a:pt x="166" y="54"/>
                  </a:lnTo>
                  <a:lnTo>
                    <a:pt x="158" y="60"/>
                  </a:lnTo>
                  <a:lnTo>
                    <a:pt x="155" y="62"/>
                  </a:lnTo>
                  <a:lnTo>
                    <a:pt x="149" y="67"/>
                  </a:lnTo>
                  <a:lnTo>
                    <a:pt x="144" y="71"/>
                  </a:lnTo>
                  <a:lnTo>
                    <a:pt x="139" y="72"/>
                  </a:lnTo>
                  <a:lnTo>
                    <a:pt x="138" y="78"/>
                  </a:lnTo>
                  <a:lnTo>
                    <a:pt x="135" y="80"/>
                  </a:lnTo>
                  <a:lnTo>
                    <a:pt x="133" y="89"/>
                  </a:lnTo>
                  <a:lnTo>
                    <a:pt x="127" y="95"/>
                  </a:lnTo>
                  <a:lnTo>
                    <a:pt x="123" y="98"/>
                  </a:lnTo>
                  <a:lnTo>
                    <a:pt x="111" y="103"/>
                  </a:lnTo>
                  <a:lnTo>
                    <a:pt x="110" y="106"/>
                  </a:lnTo>
                  <a:lnTo>
                    <a:pt x="109" y="106"/>
                  </a:lnTo>
                  <a:lnTo>
                    <a:pt x="109" y="107"/>
                  </a:lnTo>
                  <a:lnTo>
                    <a:pt x="109" y="109"/>
                  </a:lnTo>
                  <a:lnTo>
                    <a:pt x="103" y="111"/>
                  </a:lnTo>
                  <a:lnTo>
                    <a:pt x="101" y="112"/>
                  </a:lnTo>
                  <a:lnTo>
                    <a:pt x="100" y="118"/>
                  </a:lnTo>
                  <a:lnTo>
                    <a:pt x="98" y="118"/>
                  </a:lnTo>
                  <a:lnTo>
                    <a:pt x="97" y="118"/>
                  </a:lnTo>
                  <a:lnTo>
                    <a:pt x="97" y="119"/>
                  </a:lnTo>
                  <a:lnTo>
                    <a:pt x="95" y="120"/>
                  </a:lnTo>
                  <a:lnTo>
                    <a:pt x="94" y="120"/>
                  </a:lnTo>
                  <a:lnTo>
                    <a:pt x="94" y="121"/>
                  </a:lnTo>
                  <a:lnTo>
                    <a:pt x="92" y="123"/>
                  </a:lnTo>
                  <a:lnTo>
                    <a:pt x="89" y="125"/>
                  </a:lnTo>
                  <a:lnTo>
                    <a:pt x="88" y="127"/>
                  </a:lnTo>
                  <a:lnTo>
                    <a:pt x="87" y="127"/>
                  </a:lnTo>
                  <a:lnTo>
                    <a:pt x="87" y="128"/>
                  </a:lnTo>
                  <a:lnTo>
                    <a:pt x="87" y="131"/>
                  </a:lnTo>
                  <a:lnTo>
                    <a:pt x="82" y="133"/>
                  </a:lnTo>
                  <a:lnTo>
                    <a:pt x="79" y="133"/>
                  </a:lnTo>
                  <a:lnTo>
                    <a:pt x="74" y="134"/>
                  </a:lnTo>
                  <a:lnTo>
                    <a:pt x="73" y="133"/>
                  </a:lnTo>
                  <a:lnTo>
                    <a:pt x="70" y="128"/>
                  </a:lnTo>
                  <a:lnTo>
                    <a:pt x="68" y="125"/>
                  </a:lnTo>
                  <a:lnTo>
                    <a:pt x="68" y="121"/>
                  </a:lnTo>
                  <a:lnTo>
                    <a:pt x="71" y="120"/>
                  </a:lnTo>
                  <a:lnTo>
                    <a:pt x="71" y="119"/>
                  </a:lnTo>
                  <a:lnTo>
                    <a:pt x="71" y="118"/>
                  </a:lnTo>
                  <a:lnTo>
                    <a:pt x="72" y="118"/>
                  </a:lnTo>
                  <a:lnTo>
                    <a:pt x="72" y="115"/>
                  </a:lnTo>
                  <a:lnTo>
                    <a:pt x="72" y="114"/>
                  </a:lnTo>
                  <a:lnTo>
                    <a:pt x="73" y="114"/>
                  </a:lnTo>
                  <a:lnTo>
                    <a:pt x="71" y="113"/>
                  </a:lnTo>
                  <a:lnTo>
                    <a:pt x="71" y="112"/>
                  </a:lnTo>
                  <a:lnTo>
                    <a:pt x="68" y="111"/>
                  </a:lnTo>
                  <a:lnTo>
                    <a:pt x="65" y="111"/>
                  </a:lnTo>
                  <a:lnTo>
                    <a:pt x="60" y="112"/>
                  </a:lnTo>
                  <a:lnTo>
                    <a:pt x="60" y="125"/>
                  </a:lnTo>
                  <a:lnTo>
                    <a:pt x="56" y="131"/>
                  </a:lnTo>
                  <a:lnTo>
                    <a:pt x="54" y="136"/>
                  </a:lnTo>
                  <a:lnTo>
                    <a:pt x="49" y="142"/>
                  </a:lnTo>
                  <a:lnTo>
                    <a:pt x="49" y="144"/>
                  </a:lnTo>
                  <a:lnTo>
                    <a:pt x="47" y="148"/>
                  </a:lnTo>
                  <a:lnTo>
                    <a:pt x="43" y="152"/>
                  </a:lnTo>
                  <a:lnTo>
                    <a:pt x="38" y="150"/>
                  </a:lnTo>
                  <a:lnTo>
                    <a:pt x="36" y="147"/>
                  </a:lnTo>
                  <a:lnTo>
                    <a:pt x="32" y="147"/>
                  </a:lnTo>
                  <a:lnTo>
                    <a:pt x="28" y="145"/>
                  </a:lnTo>
                  <a:lnTo>
                    <a:pt x="25" y="145"/>
                  </a:lnTo>
                  <a:lnTo>
                    <a:pt x="25" y="142"/>
                  </a:lnTo>
                  <a:lnTo>
                    <a:pt x="13" y="142"/>
                  </a:lnTo>
                  <a:lnTo>
                    <a:pt x="3" y="147"/>
                  </a:lnTo>
                  <a:lnTo>
                    <a:pt x="2" y="155"/>
                  </a:lnTo>
                  <a:lnTo>
                    <a:pt x="0" y="161"/>
                  </a:lnTo>
                  <a:lnTo>
                    <a:pt x="0" y="164"/>
                  </a:lnTo>
                  <a:lnTo>
                    <a:pt x="3" y="166"/>
                  </a:lnTo>
                  <a:lnTo>
                    <a:pt x="6" y="167"/>
                  </a:lnTo>
                  <a:lnTo>
                    <a:pt x="14" y="169"/>
                  </a:lnTo>
                  <a:lnTo>
                    <a:pt x="17" y="170"/>
                  </a:lnTo>
                  <a:lnTo>
                    <a:pt x="25" y="174"/>
                  </a:lnTo>
                  <a:lnTo>
                    <a:pt x="35" y="174"/>
                  </a:lnTo>
                  <a:lnTo>
                    <a:pt x="40" y="180"/>
                  </a:lnTo>
                  <a:lnTo>
                    <a:pt x="42" y="181"/>
                  </a:lnTo>
                  <a:lnTo>
                    <a:pt x="42" y="182"/>
                  </a:lnTo>
                  <a:lnTo>
                    <a:pt x="43" y="185"/>
                  </a:lnTo>
                  <a:lnTo>
                    <a:pt x="42" y="185"/>
                  </a:lnTo>
                  <a:lnTo>
                    <a:pt x="42" y="186"/>
                  </a:lnTo>
                  <a:lnTo>
                    <a:pt x="40" y="189"/>
                  </a:lnTo>
                  <a:lnTo>
                    <a:pt x="43" y="196"/>
                  </a:lnTo>
                  <a:lnTo>
                    <a:pt x="45" y="196"/>
                  </a:lnTo>
                  <a:lnTo>
                    <a:pt x="49" y="198"/>
                  </a:lnTo>
                  <a:lnTo>
                    <a:pt x="51" y="202"/>
                  </a:lnTo>
                  <a:lnTo>
                    <a:pt x="53" y="201"/>
                  </a:lnTo>
                  <a:lnTo>
                    <a:pt x="53" y="199"/>
                  </a:lnTo>
                  <a:lnTo>
                    <a:pt x="54" y="199"/>
                  </a:lnTo>
                  <a:lnTo>
                    <a:pt x="56" y="199"/>
                  </a:lnTo>
                  <a:lnTo>
                    <a:pt x="60" y="198"/>
                  </a:lnTo>
                  <a:lnTo>
                    <a:pt x="65" y="202"/>
                  </a:lnTo>
                  <a:lnTo>
                    <a:pt x="68" y="202"/>
                  </a:lnTo>
                  <a:lnTo>
                    <a:pt x="72" y="202"/>
                  </a:lnTo>
                  <a:lnTo>
                    <a:pt x="76" y="205"/>
                  </a:lnTo>
                  <a:lnTo>
                    <a:pt x="77" y="205"/>
                  </a:lnTo>
                  <a:lnTo>
                    <a:pt x="79" y="207"/>
                  </a:lnTo>
                  <a:lnTo>
                    <a:pt x="83" y="207"/>
                  </a:lnTo>
                  <a:lnTo>
                    <a:pt x="87" y="209"/>
                  </a:lnTo>
                  <a:lnTo>
                    <a:pt x="89" y="213"/>
                  </a:lnTo>
                  <a:lnTo>
                    <a:pt x="91" y="216"/>
                  </a:lnTo>
                  <a:lnTo>
                    <a:pt x="95" y="218"/>
                  </a:lnTo>
                  <a:lnTo>
                    <a:pt x="103" y="223"/>
                  </a:lnTo>
                  <a:lnTo>
                    <a:pt x="107" y="227"/>
                  </a:lnTo>
                  <a:lnTo>
                    <a:pt x="112" y="229"/>
                  </a:lnTo>
                  <a:lnTo>
                    <a:pt x="113" y="230"/>
                  </a:lnTo>
                  <a:lnTo>
                    <a:pt x="116" y="234"/>
                  </a:lnTo>
                  <a:lnTo>
                    <a:pt x="116" y="239"/>
                  </a:lnTo>
                  <a:lnTo>
                    <a:pt x="120" y="242"/>
                  </a:lnTo>
                  <a:lnTo>
                    <a:pt x="123" y="245"/>
                  </a:lnTo>
                  <a:lnTo>
                    <a:pt x="125" y="251"/>
                  </a:lnTo>
                  <a:lnTo>
                    <a:pt x="125" y="256"/>
                  </a:lnTo>
                  <a:lnTo>
                    <a:pt x="125" y="261"/>
                  </a:lnTo>
                  <a:lnTo>
                    <a:pt x="127" y="264"/>
                  </a:lnTo>
                  <a:lnTo>
                    <a:pt x="125" y="268"/>
                  </a:lnTo>
                  <a:lnTo>
                    <a:pt x="127" y="273"/>
                  </a:lnTo>
                  <a:lnTo>
                    <a:pt x="134" y="276"/>
                  </a:lnTo>
                  <a:lnTo>
                    <a:pt x="139" y="277"/>
                  </a:lnTo>
                  <a:lnTo>
                    <a:pt x="144" y="281"/>
                  </a:lnTo>
                  <a:lnTo>
                    <a:pt x="147" y="284"/>
                  </a:lnTo>
                  <a:lnTo>
                    <a:pt x="149" y="289"/>
                  </a:lnTo>
                  <a:lnTo>
                    <a:pt x="150" y="291"/>
                  </a:lnTo>
                  <a:lnTo>
                    <a:pt x="155" y="297"/>
                  </a:lnTo>
                  <a:lnTo>
                    <a:pt x="156" y="303"/>
                  </a:lnTo>
                  <a:lnTo>
                    <a:pt x="155" y="308"/>
                  </a:lnTo>
                  <a:lnTo>
                    <a:pt x="156" y="311"/>
                  </a:lnTo>
                  <a:lnTo>
                    <a:pt x="156" y="316"/>
                  </a:lnTo>
                  <a:lnTo>
                    <a:pt x="158" y="318"/>
                  </a:lnTo>
                  <a:lnTo>
                    <a:pt x="159" y="320"/>
                  </a:lnTo>
                  <a:lnTo>
                    <a:pt x="160" y="325"/>
                  </a:lnTo>
                  <a:lnTo>
                    <a:pt x="160" y="349"/>
                  </a:lnTo>
                  <a:lnTo>
                    <a:pt x="166" y="355"/>
                  </a:lnTo>
                  <a:lnTo>
                    <a:pt x="167" y="362"/>
                  </a:lnTo>
                  <a:lnTo>
                    <a:pt x="174" y="362"/>
                  </a:lnTo>
                  <a:lnTo>
                    <a:pt x="180" y="363"/>
                  </a:lnTo>
                  <a:lnTo>
                    <a:pt x="189" y="363"/>
                  </a:lnTo>
                  <a:lnTo>
                    <a:pt x="191" y="369"/>
                  </a:lnTo>
                  <a:lnTo>
                    <a:pt x="196" y="371"/>
                  </a:lnTo>
                  <a:lnTo>
                    <a:pt x="197" y="371"/>
                  </a:lnTo>
                  <a:lnTo>
                    <a:pt x="198" y="374"/>
                  </a:lnTo>
                  <a:lnTo>
                    <a:pt x="198" y="375"/>
                  </a:lnTo>
                  <a:lnTo>
                    <a:pt x="202" y="376"/>
                  </a:lnTo>
                  <a:lnTo>
                    <a:pt x="202" y="381"/>
                  </a:lnTo>
                  <a:lnTo>
                    <a:pt x="204" y="384"/>
                  </a:lnTo>
                  <a:lnTo>
                    <a:pt x="209" y="387"/>
                  </a:lnTo>
                  <a:lnTo>
                    <a:pt x="209" y="395"/>
                  </a:lnTo>
                  <a:lnTo>
                    <a:pt x="215" y="395"/>
                  </a:lnTo>
                  <a:lnTo>
                    <a:pt x="220" y="393"/>
                  </a:lnTo>
                  <a:lnTo>
                    <a:pt x="224" y="391"/>
                  </a:lnTo>
                  <a:lnTo>
                    <a:pt x="222" y="383"/>
                  </a:lnTo>
                  <a:lnTo>
                    <a:pt x="221" y="380"/>
                  </a:lnTo>
                  <a:lnTo>
                    <a:pt x="218" y="374"/>
                  </a:lnTo>
                  <a:lnTo>
                    <a:pt x="215" y="371"/>
                  </a:lnTo>
                  <a:lnTo>
                    <a:pt x="213" y="364"/>
                  </a:lnTo>
                  <a:lnTo>
                    <a:pt x="213" y="362"/>
                  </a:lnTo>
                  <a:lnTo>
                    <a:pt x="209" y="358"/>
                  </a:lnTo>
                  <a:lnTo>
                    <a:pt x="209" y="352"/>
                  </a:lnTo>
                  <a:lnTo>
                    <a:pt x="204" y="349"/>
                  </a:lnTo>
                  <a:lnTo>
                    <a:pt x="204" y="342"/>
                  </a:lnTo>
                  <a:lnTo>
                    <a:pt x="207" y="340"/>
                  </a:lnTo>
                  <a:lnTo>
                    <a:pt x="207" y="338"/>
                  </a:lnTo>
                  <a:lnTo>
                    <a:pt x="208" y="336"/>
                  </a:lnTo>
                  <a:lnTo>
                    <a:pt x="208" y="333"/>
                  </a:lnTo>
                  <a:lnTo>
                    <a:pt x="209" y="330"/>
                  </a:lnTo>
                  <a:lnTo>
                    <a:pt x="209" y="320"/>
                  </a:lnTo>
                  <a:lnTo>
                    <a:pt x="207" y="318"/>
                  </a:lnTo>
                  <a:lnTo>
                    <a:pt x="207" y="317"/>
                  </a:lnTo>
                  <a:lnTo>
                    <a:pt x="208" y="317"/>
                  </a:lnTo>
                  <a:lnTo>
                    <a:pt x="208" y="316"/>
                  </a:lnTo>
                  <a:lnTo>
                    <a:pt x="209" y="316"/>
                  </a:lnTo>
                  <a:lnTo>
                    <a:pt x="207" y="316"/>
                  </a:lnTo>
                  <a:lnTo>
                    <a:pt x="209" y="308"/>
                  </a:lnTo>
                  <a:lnTo>
                    <a:pt x="210" y="298"/>
                  </a:lnTo>
                  <a:lnTo>
                    <a:pt x="210" y="294"/>
                  </a:lnTo>
                  <a:lnTo>
                    <a:pt x="213" y="294"/>
                  </a:lnTo>
                  <a:lnTo>
                    <a:pt x="214" y="290"/>
                  </a:lnTo>
                  <a:lnTo>
                    <a:pt x="218" y="287"/>
                  </a:lnTo>
                  <a:lnTo>
                    <a:pt x="219" y="285"/>
                  </a:lnTo>
                  <a:lnTo>
                    <a:pt x="219" y="284"/>
                  </a:lnTo>
                  <a:lnTo>
                    <a:pt x="220" y="284"/>
                  </a:lnTo>
                  <a:lnTo>
                    <a:pt x="221" y="277"/>
                  </a:lnTo>
                  <a:lnTo>
                    <a:pt x="224" y="276"/>
                  </a:lnTo>
                  <a:lnTo>
                    <a:pt x="228" y="274"/>
                  </a:lnTo>
                  <a:lnTo>
                    <a:pt x="228" y="273"/>
                  </a:lnTo>
                  <a:lnTo>
                    <a:pt x="229" y="273"/>
                  </a:lnTo>
                  <a:lnTo>
                    <a:pt x="231" y="273"/>
                  </a:lnTo>
                  <a:lnTo>
                    <a:pt x="233" y="273"/>
                  </a:lnTo>
                  <a:lnTo>
                    <a:pt x="237" y="275"/>
                  </a:lnTo>
                  <a:lnTo>
                    <a:pt x="243" y="273"/>
                  </a:lnTo>
                  <a:lnTo>
                    <a:pt x="256" y="273"/>
                  </a:lnTo>
                  <a:lnTo>
                    <a:pt x="273" y="259"/>
                  </a:lnTo>
                  <a:lnTo>
                    <a:pt x="278" y="253"/>
                  </a:lnTo>
                  <a:lnTo>
                    <a:pt x="280" y="250"/>
                  </a:lnTo>
                  <a:lnTo>
                    <a:pt x="284" y="245"/>
                  </a:lnTo>
                  <a:lnTo>
                    <a:pt x="284" y="240"/>
                  </a:lnTo>
                  <a:lnTo>
                    <a:pt x="283" y="237"/>
                  </a:lnTo>
                  <a:lnTo>
                    <a:pt x="283" y="235"/>
                  </a:lnTo>
                  <a:lnTo>
                    <a:pt x="280" y="234"/>
                  </a:lnTo>
                  <a:lnTo>
                    <a:pt x="284" y="232"/>
                  </a:lnTo>
                  <a:lnTo>
                    <a:pt x="281" y="226"/>
                  </a:lnTo>
                  <a:lnTo>
                    <a:pt x="278" y="221"/>
                  </a:lnTo>
                  <a:lnTo>
                    <a:pt x="275" y="218"/>
                  </a:lnTo>
                  <a:lnTo>
                    <a:pt x="275" y="213"/>
                  </a:lnTo>
                  <a:lnTo>
                    <a:pt x="269" y="209"/>
                  </a:lnTo>
                  <a:lnTo>
                    <a:pt x="267" y="207"/>
                  </a:lnTo>
                  <a:lnTo>
                    <a:pt x="267" y="199"/>
                  </a:lnTo>
                  <a:lnTo>
                    <a:pt x="269" y="191"/>
                  </a:lnTo>
                  <a:lnTo>
                    <a:pt x="271" y="189"/>
                  </a:lnTo>
                  <a:lnTo>
                    <a:pt x="273" y="187"/>
                  </a:lnTo>
                  <a:lnTo>
                    <a:pt x="276" y="185"/>
                  </a:lnTo>
                  <a:lnTo>
                    <a:pt x="280" y="174"/>
                  </a:lnTo>
                  <a:lnTo>
                    <a:pt x="283" y="171"/>
                  </a:lnTo>
                  <a:lnTo>
                    <a:pt x="286" y="169"/>
                  </a:lnTo>
                  <a:lnTo>
                    <a:pt x="291" y="169"/>
                  </a:lnTo>
                  <a:lnTo>
                    <a:pt x="291" y="171"/>
                  </a:lnTo>
                  <a:lnTo>
                    <a:pt x="295" y="174"/>
                  </a:lnTo>
                  <a:lnTo>
                    <a:pt x="298" y="178"/>
                  </a:lnTo>
                  <a:lnTo>
                    <a:pt x="298" y="176"/>
                  </a:lnTo>
                  <a:lnTo>
                    <a:pt x="299" y="176"/>
                  </a:lnTo>
                  <a:lnTo>
                    <a:pt x="300" y="174"/>
                  </a:lnTo>
                  <a:lnTo>
                    <a:pt x="300" y="172"/>
                  </a:lnTo>
                  <a:lnTo>
                    <a:pt x="300" y="171"/>
                  </a:lnTo>
                  <a:lnTo>
                    <a:pt x="301" y="171"/>
                  </a:lnTo>
                  <a:lnTo>
                    <a:pt x="302" y="167"/>
                  </a:lnTo>
                  <a:lnTo>
                    <a:pt x="300" y="166"/>
                  </a:lnTo>
                  <a:lnTo>
                    <a:pt x="300" y="158"/>
                  </a:lnTo>
                  <a:lnTo>
                    <a:pt x="297" y="158"/>
                  </a:lnTo>
                  <a:lnTo>
                    <a:pt x="295" y="155"/>
                  </a:lnTo>
                  <a:lnTo>
                    <a:pt x="291" y="152"/>
                  </a:lnTo>
                  <a:lnTo>
                    <a:pt x="290" y="147"/>
                  </a:lnTo>
                  <a:lnTo>
                    <a:pt x="290" y="144"/>
                  </a:lnTo>
                  <a:lnTo>
                    <a:pt x="289" y="140"/>
                  </a:lnTo>
                  <a:lnTo>
                    <a:pt x="289" y="139"/>
                  </a:lnTo>
                  <a:lnTo>
                    <a:pt x="288" y="131"/>
                  </a:lnTo>
                  <a:lnTo>
                    <a:pt x="287" y="125"/>
                  </a:lnTo>
                  <a:lnTo>
                    <a:pt x="286" y="122"/>
                  </a:lnTo>
                  <a:lnTo>
                    <a:pt x="283" y="120"/>
                  </a:lnTo>
                  <a:lnTo>
                    <a:pt x="278" y="120"/>
                  </a:lnTo>
                  <a:lnTo>
                    <a:pt x="275" y="118"/>
                  </a:lnTo>
                  <a:lnTo>
                    <a:pt x="273" y="116"/>
                  </a:lnTo>
                  <a:lnTo>
                    <a:pt x="272" y="116"/>
                  </a:lnTo>
                  <a:lnTo>
                    <a:pt x="269" y="115"/>
                  </a:lnTo>
                  <a:lnTo>
                    <a:pt x="265" y="112"/>
                  </a:lnTo>
                  <a:lnTo>
                    <a:pt x="263" y="109"/>
                  </a:lnTo>
                  <a:lnTo>
                    <a:pt x="263" y="107"/>
                  </a:lnTo>
                  <a:lnTo>
                    <a:pt x="264" y="101"/>
                  </a:lnTo>
                  <a:lnTo>
                    <a:pt x="265" y="100"/>
                  </a:lnTo>
                  <a:lnTo>
                    <a:pt x="265" y="89"/>
                  </a:lnTo>
                  <a:lnTo>
                    <a:pt x="267" y="85"/>
                  </a:lnTo>
                  <a:lnTo>
                    <a:pt x="265" y="79"/>
                  </a:lnTo>
                  <a:lnTo>
                    <a:pt x="264" y="71"/>
                  </a:lnTo>
                  <a:lnTo>
                    <a:pt x="262" y="67"/>
                  </a:lnTo>
                  <a:lnTo>
                    <a:pt x="262" y="65"/>
                  </a:lnTo>
                  <a:lnTo>
                    <a:pt x="258" y="64"/>
                  </a:lnTo>
                  <a:lnTo>
                    <a:pt x="258" y="63"/>
                  </a:lnTo>
                  <a:lnTo>
                    <a:pt x="256" y="60"/>
                  </a:lnTo>
                  <a:lnTo>
                    <a:pt x="251" y="54"/>
                  </a:lnTo>
                  <a:lnTo>
                    <a:pt x="248" y="54"/>
                  </a:lnTo>
                  <a:lnTo>
                    <a:pt x="245" y="51"/>
                  </a:lnTo>
                  <a:lnTo>
                    <a:pt x="245" y="47"/>
                  </a:lnTo>
                  <a:lnTo>
                    <a:pt x="237" y="41"/>
                  </a:lnTo>
                  <a:lnTo>
                    <a:pt x="233" y="36"/>
                  </a:lnTo>
                  <a:lnTo>
                    <a:pt x="231" y="32"/>
                  </a:lnTo>
                  <a:lnTo>
                    <a:pt x="229" y="31"/>
                  </a:lnTo>
                  <a:lnTo>
                    <a:pt x="229" y="30"/>
                  </a:lnTo>
                  <a:lnTo>
                    <a:pt x="226" y="25"/>
                  </a:lnTo>
                  <a:lnTo>
                    <a:pt x="222" y="24"/>
                  </a:lnTo>
                  <a:lnTo>
                    <a:pt x="220" y="21"/>
                  </a:lnTo>
                  <a:lnTo>
                    <a:pt x="220" y="14"/>
                  </a:lnTo>
                  <a:lnTo>
                    <a:pt x="219" y="12"/>
                  </a:lnTo>
                  <a:lnTo>
                    <a:pt x="218" y="10"/>
                  </a:lnTo>
                  <a:lnTo>
                    <a:pt x="215" y="8"/>
                  </a:lnTo>
                  <a:lnTo>
                    <a:pt x="214" y="3"/>
                  </a:lnTo>
                  <a:lnTo>
                    <a:pt x="210" y="2"/>
                  </a:lnTo>
                  <a:lnTo>
                    <a:pt x="207" y="0"/>
                  </a:lnTo>
                  <a:lnTo>
                    <a:pt x="202" y="0"/>
                  </a:lnTo>
                  <a:lnTo>
                    <a:pt x="200" y="2"/>
                  </a:lnTo>
                  <a:lnTo>
                    <a:pt x="196" y="2"/>
                  </a:lnTo>
                  <a:lnTo>
                    <a:pt x="19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59" name="Freeform 125">
              <a:extLst>
                <a:ext uri="{FF2B5EF4-FFF2-40B4-BE49-F238E27FC236}">
                  <a16:creationId xmlns:a16="http://schemas.microsoft.com/office/drawing/2014/main" id="{98C7098F-859D-3C62-9053-FCFF7F353F16}"/>
                </a:ext>
              </a:extLst>
            </p:cNvPr>
            <p:cNvSpPr>
              <a:spLocks/>
            </p:cNvSpPr>
            <p:nvPr/>
          </p:nvSpPr>
          <p:spPr bwMode="auto">
            <a:xfrm>
              <a:off x="369607" y="2541712"/>
              <a:ext cx="13175" cy="17128"/>
            </a:xfrm>
            <a:custGeom>
              <a:avLst/>
              <a:gdLst>
                <a:gd name="T0" fmla="*/ 37 w 70"/>
                <a:gd name="T1" fmla="*/ 4 h 89"/>
                <a:gd name="T2" fmla="*/ 32 w 70"/>
                <a:gd name="T3" fmla="*/ 1 h 89"/>
                <a:gd name="T4" fmla="*/ 28 w 70"/>
                <a:gd name="T5" fmla="*/ 0 h 89"/>
                <a:gd name="T6" fmla="*/ 27 w 70"/>
                <a:gd name="T7" fmla="*/ 3 h 89"/>
                <a:gd name="T8" fmla="*/ 24 w 70"/>
                <a:gd name="T9" fmla="*/ 4 h 89"/>
                <a:gd name="T10" fmla="*/ 21 w 70"/>
                <a:gd name="T11" fmla="*/ 7 h 89"/>
                <a:gd name="T12" fmla="*/ 17 w 70"/>
                <a:gd name="T13" fmla="*/ 7 h 89"/>
                <a:gd name="T14" fmla="*/ 13 w 70"/>
                <a:gd name="T15" fmla="*/ 11 h 89"/>
                <a:gd name="T16" fmla="*/ 5 w 70"/>
                <a:gd name="T17" fmla="*/ 20 h 89"/>
                <a:gd name="T18" fmla="*/ 4 w 70"/>
                <a:gd name="T19" fmla="*/ 31 h 89"/>
                <a:gd name="T20" fmla="*/ 9 w 70"/>
                <a:gd name="T21" fmla="*/ 34 h 89"/>
                <a:gd name="T22" fmla="*/ 8 w 70"/>
                <a:gd name="T23" fmla="*/ 40 h 89"/>
                <a:gd name="T24" fmla="*/ 11 w 70"/>
                <a:gd name="T25" fmla="*/ 42 h 89"/>
                <a:gd name="T26" fmla="*/ 10 w 70"/>
                <a:gd name="T27" fmla="*/ 49 h 89"/>
                <a:gd name="T28" fmla="*/ 8 w 70"/>
                <a:gd name="T29" fmla="*/ 51 h 89"/>
                <a:gd name="T30" fmla="*/ 4 w 70"/>
                <a:gd name="T31" fmla="*/ 54 h 89"/>
                <a:gd name="T32" fmla="*/ 0 w 70"/>
                <a:gd name="T33" fmla="*/ 65 h 89"/>
                <a:gd name="T34" fmla="*/ 2 w 70"/>
                <a:gd name="T35" fmla="*/ 67 h 89"/>
                <a:gd name="T36" fmla="*/ 13 w 70"/>
                <a:gd name="T37" fmla="*/ 75 h 89"/>
                <a:gd name="T38" fmla="*/ 13 w 70"/>
                <a:gd name="T39" fmla="*/ 86 h 89"/>
                <a:gd name="T40" fmla="*/ 29 w 70"/>
                <a:gd name="T41" fmla="*/ 89 h 89"/>
                <a:gd name="T42" fmla="*/ 37 w 70"/>
                <a:gd name="T43" fmla="*/ 84 h 89"/>
                <a:gd name="T44" fmla="*/ 44 w 70"/>
                <a:gd name="T45" fmla="*/ 87 h 89"/>
                <a:gd name="T46" fmla="*/ 44 w 70"/>
                <a:gd name="T47" fmla="*/ 78 h 89"/>
                <a:gd name="T48" fmla="*/ 53 w 70"/>
                <a:gd name="T49" fmla="*/ 76 h 89"/>
                <a:gd name="T50" fmla="*/ 59 w 70"/>
                <a:gd name="T51" fmla="*/ 73 h 89"/>
                <a:gd name="T52" fmla="*/ 64 w 70"/>
                <a:gd name="T53" fmla="*/ 67 h 89"/>
                <a:gd name="T54" fmla="*/ 70 w 70"/>
                <a:gd name="T55" fmla="*/ 57 h 89"/>
                <a:gd name="T56" fmla="*/ 68 w 70"/>
                <a:gd name="T57" fmla="*/ 43 h 89"/>
                <a:gd name="T58" fmla="*/ 65 w 70"/>
                <a:gd name="T59" fmla="*/ 40 h 89"/>
                <a:gd name="T60" fmla="*/ 53 w 70"/>
                <a:gd name="T61" fmla="*/ 31 h 89"/>
                <a:gd name="T62" fmla="*/ 50 w 70"/>
                <a:gd name="T63" fmla="*/ 26 h 89"/>
                <a:gd name="T64" fmla="*/ 46 w 70"/>
                <a:gd name="T65" fmla="*/ 18 h 89"/>
                <a:gd name="T66" fmla="*/ 43 w 70"/>
                <a:gd name="T67" fmla="*/ 1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9">
                  <a:moveTo>
                    <a:pt x="40" y="7"/>
                  </a:moveTo>
                  <a:lnTo>
                    <a:pt x="37" y="4"/>
                  </a:lnTo>
                  <a:lnTo>
                    <a:pt x="37" y="2"/>
                  </a:lnTo>
                  <a:lnTo>
                    <a:pt x="32" y="1"/>
                  </a:lnTo>
                  <a:lnTo>
                    <a:pt x="29" y="0"/>
                  </a:lnTo>
                  <a:lnTo>
                    <a:pt x="28" y="0"/>
                  </a:lnTo>
                  <a:lnTo>
                    <a:pt x="28" y="1"/>
                  </a:lnTo>
                  <a:lnTo>
                    <a:pt x="27" y="3"/>
                  </a:lnTo>
                  <a:lnTo>
                    <a:pt x="25" y="4"/>
                  </a:lnTo>
                  <a:lnTo>
                    <a:pt x="24" y="4"/>
                  </a:lnTo>
                  <a:lnTo>
                    <a:pt x="24" y="5"/>
                  </a:lnTo>
                  <a:lnTo>
                    <a:pt x="21" y="7"/>
                  </a:lnTo>
                  <a:lnTo>
                    <a:pt x="19" y="7"/>
                  </a:lnTo>
                  <a:lnTo>
                    <a:pt x="17" y="7"/>
                  </a:lnTo>
                  <a:lnTo>
                    <a:pt x="17" y="8"/>
                  </a:lnTo>
                  <a:lnTo>
                    <a:pt x="13" y="11"/>
                  </a:lnTo>
                  <a:lnTo>
                    <a:pt x="10" y="18"/>
                  </a:lnTo>
                  <a:lnTo>
                    <a:pt x="5" y="20"/>
                  </a:lnTo>
                  <a:lnTo>
                    <a:pt x="2" y="27"/>
                  </a:lnTo>
                  <a:lnTo>
                    <a:pt x="4" y="31"/>
                  </a:lnTo>
                  <a:lnTo>
                    <a:pt x="8" y="32"/>
                  </a:lnTo>
                  <a:lnTo>
                    <a:pt x="9" y="34"/>
                  </a:lnTo>
                  <a:lnTo>
                    <a:pt x="10" y="36"/>
                  </a:lnTo>
                  <a:lnTo>
                    <a:pt x="8" y="40"/>
                  </a:lnTo>
                  <a:lnTo>
                    <a:pt x="10" y="40"/>
                  </a:lnTo>
                  <a:lnTo>
                    <a:pt x="11" y="42"/>
                  </a:lnTo>
                  <a:lnTo>
                    <a:pt x="11" y="49"/>
                  </a:lnTo>
                  <a:lnTo>
                    <a:pt x="10" y="49"/>
                  </a:lnTo>
                  <a:lnTo>
                    <a:pt x="10" y="50"/>
                  </a:lnTo>
                  <a:lnTo>
                    <a:pt x="8" y="51"/>
                  </a:lnTo>
                  <a:lnTo>
                    <a:pt x="7" y="53"/>
                  </a:lnTo>
                  <a:lnTo>
                    <a:pt x="4" y="54"/>
                  </a:lnTo>
                  <a:lnTo>
                    <a:pt x="0" y="62"/>
                  </a:lnTo>
                  <a:lnTo>
                    <a:pt x="0" y="65"/>
                  </a:lnTo>
                  <a:lnTo>
                    <a:pt x="0" y="66"/>
                  </a:lnTo>
                  <a:lnTo>
                    <a:pt x="2" y="67"/>
                  </a:lnTo>
                  <a:lnTo>
                    <a:pt x="8" y="71"/>
                  </a:lnTo>
                  <a:lnTo>
                    <a:pt x="13" y="75"/>
                  </a:lnTo>
                  <a:lnTo>
                    <a:pt x="15" y="78"/>
                  </a:lnTo>
                  <a:lnTo>
                    <a:pt x="13" y="86"/>
                  </a:lnTo>
                  <a:lnTo>
                    <a:pt x="21" y="89"/>
                  </a:lnTo>
                  <a:lnTo>
                    <a:pt x="29" y="89"/>
                  </a:lnTo>
                  <a:lnTo>
                    <a:pt x="33" y="86"/>
                  </a:lnTo>
                  <a:lnTo>
                    <a:pt x="37" y="84"/>
                  </a:lnTo>
                  <a:lnTo>
                    <a:pt x="40" y="86"/>
                  </a:lnTo>
                  <a:lnTo>
                    <a:pt x="44" y="87"/>
                  </a:lnTo>
                  <a:lnTo>
                    <a:pt x="44" y="84"/>
                  </a:lnTo>
                  <a:lnTo>
                    <a:pt x="44" y="78"/>
                  </a:lnTo>
                  <a:lnTo>
                    <a:pt x="46" y="76"/>
                  </a:lnTo>
                  <a:lnTo>
                    <a:pt x="53" y="76"/>
                  </a:lnTo>
                  <a:lnTo>
                    <a:pt x="56" y="73"/>
                  </a:lnTo>
                  <a:lnTo>
                    <a:pt x="59" y="73"/>
                  </a:lnTo>
                  <a:lnTo>
                    <a:pt x="60" y="69"/>
                  </a:lnTo>
                  <a:lnTo>
                    <a:pt x="64" y="67"/>
                  </a:lnTo>
                  <a:lnTo>
                    <a:pt x="68" y="64"/>
                  </a:lnTo>
                  <a:lnTo>
                    <a:pt x="70" y="57"/>
                  </a:lnTo>
                  <a:lnTo>
                    <a:pt x="68" y="51"/>
                  </a:lnTo>
                  <a:lnTo>
                    <a:pt x="68" y="43"/>
                  </a:lnTo>
                  <a:lnTo>
                    <a:pt x="67" y="40"/>
                  </a:lnTo>
                  <a:lnTo>
                    <a:pt x="65" y="40"/>
                  </a:lnTo>
                  <a:lnTo>
                    <a:pt x="62" y="40"/>
                  </a:lnTo>
                  <a:lnTo>
                    <a:pt x="53" y="31"/>
                  </a:lnTo>
                  <a:lnTo>
                    <a:pt x="51" y="28"/>
                  </a:lnTo>
                  <a:lnTo>
                    <a:pt x="50" y="26"/>
                  </a:lnTo>
                  <a:lnTo>
                    <a:pt x="48" y="22"/>
                  </a:lnTo>
                  <a:lnTo>
                    <a:pt x="46" y="18"/>
                  </a:lnTo>
                  <a:lnTo>
                    <a:pt x="44" y="14"/>
                  </a:lnTo>
                  <a:lnTo>
                    <a:pt x="43" y="13"/>
                  </a:lnTo>
                  <a:lnTo>
                    <a:pt x="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0" name="Freeform 126">
              <a:extLst>
                <a:ext uri="{FF2B5EF4-FFF2-40B4-BE49-F238E27FC236}">
                  <a16:creationId xmlns:a16="http://schemas.microsoft.com/office/drawing/2014/main" id="{DC3C454F-BF0E-2142-DB9A-8A771934E3AE}"/>
                </a:ext>
              </a:extLst>
            </p:cNvPr>
            <p:cNvSpPr>
              <a:spLocks/>
            </p:cNvSpPr>
            <p:nvPr/>
          </p:nvSpPr>
          <p:spPr bwMode="auto">
            <a:xfrm>
              <a:off x="372242" y="2579921"/>
              <a:ext cx="6588" cy="6588"/>
            </a:xfrm>
            <a:custGeom>
              <a:avLst/>
              <a:gdLst>
                <a:gd name="T0" fmla="*/ 37 w 37"/>
                <a:gd name="T1" fmla="*/ 22 h 30"/>
                <a:gd name="T2" fmla="*/ 37 w 37"/>
                <a:gd name="T3" fmla="*/ 21 h 30"/>
                <a:gd name="T4" fmla="*/ 34 w 37"/>
                <a:gd name="T5" fmla="*/ 20 h 30"/>
                <a:gd name="T6" fmla="*/ 34 w 37"/>
                <a:gd name="T7" fmla="*/ 19 h 30"/>
                <a:gd name="T8" fmla="*/ 29 w 37"/>
                <a:gd name="T9" fmla="*/ 19 h 30"/>
                <a:gd name="T10" fmla="*/ 27 w 37"/>
                <a:gd name="T11" fmla="*/ 17 h 30"/>
                <a:gd name="T12" fmla="*/ 26 w 37"/>
                <a:gd name="T13" fmla="*/ 17 h 30"/>
                <a:gd name="T14" fmla="*/ 25 w 37"/>
                <a:gd name="T15" fmla="*/ 13 h 30"/>
                <a:gd name="T16" fmla="*/ 23 w 37"/>
                <a:gd name="T17" fmla="*/ 13 h 30"/>
                <a:gd name="T18" fmla="*/ 21 w 37"/>
                <a:gd name="T19" fmla="*/ 13 h 30"/>
                <a:gd name="T20" fmla="*/ 19 w 37"/>
                <a:gd name="T21" fmla="*/ 10 h 30"/>
                <a:gd name="T22" fmla="*/ 18 w 37"/>
                <a:gd name="T23" fmla="*/ 10 h 30"/>
                <a:gd name="T24" fmla="*/ 17 w 37"/>
                <a:gd name="T25" fmla="*/ 8 h 30"/>
                <a:gd name="T26" fmla="*/ 15 w 37"/>
                <a:gd name="T27" fmla="*/ 8 h 30"/>
                <a:gd name="T28" fmla="*/ 15 w 37"/>
                <a:gd name="T29" fmla="*/ 6 h 30"/>
                <a:gd name="T30" fmla="*/ 14 w 37"/>
                <a:gd name="T31" fmla="*/ 2 h 30"/>
                <a:gd name="T32" fmla="*/ 14 w 37"/>
                <a:gd name="T33" fmla="*/ 1 h 30"/>
                <a:gd name="T34" fmla="*/ 12 w 37"/>
                <a:gd name="T35" fmla="*/ 0 h 30"/>
                <a:gd name="T36" fmla="*/ 8 w 37"/>
                <a:gd name="T37" fmla="*/ 0 h 30"/>
                <a:gd name="T38" fmla="*/ 7 w 37"/>
                <a:gd name="T39" fmla="*/ 6 h 30"/>
                <a:gd name="T40" fmla="*/ 5 w 37"/>
                <a:gd name="T41" fmla="*/ 10 h 30"/>
                <a:gd name="T42" fmla="*/ 1 w 37"/>
                <a:gd name="T43" fmla="*/ 10 h 30"/>
                <a:gd name="T44" fmla="*/ 1 w 37"/>
                <a:gd name="T45" fmla="*/ 13 h 30"/>
                <a:gd name="T46" fmla="*/ 0 w 37"/>
                <a:gd name="T47" fmla="*/ 16 h 30"/>
                <a:gd name="T48" fmla="*/ 1 w 37"/>
                <a:gd name="T49" fmla="*/ 16 h 30"/>
                <a:gd name="T50" fmla="*/ 5 w 37"/>
                <a:gd name="T51" fmla="*/ 17 h 30"/>
                <a:gd name="T52" fmla="*/ 5 w 37"/>
                <a:gd name="T53" fmla="*/ 20 h 30"/>
                <a:gd name="T54" fmla="*/ 7 w 37"/>
                <a:gd name="T55" fmla="*/ 21 h 30"/>
                <a:gd name="T56" fmla="*/ 8 w 37"/>
                <a:gd name="T57" fmla="*/ 21 h 30"/>
                <a:gd name="T58" fmla="*/ 10 w 37"/>
                <a:gd name="T59" fmla="*/ 22 h 30"/>
                <a:gd name="T60" fmla="*/ 15 w 37"/>
                <a:gd name="T61" fmla="*/ 22 h 30"/>
                <a:gd name="T62" fmla="*/ 18 w 37"/>
                <a:gd name="T63" fmla="*/ 24 h 30"/>
                <a:gd name="T64" fmla="*/ 19 w 37"/>
                <a:gd name="T65" fmla="*/ 28 h 30"/>
                <a:gd name="T66" fmla="*/ 23 w 37"/>
                <a:gd name="T67" fmla="*/ 28 h 30"/>
                <a:gd name="T68" fmla="*/ 23 w 37"/>
                <a:gd name="T69" fmla="*/ 29 h 30"/>
                <a:gd name="T70" fmla="*/ 26 w 37"/>
                <a:gd name="T71" fmla="*/ 30 h 30"/>
                <a:gd name="T72" fmla="*/ 30 w 37"/>
                <a:gd name="T73" fmla="*/ 30 h 30"/>
                <a:gd name="T74" fmla="*/ 32 w 37"/>
                <a:gd name="T75" fmla="*/ 28 h 30"/>
                <a:gd name="T76" fmla="*/ 34 w 37"/>
                <a:gd name="T77" fmla="*/ 28 h 30"/>
                <a:gd name="T78" fmla="*/ 34 w 37"/>
                <a:gd name="T79" fmla="*/ 24 h 30"/>
                <a:gd name="T80" fmla="*/ 36 w 37"/>
                <a:gd name="T81" fmla="*/ 23 h 30"/>
                <a:gd name="T82" fmla="*/ 36 w 37"/>
                <a:gd name="T83" fmla="*/ 22 h 30"/>
                <a:gd name="T84" fmla="*/ 37 w 37"/>
                <a:gd name="T8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30">
                  <a:moveTo>
                    <a:pt x="37" y="22"/>
                  </a:moveTo>
                  <a:lnTo>
                    <a:pt x="37" y="21"/>
                  </a:lnTo>
                  <a:lnTo>
                    <a:pt x="34" y="20"/>
                  </a:lnTo>
                  <a:lnTo>
                    <a:pt x="34" y="19"/>
                  </a:lnTo>
                  <a:lnTo>
                    <a:pt x="29" y="19"/>
                  </a:lnTo>
                  <a:lnTo>
                    <a:pt x="27" y="17"/>
                  </a:lnTo>
                  <a:lnTo>
                    <a:pt x="26" y="17"/>
                  </a:lnTo>
                  <a:lnTo>
                    <a:pt x="25" y="13"/>
                  </a:lnTo>
                  <a:lnTo>
                    <a:pt x="23" y="13"/>
                  </a:lnTo>
                  <a:lnTo>
                    <a:pt x="21" y="13"/>
                  </a:lnTo>
                  <a:lnTo>
                    <a:pt x="19" y="10"/>
                  </a:lnTo>
                  <a:lnTo>
                    <a:pt x="18" y="10"/>
                  </a:lnTo>
                  <a:lnTo>
                    <a:pt x="17" y="8"/>
                  </a:lnTo>
                  <a:lnTo>
                    <a:pt x="15" y="8"/>
                  </a:lnTo>
                  <a:lnTo>
                    <a:pt x="15" y="6"/>
                  </a:lnTo>
                  <a:lnTo>
                    <a:pt x="14" y="2"/>
                  </a:lnTo>
                  <a:lnTo>
                    <a:pt x="14" y="1"/>
                  </a:lnTo>
                  <a:lnTo>
                    <a:pt x="12" y="0"/>
                  </a:lnTo>
                  <a:lnTo>
                    <a:pt x="8" y="0"/>
                  </a:lnTo>
                  <a:lnTo>
                    <a:pt x="7" y="6"/>
                  </a:lnTo>
                  <a:lnTo>
                    <a:pt x="5" y="10"/>
                  </a:lnTo>
                  <a:lnTo>
                    <a:pt x="1" y="10"/>
                  </a:lnTo>
                  <a:lnTo>
                    <a:pt x="1" y="13"/>
                  </a:lnTo>
                  <a:lnTo>
                    <a:pt x="0" y="16"/>
                  </a:lnTo>
                  <a:lnTo>
                    <a:pt x="1" y="16"/>
                  </a:lnTo>
                  <a:lnTo>
                    <a:pt x="5" y="17"/>
                  </a:lnTo>
                  <a:lnTo>
                    <a:pt x="5" y="20"/>
                  </a:lnTo>
                  <a:lnTo>
                    <a:pt x="7" y="21"/>
                  </a:lnTo>
                  <a:lnTo>
                    <a:pt x="8" y="21"/>
                  </a:lnTo>
                  <a:lnTo>
                    <a:pt x="10" y="22"/>
                  </a:lnTo>
                  <a:lnTo>
                    <a:pt x="15" y="22"/>
                  </a:lnTo>
                  <a:lnTo>
                    <a:pt x="18" y="24"/>
                  </a:lnTo>
                  <a:lnTo>
                    <a:pt x="19" y="28"/>
                  </a:lnTo>
                  <a:lnTo>
                    <a:pt x="23" y="28"/>
                  </a:lnTo>
                  <a:lnTo>
                    <a:pt x="23" y="29"/>
                  </a:lnTo>
                  <a:lnTo>
                    <a:pt x="26" y="30"/>
                  </a:lnTo>
                  <a:lnTo>
                    <a:pt x="30" y="30"/>
                  </a:lnTo>
                  <a:lnTo>
                    <a:pt x="32" y="28"/>
                  </a:lnTo>
                  <a:lnTo>
                    <a:pt x="34" y="28"/>
                  </a:lnTo>
                  <a:lnTo>
                    <a:pt x="34" y="24"/>
                  </a:lnTo>
                  <a:lnTo>
                    <a:pt x="36" y="23"/>
                  </a:lnTo>
                  <a:lnTo>
                    <a:pt x="36" y="22"/>
                  </a:lnTo>
                  <a:lnTo>
                    <a:pt x="3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1" name="Freeform 127">
              <a:extLst>
                <a:ext uri="{FF2B5EF4-FFF2-40B4-BE49-F238E27FC236}">
                  <a16:creationId xmlns:a16="http://schemas.microsoft.com/office/drawing/2014/main" id="{6135ADC0-1D96-BB78-A621-59700A28E5F5}"/>
                </a:ext>
              </a:extLst>
            </p:cNvPr>
            <p:cNvSpPr>
              <a:spLocks/>
            </p:cNvSpPr>
            <p:nvPr/>
          </p:nvSpPr>
          <p:spPr bwMode="auto">
            <a:xfrm>
              <a:off x="395957" y="2568063"/>
              <a:ext cx="2635" cy="3953"/>
            </a:xfrm>
            <a:custGeom>
              <a:avLst/>
              <a:gdLst>
                <a:gd name="T0" fmla="*/ 3 w 18"/>
                <a:gd name="T1" fmla="*/ 3 h 20"/>
                <a:gd name="T2" fmla="*/ 2 w 18"/>
                <a:gd name="T3" fmla="*/ 3 h 20"/>
                <a:gd name="T4" fmla="*/ 2 w 18"/>
                <a:gd name="T5" fmla="*/ 5 h 20"/>
                <a:gd name="T6" fmla="*/ 0 w 18"/>
                <a:gd name="T7" fmla="*/ 8 h 20"/>
                <a:gd name="T8" fmla="*/ 2 w 18"/>
                <a:gd name="T9" fmla="*/ 9 h 20"/>
                <a:gd name="T10" fmla="*/ 3 w 18"/>
                <a:gd name="T11" fmla="*/ 9 h 20"/>
                <a:gd name="T12" fmla="*/ 3 w 18"/>
                <a:gd name="T13" fmla="*/ 11 h 20"/>
                <a:gd name="T14" fmla="*/ 3 w 18"/>
                <a:gd name="T15" fmla="*/ 13 h 20"/>
                <a:gd name="T16" fmla="*/ 5 w 18"/>
                <a:gd name="T17" fmla="*/ 14 h 20"/>
                <a:gd name="T18" fmla="*/ 7 w 18"/>
                <a:gd name="T19" fmla="*/ 18 h 20"/>
                <a:gd name="T20" fmla="*/ 13 w 18"/>
                <a:gd name="T21" fmla="*/ 18 h 20"/>
                <a:gd name="T22" fmla="*/ 14 w 18"/>
                <a:gd name="T23" fmla="*/ 20 h 20"/>
                <a:gd name="T24" fmla="*/ 14 w 18"/>
                <a:gd name="T25" fmla="*/ 18 h 20"/>
                <a:gd name="T26" fmla="*/ 16 w 18"/>
                <a:gd name="T27" fmla="*/ 18 h 20"/>
                <a:gd name="T28" fmla="*/ 18 w 18"/>
                <a:gd name="T29" fmla="*/ 16 h 20"/>
                <a:gd name="T30" fmla="*/ 17 w 18"/>
                <a:gd name="T31" fmla="*/ 14 h 20"/>
                <a:gd name="T32" fmla="*/ 16 w 18"/>
                <a:gd name="T33" fmla="*/ 14 h 20"/>
                <a:gd name="T34" fmla="*/ 16 w 18"/>
                <a:gd name="T35" fmla="*/ 11 h 20"/>
                <a:gd name="T36" fmla="*/ 13 w 18"/>
                <a:gd name="T37" fmla="*/ 11 h 20"/>
                <a:gd name="T38" fmla="*/ 13 w 18"/>
                <a:gd name="T39" fmla="*/ 9 h 20"/>
                <a:gd name="T40" fmla="*/ 7 w 18"/>
                <a:gd name="T41" fmla="*/ 9 h 20"/>
                <a:gd name="T42" fmla="*/ 5 w 18"/>
                <a:gd name="T43" fmla="*/ 5 h 20"/>
                <a:gd name="T44" fmla="*/ 7 w 18"/>
                <a:gd name="T45" fmla="*/ 5 h 20"/>
                <a:gd name="T46" fmla="*/ 7 w 18"/>
                <a:gd name="T47" fmla="*/ 3 h 20"/>
                <a:gd name="T48" fmla="*/ 5 w 18"/>
                <a:gd name="T49" fmla="*/ 3 h 20"/>
                <a:gd name="T50" fmla="*/ 5 w 18"/>
                <a:gd name="T51" fmla="*/ 0 h 20"/>
                <a:gd name="T52" fmla="*/ 3 w 18"/>
                <a:gd name="T53" fmla="*/ 0 h 20"/>
                <a:gd name="T54" fmla="*/ 3 w 18"/>
                <a:gd name="T5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20">
                  <a:moveTo>
                    <a:pt x="3" y="3"/>
                  </a:moveTo>
                  <a:lnTo>
                    <a:pt x="2" y="3"/>
                  </a:lnTo>
                  <a:lnTo>
                    <a:pt x="2" y="5"/>
                  </a:lnTo>
                  <a:lnTo>
                    <a:pt x="0" y="8"/>
                  </a:lnTo>
                  <a:lnTo>
                    <a:pt x="2" y="9"/>
                  </a:lnTo>
                  <a:lnTo>
                    <a:pt x="3" y="9"/>
                  </a:lnTo>
                  <a:lnTo>
                    <a:pt x="3" y="11"/>
                  </a:lnTo>
                  <a:lnTo>
                    <a:pt x="3" y="13"/>
                  </a:lnTo>
                  <a:lnTo>
                    <a:pt x="5" y="14"/>
                  </a:lnTo>
                  <a:lnTo>
                    <a:pt x="7" y="18"/>
                  </a:lnTo>
                  <a:lnTo>
                    <a:pt x="13" y="18"/>
                  </a:lnTo>
                  <a:lnTo>
                    <a:pt x="14" y="20"/>
                  </a:lnTo>
                  <a:lnTo>
                    <a:pt x="14" y="18"/>
                  </a:lnTo>
                  <a:lnTo>
                    <a:pt x="16" y="18"/>
                  </a:lnTo>
                  <a:lnTo>
                    <a:pt x="18" y="16"/>
                  </a:lnTo>
                  <a:lnTo>
                    <a:pt x="17" y="14"/>
                  </a:lnTo>
                  <a:lnTo>
                    <a:pt x="16" y="14"/>
                  </a:lnTo>
                  <a:lnTo>
                    <a:pt x="16" y="11"/>
                  </a:lnTo>
                  <a:lnTo>
                    <a:pt x="13" y="11"/>
                  </a:lnTo>
                  <a:lnTo>
                    <a:pt x="13" y="9"/>
                  </a:lnTo>
                  <a:lnTo>
                    <a:pt x="7" y="9"/>
                  </a:lnTo>
                  <a:lnTo>
                    <a:pt x="5" y="5"/>
                  </a:lnTo>
                  <a:lnTo>
                    <a:pt x="7" y="5"/>
                  </a:lnTo>
                  <a:lnTo>
                    <a:pt x="7" y="3"/>
                  </a:lnTo>
                  <a:lnTo>
                    <a:pt x="5" y="3"/>
                  </a:lnTo>
                  <a:lnTo>
                    <a:pt x="5" y="0"/>
                  </a:lnTo>
                  <a:lnTo>
                    <a:pt x="3" y="0"/>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2" name="Freeform 128">
              <a:extLst>
                <a:ext uri="{FF2B5EF4-FFF2-40B4-BE49-F238E27FC236}">
                  <a16:creationId xmlns:a16="http://schemas.microsoft.com/office/drawing/2014/main" id="{75387D3A-D476-1EAD-01E8-976084977326}"/>
                </a:ext>
              </a:extLst>
            </p:cNvPr>
            <p:cNvSpPr>
              <a:spLocks/>
            </p:cNvSpPr>
            <p:nvPr/>
          </p:nvSpPr>
          <p:spPr bwMode="auto">
            <a:xfrm>
              <a:off x="224678" y="2379655"/>
              <a:ext cx="9223" cy="5270"/>
            </a:xfrm>
            <a:custGeom>
              <a:avLst/>
              <a:gdLst>
                <a:gd name="T0" fmla="*/ 22 w 51"/>
                <a:gd name="T1" fmla="*/ 2 h 33"/>
                <a:gd name="T2" fmla="*/ 20 w 51"/>
                <a:gd name="T3" fmla="*/ 0 h 33"/>
                <a:gd name="T4" fmla="*/ 16 w 51"/>
                <a:gd name="T5" fmla="*/ 0 h 33"/>
                <a:gd name="T6" fmla="*/ 14 w 51"/>
                <a:gd name="T7" fmla="*/ 2 h 33"/>
                <a:gd name="T8" fmla="*/ 13 w 51"/>
                <a:gd name="T9" fmla="*/ 5 h 33"/>
                <a:gd name="T10" fmla="*/ 11 w 51"/>
                <a:gd name="T11" fmla="*/ 5 h 33"/>
                <a:gd name="T12" fmla="*/ 11 w 51"/>
                <a:gd name="T13" fmla="*/ 8 h 33"/>
                <a:gd name="T14" fmla="*/ 5 w 51"/>
                <a:gd name="T15" fmla="*/ 10 h 33"/>
                <a:gd name="T16" fmla="*/ 3 w 51"/>
                <a:gd name="T17" fmla="*/ 11 h 33"/>
                <a:gd name="T18" fmla="*/ 2 w 51"/>
                <a:gd name="T19" fmla="*/ 16 h 33"/>
                <a:gd name="T20" fmla="*/ 0 w 51"/>
                <a:gd name="T21" fmla="*/ 17 h 33"/>
                <a:gd name="T22" fmla="*/ 0 w 51"/>
                <a:gd name="T23" fmla="*/ 21 h 33"/>
                <a:gd name="T24" fmla="*/ 0 w 51"/>
                <a:gd name="T25" fmla="*/ 23 h 33"/>
                <a:gd name="T26" fmla="*/ 2 w 51"/>
                <a:gd name="T27" fmla="*/ 24 h 33"/>
                <a:gd name="T28" fmla="*/ 3 w 51"/>
                <a:gd name="T29" fmla="*/ 29 h 33"/>
                <a:gd name="T30" fmla="*/ 19 w 51"/>
                <a:gd name="T31" fmla="*/ 29 h 33"/>
                <a:gd name="T32" fmla="*/ 22 w 51"/>
                <a:gd name="T33" fmla="*/ 27 h 33"/>
                <a:gd name="T34" fmla="*/ 22 w 51"/>
                <a:gd name="T35" fmla="*/ 24 h 33"/>
                <a:gd name="T36" fmla="*/ 25 w 51"/>
                <a:gd name="T37" fmla="*/ 24 h 33"/>
                <a:gd name="T38" fmla="*/ 27 w 51"/>
                <a:gd name="T39" fmla="*/ 27 h 33"/>
                <a:gd name="T40" fmla="*/ 30 w 51"/>
                <a:gd name="T41" fmla="*/ 29 h 33"/>
                <a:gd name="T42" fmla="*/ 38 w 51"/>
                <a:gd name="T43" fmla="*/ 29 h 33"/>
                <a:gd name="T44" fmla="*/ 40 w 51"/>
                <a:gd name="T45" fmla="*/ 33 h 33"/>
                <a:gd name="T46" fmla="*/ 49 w 51"/>
                <a:gd name="T47" fmla="*/ 33 h 33"/>
                <a:gd name="T48" fmla="*/ 51 w 51"/>
                <a:gd name="T49" fmla="*/ 32 h 33"/>
                <a:gd name="T50" fmla="*/ 51 w 51"/>
                <a:gd name="T51" fmla="*/ 19 h 33"/>
                <a:gd name="T52" fmla="*/ 49 w 51"/>
                <a:gd name="T53" fmla="*/ 17 h 33"/>
                <a:gd name="T54" fmla="*/ 49 w 51"/>
                <a:gd name="T55" fmla="*/ 16 h 33"/>
                <a:gd name="T56" fmla="*/ 48 w 51"/>
                <a:gd name="T57" fmla="*/ 13 h 33"/>
                <a:gd name="T58" fmla="*/ 47 w 51"/>
                <a:gd name="T59" fmla="*/ 13 h 33"/>
                <a:gd name="T60" fmla="*/ 46 w 51"/>
                <a:gd name="T61" fmla="*/ 12 h 33"/>
                <a:gd name="T62" fmla="*/ 46 w 51"/>
                <a:gd name="T63" fmla="*/ 13 h 33"/>
                <a:gd name="T64" fmla="*/ 40 w 51"/>
                <a:gd name="T65" fmla="*/ 13 h 33"/>
                <a:gd name="T66" fmla="*/ 38 w 51"/>
                <a:gd name="T67" fmla="*/ 12 h 33"/>
                <a:gd name="T68" fmla="*/ 36 w 51"/>
                <a:gd name="T69" fmla="*/ 13 h 33"/>
                <a:gd name="T70" fmla="*/ 33 w 51"/>
                <a:gd name="T71" fmla="*/ 13 h 33"/>
                <a:gd name="T72" fmla="*/ 30 w 51"/>
                <a:gd name="T73" fmla="*/ 11 h 33"/>
                <a:gd name="T74" fmla="*/ 27 w 51"/>
                <a:gd name="T75" fmla="*/ 10 h 33"/>
                <a:gd name="T76" fmla="*/ 25 w 51"/>
                <a:gd name="T77" fmla="*/ 8 h 33"/>
                <a:gd name="T78" fmla="*/ 22 w 51"/>
                <a:gd name="T79"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33">
                  <a:moveTo>
                    <a:pt x="22" y="2"/>
                  </a:moveTo>
                  <a:lnTo>
                    <a:pt x="20" y="0"/>
                  </a:lnTo>
                  <a:lnTo>
                    <a:pt x="16" y="0"/>
                  </a:lnTo>
                  <a:lnTo>
                    <a:pt x="14" y="2"/>
                  </a:lnTo>
                  <a:lnTo>
                    <a:pt x="13" y="5"/>
                  </a:lnTo>
                  <a:lnTo>
                    <a:pt x="11" y="5"/>
                  </a:lnTo>
                  <a:lnTo>
                    <a:pt x="11" y="8"/>
                  </a:lnTo>
                  <a:lnTo>
                    <a:pt x="5" y="10"/>
                  </a:lnTo>
                  <a:lnTo>
                    <a:pt x="3" y="11"/>
                  </a:lnTo>
                  <a:lnTo>
                    <a:pt x="2" y="16"/>
                  </a:lnTo>
                  <a:lnTo>
                    <a:pt x="0" y="17"/>
                  </a:lnTo>
                  <a:lnTo>
                    <a:pt x="0" y="21"/>
                  </a:lnTo>
                  <a:lnTo>
                    <a:pt x="0" y="23"/>
                  </a:lnTo>
                  <a:lnTo>
                    <a:pt x="2" y="24"/>
                  </a:lnTo>
                  <a:lnTo>
                    <a:pt x="3" y="29"/>
                  </a:lnTo>
                  <a:lnTo>
                    <a:pt x="19" y="29"/>
                  </a:lnTo>
                  <a:lnTo>
                    <a:pt x="22" y="27"/>
                  </a:lnTo>
                  <a:lnTo>
                    <a:pt x="22" y="24"/>
                  </a:lnTo>
                  <a:lnTo>
                    <a:pt x="25" y="24"/>
                  </a:lnTo>
                  <a:lnTo>
                    <a:pt x="27" y="27"/>
                  </a:lnTo>
                  <a:lnTo>
                    <a:pt x="30" y="29"/>
                  </a:lnTo>
                  <a:lnTo>
                    <a:pt x="38" y="29"/>
                  </a:lnTo>
                  <a:lnTo>
                    <a:pt x="40" y="33"/>
                  </a:lnTo>
                  <a:lnTo>
                    <a:pt x="49" y="33"/>
                  </a:lnTo>
                  <a:lnTo>
                    <a:pt x="51" y="32"/>
                  </a:lnTo>
                  <a:lnTo>
                    <a:pt x="51" y="19"/>
                  </a:lnTo>
                  <a:lnTo>
                    <a:pt x="49" y="17"/>
                  </a:lnTo>
                  <a:lnTo>
                    <a:pt x="49" y="16"/>
                  </a:lnTo>
                  <a:lnTo>
                    <a:pt x="48" y="13"/>
                  </a:lnTo>
                  <a:lnTo>
                    <a:pt x="47" y="13"/>
                  </a:lnTo>
                  <a:lnTo>
                    <a:pt x="46" y="12"/>
                  </a:lnTo>
                  <a:lnTo>
                    <a:pt x="46" y="13"/>
                  </a:lnTo>
                  <a:lnTo>
                    <a:pt x="40" y="13"/>
                  </a:lnTo>
                  <a:lnTo>
                    <a:pt x="38" y="12"/>
                  </a:lnTo>
                  <a:lnTo>
                    <a:pt x="36" y="13"/>
                  </a:lnTo>
                  <a:lnTo>
                    <a:pt x="33" y="13"/>
                  </a:lnTo>
                  <a:lnTo>
                    <a:pt x="30" y="11"/>
                  </a:lnTo>
                  <a:lnTo>
                    <a:pt x="27" y="10"/>
                  </a:lnTo>
                  <a:lnTo>
                    <a:pt x="25" y="8"/>
                  </a:lnTo>
                  <a:lnTo>
                    <a:pt x="2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3" name="Freeform 129">
              <a:extLst>
                <a:ext uri="{FF2B5EF4-FFF2-40B4-BE49-F238E27FC236}">
                  <a16:creationId xmlns:a16="http://schemas.microsoft.com/office/drawing/2014/main" id="{0F3774D5-64B9-5477-62C3-B3AEC7CA4C91}"/>
                </a:ext>
              </a:extLst>
            </p:cNvPr>
            <p:cNvSpPr>
              <a:spLocks/>
            </p:cNvSpPr>
            <p:nvPr/>
          </p:nvSpPr>
          <p:spPr bwMode="auto">
            <a:xfrm>
              <a:off x="245758" y="2399418"/>
              <a:ext cx="3953" cy="1318"/>
            </a:xfrm>
            <a:custGeom>
              <a:avLst/>
              <a:gdLst>
                <a:gd name="T0" fmla="*/ 13 w 22"/>
                <a:gd name="T1" fmla="*/ 0 h 11"/>
                <a:gd name="T2" fmla="*/ 2 w 22"/>
                <a:gd name="T3" fmla="*/ 0 h 11"/>
                <a:gd name="T4" fmla="*/ 2 w 22"/>
                <a:gd name="T5" fmla="*/ 2 h 11"/>
                <a:gd name="T6" fmla="*/ 0 w 22"/>
                <a:gd name="T7" fmla="*/ 2 h 11"/>
                <a:gd name="T8" fmla="*/ 0 w 22"/>
                <a:gd name="T9" fmla="*/ 11 h 11"/>
                <a:gd name="T10" fmla="*/ 19 w 22"/>
                <a:gd name="T11" fmla="*/ 11 h 11"/>
                <a:gd name="T12" fmla="*/ 22 w 22"/>
                <a:gd name="T13" fmla="*/ 9 h 11"/>
                <a:gd name="T14" fmla="*/ 22 w 22"/>
                <a:gd name="T15" fmla="*/ 2 h 11"/>
                <a:gd name="T16" fmla="*/ 13 w 22"/>
                <a:gd name="T17" fmla="*/ 2 h 11"/>
                <a:gd name="T18" fmla="*/ 13 w 2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
                  <a:moveTo>
                    <a:pt x="13" y="0"/>
                  </a:moveTo>
                  <a:lnTo>
                    <a:pt x="2" y="0"/>
                  </a:lnTo>
                  <a:lnTo>
                    <a:pt x="2" y="2"/>
                  </a:lnTo>
                  <a:lnTo>
                    <a:pt x="0" y="2"/>
                  </a:lnTo>
                  <a:lnTo>
                    <a:pt x="0" y="11"/>
                  </a:lnTo>
                  <a:lnTo>
                    <a:pt x="19" y="11"/>
                  </a:lnTo>
                  <a:lnTo>
                    <a:pt x="22" y="9"/>
                  </a:lnTo>
                  <a:lnTo>
                    <a:pt x="22" y="2"/>
                  </a:lnTo>
                  <a:lnTo>
                    <a:pt x="13"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4" name="Freeform 130">
              <a:extLst>
                <a:ext uri="{FF2B5EF4-FFF2-40B4-BE49-F238E27FC236}">
                  <a16:creationId xmlns:a16="http://schemas.microsoft.com/office/drawing/2014/main" id="{52F2C5B6-208E-D057-B19E-661CD6156DF0}"/>
                </a:ext>
              </a:extLst>
            </p:cNvPr>
            <p:cNvSpPr>
              <a:spLocks/>
            </p:cNvSpPr>
            <p:nvPr/>
          </p:nvSpPr>
          <p:spPr bwMode="auto">
            <a:xfrm>
              <a:off x="157483" y="2380973"/>
              <a:ext cx="6588" cy="5270"/>
            </a:xfrm>
            <a:custGeom>
              <a:avLst/>
              <a:gdLst>
                <a:gd name="T0" fmla="*/ 7 w 38"/>
                <a:gd name="T1" fmla="*/ 9 h 27"/>
                <a:gd name="T2" fmla="*/ 3 w 38"/>
                <a:gd name="T3" fmla="*/ 9 h 27"/>
                <a:gd name="T4" fmla="*/ 3 w 38"/>
                <a:gd name="T5" fmla="*/ 11 h 27"/>
                <a:gd name="T6" fmla="*/ 2 w 38"/>
                <a:gd name="T7" fmla="*/ 11 h 27"/>
                <a:gd name="T8" fmla="*/ 0 w 38"/>
                <a:gd name="T9" fmla="*/ 12 h 27"/>
                <a:gd name="T10" fmla="*/ 0 w 38"/>
                <a:gd name="T11" fmla="*/ 16 h 27"/>
                <a:gd name="T12" fmla="*/ 0 w 38"/>
                <a:gd name="T13" fmla="*/ 19 h 27"/>
                <a:gd name="T14" fmla="*/ 3 w 38"/>
                <a:gd name="T15" fmla="*/ 19 h 27"/>
                <a:gd name="T16" fmla="*/ 3 w 38"/>
                <a:gd name="T17" fmla="*/ 22 h 27"/>
                <a:gd name="T18" fmla="*/ 3 w 38"/>
                <a:gd name="T19" fmla="*/ 23 h 27"/>
                <a:gd name="T20" fmla="*/ 5 w 38"/>
                <a:gd name="T21" fmla="*/ 22 h 27"/>
                <a:gd name="T22" fmla="*/ 7 w 38"/>
                <a:gd name="T23" fmla="*/ 22 h 27"/>
                <a:gd name="T24" fmla="*/ 10 w 38"/>
                <a:gd name="T25" fmla="*/ 23 h 27"/>
                <a:gd name="T26" fmla="*/ 12 w 38"/>
                <a:gd name="T27" fmla="*/ 24 h 27"/>
                <a:gd name="T28" fmla="*/ 13 w 38"/>
                <a:gd name="T29" fmla="*/ 27 h 27"/>
                <a:gd name="T30" fmla="*/ 16 w 38"/>
                <a:gd name="T31" fmla="*/ 27 h 27"/>
                <a:gd name="T32" fmla="*/ 18 w 38"/>
                <a:gd name="T33" fmla="*/ 22 h 27"/>
                <a:gd name="T34" fmla="*/ 20 w 38"/>
                <a:gd name="T35" fmla="*/ 23 h 27"/>
                <a:gd name="T36" fmla="*/ 20 w 38"/>
                <a:gd name="T37" fmla="*/ 22 h 27"/>
                <a:gd name="T38" fmla="*/ 21 w 38"/>
                <a:gd name="T39" fmla="*/ 22 h 27"/>
                <a:gd name="T40" fmla="*/ 21 w 38"/>
                <a:gd name="T41" fmla="*/ 21 h 27"/>
                <a:gd name="T42" fmla="*/ 22 w 38"/>
                <a:gd name="T43" fmla="*/ 21 h 27"/>
                <a:gd name="T44" fmla="*/ 25 w 38"/>
                <a:gd name="T45" fmla="*/ 20 h 27"/>
                <a:gd name="T46" fmla="*/ 32 w 38"/>
                <a:gd name="T47" fmla="*/ 20 h 27"/>
                <a:gd name="T48" fmla="*/ 35 w 38"/>
                <a:gd name="T49" fmla="*/ 19 h 27"/>
                <a:gd name="T50" fmla="*/ 32 w 38"/>
                <a:gd name="T51" fmla="*/ 15 h 27"/>
                <a:gd name="T52" fmla="*/ 32 w 38"/>
                <a:gd name="T53" fmla="*/ 11 h 27"/>
                <a:gd name="T54" fmla="*/ 35 w 38"/>
                <a:gd name="T55" fmla="*/ 11 h 27"/>
                <a:gd name="T56" fmla="*/ 36 w 38"/>
                <a:gd name="T57" fmla="*/ 9 h 27"/>
                <a:gd name="T58" fmla="*/ 38 w 38"/>
                <a:gd name="T59" fmla="*/ 9 h 27"/>
                <a:gd name="T60" fmla="*/ 38 w 38"/>
                <a:gd name="T61" fmla="*/ 6 h 27"/>
                <a:gd name="T62" fmla="*/ 36 w 38"/>
                <a:gd name="T63" fmla="*/ 6 h 27"/>
                <a:gd name="T64" fmla="*/ 35 w 38"/>
                <a:gd name="T65" fmla="*/ 0 h 27"/>
                <a:gd name="T66" fmla="*/ 32 w 38"/>
                <a:gd name="T67" fmla="*/ 3 h 27"/>
                <a:gd name="T68" fmla="*/ 31 w 38"/>
                <a:gd name="T69" fmla="*/ 3 h 27"/>
                <a:gd name="T70" fmla="*/ 31 w 38"/>
                <a:gd name="T71" fmla="*/ 4 h 27"/>
                <a:gd name="T72" fmla="*/ 29 w 38"/>
                <a:gd name="T73" fmla="*/ 6 h 27"/>
                <a:gd name="T74" fmla="*/ 14 w 38"/>
                <a:gd name="T75" fmla="*/ 6 h 27"/>
                <a:gd name="T76" fmla="*/ 13 w 38"/>
                <a:gd name="T77" fmla="*/ 8 h 27"/>
                <a:gd name="T78" fmla="*/ 7 w 38"/>
                <a:gd name="T7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27">
                  <a:moveTo>
                    <a:pt x="7" y="9"/>
                  </a:moveTo>
                  <a:lnTo>
                    <a:pt x="3" y="9"/>
                  </a:lnTo>
                  <a:lnTo>
                    <a:pt x="3" y="11"/>
                  </a:lnTo>
                  <a:lnTo>
                    <a:pt x="2" y="11"/>
                  </a:lnTo>
                  <a:lnTo>
                    <a:pt x="0" y="12"/>
                  </a:lnTo>
                  <a:lnTo>
                    <a:pt x="0" y="16"/>
                  </a:lnTo>
                  <a:lnTo>
                    <a:pt x="0" y="19"/>
                  </a:lnTo>
                  <a:lnTo>
                    <a:pt x="3" y="19"/>
                  </a:lnTo>
                  <a:lnTo>
                    <a:pt x="3" y="22"/>
                  </a:lnTo>
                  <a:lnTo>
                    <a:pt x="3" y="23"/>
                  </a:lnTo>
                  <a:lnTo>
                    <a:pt x="5" y="22"/>
                  </a:lnTo>
                  <a:lnTo>
                    <a:pt x="7" y="22"/>
                  </a:lnTo>
                  <a:lnTo>
                    <a:pt x="10" y="23"/>
                  </a:lnTo>
                  <a:lnTo>
                    <a:pt x="12" y="24"/>
                  </a:lnTo>
                  <a:lnTo>
                    <a:pt x="13" y="27"/>
                  </a:lnTo>
                  <a:lnTo>
                    <a:pt x="16" y="27"/>
                  </a:lnTo>
                  <a:lnTo>
                    <a:pt x="18" y="22"/>
                  </a:lnTo>
                  <a:lnTo>
                    <a:pt x="20" y="23"/>
                  </a:lnTo>
                  <a:lnTo>
                    <a:pt x="20" y="22"/>
                  </a:lnTo>
                  <a:lnTo>
                    <a:pt x="21" y="22"/>
                  </a:lnTo>
                  <a:lnTo>
                    <a:pt x="21" y="21"/>
                  </a:lnTo>
                  <a:lnTo>
                    <a:pt x="22" y="21"/>
                  </a:lnTo>
                  <a:lnTo>
                    <a:pt x="25" y="20"/>
                  </a:lnTo>
                  <a:lnTo>
                    <a:pt x="32" y="20"/>
                  </a:lnTo>
                  <a:lnTo>
                    <a:pt x="35" y="19"/>
                  </a:lnTo>
                  <a:lnTo>
                    <a:pt x="32" y="15"/>
                  </a:lnTo>
                  <a:lnTo>
                    <a:pt x="32" y="11"/>
                  </a:lnTo>
                  <a:lnTo>
                    <a:pt x="35" y="11"/>
                  </a:lnTo>
                  <a:lnTo>
                    <a:pt x="36" y="9"/>
                  </a:lnTo>
                  <a:lnTo>
                    <a:pt x="38" y="9"/>
                  </a:lnTo>
                  <a:lnTo>
                    <a:pt x="38" y="6"/>
                  </a:lnTo>
                  <a:lnTo>
                    <a:pt x="36" y="6"/>
                  </a:lnTo>
                  <a:lnTo>
                    <a:pt x="35" y="0"/>
                  </a:lnTo>
                  <a:lnTo>
                    <a:pt x="32" y="3"/>
                  </a:lnTo>
                  <a:lnTo>
                    <a:pt x="31" y="3"/>
                  </a:lnTo>
                  <a:lnTo>
                    <a:pt x="31" y="4"/>
                  </a:lnTo>
                  <a:lnTo>
                    <a:pt x="29" y="6"/>
                  </a:lnTo>
                  <a:lnTo>
                    <a:pt x="14" y="6"/>
                  </a:lnTo>
                  <a:lnTo>
                    <a:pt x="13" y="8"/>
                  </a:lnTo>
                  <a:lnTo>
                    <a:pt x="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5" name="Freeform 131">
              <a:extLst>
                <a:ext uri="{FF2B5EF4-FFF2-40B4-BE49-F238E27FC236}">
                  <a16:creationId xmlns:a16="http://schemas.microsoft.com/office/drawing/2014/main" id="{D847DA88-3775-5135-8557-4824CCFEC306}"/>
                </a:ext>
              </a:extLst>
            </p:cNvPr>
            <p:cNvSpPr>
              <a:spLocks/>
            </p:cNvSpPr>
            <p:nvPr/>
          </p:nvSpPr>
          <p:spPr bwMode="auto">
            <a:xfrm>
              <a:off x="112687" y="2333542"/>
              <a:ext cx="30303" cy="28986"/>
            </a:xfrm>
            <a:custGeom>
              <a:avLst/>
              <a:gdLst>
                <a:gd name="T0" fmla="*/ 45 w 162"/>
                <a:gd name="T1" fmla="*/ 7 h 152"/>
                <a:gd name="T2" fmla="*/ 43 w 162"/>
                <a:gd name="T3" fmla="*/ 14 h 152"/>
                <a:gd name="T4" fmla="*/ 40 w 162"/>
                <a:gd name="T5" fmla="*/ 24 h 152"/>
                <a:gd name="T6" fmla="*/ 32 w 162"/>
                <a:gd name="T7" fmla="*/ 32 h 152"/>
                <a:gd name="T8" fmla="*/ 28 w 162"/>
                <a:gd name="T9" fmla="*/ 39 h 152"/>
                <a:gd name="T10" fmla="*/ 25 w 162"/>
                <a:gd name="T11" fmla="*/ 42 h 152"/>
                <a:gd name="T12" fmla="*/ 17 w 162"/>
                <a:gd name="T13" fmla="*/ 44 h 152"/>
                <a:gd name="T14" fmla="*/ 10 w 162"/>
                <a:gd name="T15" fmla="*/ 47 h 152"/>
                <a:gd name="T16" fmla="*/ 2 w 162"/>
                <a:gd name="T17" fmla="*/ 54 h 152"/>
                <a:gd name="T18" fmla="*/ 4 w 162"/>
                <a:gd name="T19" fmla="*/ 63 h 152"/>
                <a:gd name="T20" fmla="*/ 2 w 162"/>
                <a:gd name="T21" fmla="*/ 77 h 152"/>
                <a:gd name="T22" fmla="*/ 34 w 162"/>
                <a:gd name="T23" fmla="*/ 76 h 152"/>
                <a:gd name="T24" fmla="*/ 48 w 162"/>
                <a:gd name="T25" fmla="*/ 79 h 152"/>
                <a:gd name="T26" fmla="*/ 56 w 162"/>
                <a:gd name="T27" fmla="*/ 85 h 152"/>
                <a:gd name="T28" fmla="*/ 64 w 162"/>
                <a:gd name="T29" fmla="*/ 88 h 152"/>
                <a:gd name="T30" fmla="*/ 69 w 162"/>
                <a:gd name="T31" fmla="*/ 96 h 152"/>
                <a:gd name="T32" fmla="*/ 75 w 162"/>
                <a:gd name="T33" fmla="*/ 112 h 152"/>
                <a:gd name="T34" fmla="*/ 73 w 162"/>
                <a:gd name="T35" fmla="*/ 115 h 152"/>
                <a:gd name="T36" fmla="*/ 66 w 162"/>
                <a:gd name="T37" fmla="*/ 125 h 152"/>
                <a:gd name="T38" fmla="*/ 64 w 162"/>
                <a:gd name="T39" fmla="*/ 128 h 152"/>
                <a:gd name="T40" fmla="*/ 53 w 162"/>
                <a:gd name="T41" fmla="*/ 134 h 152"/>
                <a:gd name="T42" fmla="*/ 61 w 162"/>
                <a:gd name="T43" fmla="*/ 151 h 152"/>
                <a:gd name="T44" fmla="*/ 65 w 162"/>
                <a:gd name="T45" fmla="*/ 145 h 152"/>
                <a:gd name="T46" fmla="*/ 69 w 162"/>
                <a:gd name="T47" fmla="*/ 132 h 152"/>
                <a:gd name="T48" fmla="*/ 98 w 162"/>
                <a:gd name="T49" fmla="*/ 139 h 152"/>
                <a:gd name="T50" fmla="*/ 107 w 162"/>
                <a:gd name="T51" fmla="*/ 128 h 152"/>
                <a:gd name="T52" fmla="*/ 111 w 162"/>
                <a:gd name="T53" fmla="*/ 115 h 152"/>
                <a:gd name="T54" fmla="*/ 116 w 162"/>
                <a:gd name="T55" fmla="*/ 110 h 152"/>
                <a:gd name="T56" fmla="*/ 120 w 162"/>
                <a:gd name="T57" fmla="*/ 100 h 152"/>
                <a:gd name="T58" fmla="*/ 129 w 162"/>
                <a:gd name="T59" fmla="*/ 99 h 152"/>
                <a:gd name="T60" fmla="*/ 132 w 162"/>
                <a:gd name="T61" fmla="*/ 96 h 152"/>
                <a:gd name="T62" fmla="*/ 140 w 162"/>
                <a:gd name="T63" fmla="*/ 96 h 152"/>
                <a:gd name="T64" fmla="*/ 151 w 162"/>
                <a:gd name="T65" fmla="*/ 88 h 152"/>
                <a:gd name="T66" fmla="*/ 159 w 162"/>
                <a:gd name="T67" fmla="*/ 81 h 152"/>
                <a:gd name="T68" fmla="*/ 160 w 162"/>
                <a:gd name="T69" fmla="*/ 74 h 152"/>
                <a:gd name="T70" fmla="*/ 152 w 162"/>
                <a:gd name="T71" fmla="*/ 68 h 152"/>
                <a:gd name="T72" fmla="*/ 138 w 162"/>
                <a:gd name="T73" fmla="*/ 66 h 152"/>
                <a:gd name="T74" fmla="*/ 129 w 162"/>
                <a:gd name="T75" fmla="*/ 55 h 152"/>
                <a:gd name="T76" fmla="*/ 122 w 162"/>
                <a:gd name="T77" fmla="*/ 47 h 152"/>
                <a:gd name="T78" fmla="*/ 113 w 162"/>
                <a:gd name="T79" fmla="*/ 41 h 152"/>
                <a:gd name="T80" fmla="*/ 105 w 162"/>
                <a:gd name="T81" fmla="*/ 38 h 152"/>
                <a:gd name="T82" fmla="*/ 102 w 162"/>
                <a:gd name="T83" fmla="*/ 32 h 152"/>
                <a:gd name="T84" fmla="*/ 98 w 162"/>
                <a:gd name="T85" fmla="*/ 23 h 152"/>
                <a:gd name="T86" fmla="*/ 88 w 162"/>
                <a:gd name="T87" fmla="*/ 17 h 152"/>
                <a:gd name="T88" fmla="*/ 84 w 162"/>
                <a:gd name="T89" fmla="*/ 13 h 152"/>
                <a:gd name="T90" fmla="*/ 76 w 162"/>
                <a:gd name="T91" fmla="*/ 10 h 152"/>
                <a:gd name="T92" fmla="*/ 67 w 162"/>
                <a:gd name="T93" fmla="*/ 7 h 152"/>
                <a:gd name="T94" fmla="*/ 62 w 162"/>
                <a:gd name="T95" fmla="*/ 3 h 152"/>
                <a:gd name="T96" fmla="*/ 54 w 162"/>
                <a:gd name="T97"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 h="152">
                  <a:moveTo>
                    <a:pt x="48" y="6"/>
                  </a:moveTo>
                  <a:lnTo>
                    <a:pt x="46" y="6"/>
                  </a:lnTo>
                  <a:lnTo>
                    <a:pt x="46" y="7"/>
                  </a:lnTo>
                  <a:lnTo>
                    <a:pt x="45" y="7"/>
                  </a:lnTo>
                  <a:lnTo>
                    <a:pt x="45" y="8"/>
                  </a:lnTo>
                  <a:lnTo>
                    <a:pt x="45" y="12"/>
                  </a:lnTo>
                  <a:lnTo>
                    <a:pt x="43" y="12"/>
                  </a:lnTo>
                  <a:lnTo>
                    <a:pt x="43" y="14"/>
                  </a:lnTo>
                  <a:lnTo>
                    <a:pt x="43" y="19"/>
                  </a:lnTo>
                  <a:lnTo>
                    <a:pt x="42" y="21"/>
                  </a:lnTo>
                  <a:lnTo>
                    <a:pt x="41" y="24"/>
                  </a:lnTo>
                  <a:lnTo>
                    <a:pt x="40" y="24"/>
                  </a:lnTo>
                  <a:lnTo>
                    <a:pt x="40" y="25"/>
                  </a:lnTo>
                  <a:lnTo>
                    <a:pt x="40" y="30"/>
                  </a:lnTo>
                  <a:lnTo>
                    <a:pt x="37" y="32"/>
                  </a:lnTo>
                  <a:lnTo>
                    <a:pt x="32" y="32"/>
                  </a:lnTo>
                  <a:lnTo>
                    <a:pt x="31" y="33"/>
                  </a:lnTo>
                  <a:lnTo>
                    <a:pt x="31" y="39"/>
                  </a:lnTo>
                  <a:lnTo>
                    <a:pt x="29" y="39"/>
                  </a:lnTo>
                  <a:lnTo>
                    <a:pt x="28" y="39"/>
                  </a:lnTo>
                  <a:lnTo>
                    <a:pt x="28" y="40"/>
                  </a:lnTo>
                  <a:lnTo>
                    <a:pt x="26" y="41"/>
                  </a:lnTo>
                  <a:lnTo>
                    <a:pt x="25" y="41"/>
                  </a:lnTo>
                  <a:lnTo>
                    <a:pt x="25" y="42"/>
                  </a:lnTo>
                  <a:lnTo>
                    <a:pt x="24" y="44"/>
                  </a:lnTo>
                  <a:lnTo>
                    <a:pt x="20" y="44"/>
                  </a:lnTo>
                  <a:lnTo>
                    <a:pt x="18" y="44"/>
                  </a:lnTo>
                  <a:lnTo>
                    <a:pt x="17" y="44"/>
                  </a:lnTo>
                  <a:lnTo>
                    <a:pt x="17" y="45"/>
                  </a:lnTo>
                  <a:lnTo>
                    <a:pt x="15" y="44"/>
                  </a:lnTo>
                  <a:lnTo>
                    <a:pt x="12" y="44"/>
                  </a:lnTo>
                  <a:lnTo>
                    <a:pt x="10" y="47"/>
                  </a:lnTo>
                  <a:lnTo>
                    <a:pt x="4" y="47"/>
                  </a:lnTo>
                  <a:lnTo>
                    <a:pt x="4" y="50"/>
                  </a:lnTo>
                  <a:lnTo>
                    <a:pt x="2" y="52"/>
                  </a:lnTo>
                  <a:lnTo>
                    <a:pt x="2" y="54"/>
                  </a:lnTo>
                  <a:lnTo>
                    <a:pt x="0" y="55"/>
                  </a:lnTo>
                  <a:lnTo>
                    <a:pt x="0" y="57"/>
                  </a:lnTo>
                  <a:lnTo>
                    <a:pt x="2" y="61"/>
                  </a:lnTo>
                  <a:lnTo>
                    <a:pt x="4" y="63"/>
                  </a:lnTo>
                  <a:lnTo>
                    <a:pt x="1" y="63"/>
                  </a:lnTo>
                  <a:lnTo>
                    <a:pt x="4" y="66"/>
                  </a:lnTo>
                  <a:lnTo>
                    <a:pt x="4" y="76"/>
                  </a:lnTo>
                  <a:lnTo>
                    <a:pt x="2" y="77"/>
                  </a:lnTo>
                  <a:lnTo>
                    <a:pt x="4" y="79"/>
                  </a:lnTo>
                  <a:lnTo>
                    <a:pt x="29" y="79"/>
                  </a:lnTo>
                  <a:lnTo>
                    <a:pt x="31" y="77"/>
                  </a:lnTo>
                  <a:lnTo>
                    <a:pt x="34" y="76"/>
                  </a:lnTo>
                  <a:lnTo>
                    <a:pt x="42" y="76"/>
                  </a:lnTo>
                  <a:lnTo>
                    <a:pt x="43" y="77"/>
                  </a:lnTo>
                  <a:lnTo>
                    <a:pt x="45" y="77"/>
                  </a:lnTo>
                  <a:lnTo>
                    <a:pt x="48" y="79"/>
                  </a:lnTo>
                  <a:lnTo>
                    <a:pt x="50" y="79"/>
                  </a:lnTo>
                  <a:lnTo>
                    <a:pt x="53" y="83"/>
                  </a:lnTo>
                  <a:lnTo>
                    <a:pt x="54" y="83"/>
                  </a:lnTo>
                  <a:lnTo>
                    <a:pt x="56" y="85"/>
                  </a:lnTo>
                  <a:lnTo>
                    <a:pt x="56" y="86"/>
                  </a:lnTo>
                  <a:lnTo>
                    <a:pt x="58" y="87"/>
                  </a:lnTo>
                  <a:lnTo>
                    <a:pt x="62" y="87"/>
                  </a:lnTo>
                  <a:lnTo>
                    <a:pt x="64" y="88"/>
                  </a:lnTo>
                  <a:lnTo>
                    <a:pt x="65" y="88"/>
                  </a:lnTo>
                  <a:lnTo>
                    <a:pt x="66" y="88"/>
                  </a:lnTo>
                  <a:lnTo>
                    <a:pt x="67" y="90"/>
                  </a:lnTo>
                  <a:lnTo>
                    <a:pt x="69" y="96"/>
                  </a:lnTo>
                  <a:lnTo>
                    <a:pt x="73" y="96"/>
                  </a:lnTo>
                  <a:lnTo>
                    <a:pt x="73" y="97"/>
                  </a:lnTo>
                  <a:lnTo>
                    <a:pt x="75" y="98"/>
                  </a:lnTo>
                  <a:lnTo>
                    <a:pt x="75" y="112"/>
                  </a:lnTo>
                  <a:lnTo>
                    <a:pt x="74" y="112"/>
                  </a:lnTo>
                  <a:lnTo>
                    <a:pt x="74" y="113"/>
                  </a:lnTo>
                  <a:lnTo>
                    <a:pt x="74" y="115"/>
                  </a:lnTo>
                  <a:lnTo>
                    <a:pt x="73" y="115"/>
                  </a:lnTo>
                  <a:lnTo>
                    <a:pt x="73" y="116"/>
                  </a:lnTo>
                  <a:lnTo>
                    <a:pt x="73" y="118"/>
                  </a:lnTo>
                  <a:lnTo>
                    <a:pt x="67" y="123"/>
                  </a:lnTo>
                  <a:lnTo>
                    <a:pt x="66" y="125"/>
                  </a:lnTo>
                  <a:lnTo>
                    <a:pt x="65" y="125"/>
                  </a:lnTo>
                  <a:lnTo>
                    <a:pt x="65" y="126"/>
                  </a:lnTo>
                  <a:lnTo>
                    <a:pt x="65" y="128"/>
                  </a:lnTo>
                  <a:lnTo>
                    <a:pt x="64" y="128"/>
                  </a:lnTo>
                  <a:lnTo>
                    <a:pt x="62" y="131"/>
                  </a:lnTo>
                  <a:lnTo>
                    <a:pt x="62" y="132"/>
                  </a:lnTo>
                  <a:lnTo>
                    <a:pt x="56" y="134"/>
                  </a:lnTo>
                  <a:lnTo>
                    <a:pt x="53" y="134"/>
                  </a:lnTo>
                  <a:lnTo>
                    <a:pt x="53" y="148"/>
                  </a:lnTo>
                  <a:lnTo>
                    <a:pt x="54" y="152"/>
                  </a:lnTo>
                  <a:lnTo>
                    <a:pt x="58" y="152"/>
                  </a:lnTo>
                  <a:lnTo>
                    <a:pt x="61" y="151"/>
                  </a:lnTo>
                  <a:lnTo>
                    <a:pt x="61" y="150"/>
                  </a:lnTo>
                  <a:lnTo>
                    <a:pt x="62" y="150"/>
                  </a:lnTo>
                  <a:lnTo>
                    <a:pt x="64" y="150"/>
                  </a:lnTo>
                  <a:lnTo>
                    <a:pt x="65" y="145"/>
                  </a:lnTo>
                  <a:lnTo>
                    <a:pt x="67" y="143"/>
                  </a:lnTo>
                  <a:lnTo>
                    <a:pt x="67" y="139"/>
                  </a:lnTo>
                  <a:lnTo>
                    <a:pt x="67" y="134"/>
                  </a:lnTo>
                  <a:lnTo>
                    <a:pt x="69" y="132"/>
                  </a:lnTo>
                  <a:lnTo>
                    <a:pt x="78" y="132"/>
                  </a:lnTo>
                  <a:lnTo>
                    <a:pt x="80" y="137"/>
                  </a:lnTo>
                  <a:lnTo>
                    <a:pt x="86" y="139"/>
                  </a:lnTo>
                  <a:lnTo>
                    <a:pt x="98" y="139"/>
                  </a:lnTo>
                  <a:lnTo>
                    <a:pt x="102" y="134"/>
                  </a:lnTo>
                  <a:lnTo>
                    <a:pt x="105" y="132"/>
                  </a:lnTo>
                  <a:lnTo>
                    <a:pt x="107" y="130"/>
                  </a:lnTo>
                  <a:lnTo>
                    <a:pt x="107" y="128"/>
                  </a:lnTo>
                  <a:lnTo>
                    <a:pt x="108" y="128"/>
                  </a:lnTo>
                  <a:lnTo>
                    <a:pt x="108" y="121"/>
                  </a:lnTo>
                  <a:lnTo>
                    <a:pt x="111" y="118"/>
                  </a:lnTo>
                  <a:lnTo>
                    <a:pt x="111" y="115"/>
                  </a:lnTo>
                  <a:lnTo>
                    <a:pt x="111" y="112"/>
                  </a:lnTo>
                  <a:lnTo>
                    <a:pt x="113" y="112"/>
                  </a:lnTo>
                  <a:lnTo>
                    <a:pt x="113" y="110"/>
                  </a:lnTo>
                  <a:lnTo>
                    <a:pt x="116" y="110"/>
                  </a:lnTo>
                  <a:lnTo>
                    <a:pt x="116" y="107"/>
                  </a:lnTo>
                  <a:lnTo>
                    <a:pt x="120" y="107"/>
                  </a:lnTo>
                  <a:lnTo>
                    <a:pt x="120" y="101"/>
                  </a:lnTo>
                  <a:lnTo>
                    <a:pt x="120" y="100"/>
                  </a:lnTo>
                  <a:lnTo>
                    <a:pt x="121" y="100"/>
                  </a:lnTo>
                  <a:lnTo>
                    <a:pt x="121" y="99"/>
                  </a:lnTo>
                  <a:lnTo>
                    <a:pt x="122" y="99"/>
                  </a:lnTo>
                  <a:lnTo>
                    <a:pt x="129" y="99"/>
                  </a:lnTo>
                  <a:lnTo>
                    <a:pt x="131" y="98"/>
                  </a:lnTo>
                  <a:lnTo>
                    <a:pt x="131" y="97"/>
                  </a:lnTo>
                  <a:lnTo>
                    <a:pt x="132" y="97"/>
                  </a:lnTo>
                  <a:lnTo>
                    <a:pt x="132" y="96"/>
                  </a:lnTo>
                  <a:lnTo>
                    <a:pt x="133" y="96"/>
                  </a:lnTo>
                  <a:lnTo>
                    <a:pt x="135" y="96"/>
                  </a:lnTo>
                  <a:lnTo>
                    <a:pt x="138" y="94"/>
                  </a:lnTo>
                  <a:lnTo>
                    <a:pt x="140" y="96"/>
                  </a:lnTo>
                  <a:lnTo>
                    <a:pt x="142" y="90"/>
                  </a:lnTo>
                  <a:lnTo>
                    <a:pt x="144" y="90"/>
                  </a:lnTo>
                  <a:lnTo>
                    <a:pt x="149" y="87"/>
                  </a:lnTo>
                  <a:lnTo>
                    <a:pt x="151" y="88"/>
                  </a:lnTo>
                  <a:lnTo>
                    <a:pt x="151" y="87"/>
                  </a:lnTo>
                  <a:lnTo>
                    <a:pt x="152" y="87"/>
                  </a:lnTo>
                  <a:lnTo>
                    <a:pt x="157" y="85"/>
                  </a:lnTo>
                  <a:lnTo>
                    <a:pt x="159" y="81"/>
                  </a:lnTo>
                  <a:lnTo>
                    <a:pt x="160" y="79"/>
                  </a:lnTo>
                  <a:lnTo>
                    <a:pt x="162" y="77"/>
                  </a:lnTo>
                  <a:lnTo>
                    <a:pt x="160" y="76"/>
                  </a:lnTo>
                  <a:lnTo>
                    <a:pt x="160" y="74"/>
                  </a:lnTo>
                  <a:lnTo>
                    <a:pt x="160" y="72"/>
                  </a:lnTo>
                  <a:lnTo>
                    <a:pt x="159" y="68"/>
                  </a:lnTo>
                  <a:lnTo>
                    <a:pt x="157" y="68"/>
                  </a:lnTo>
                  <a:lnTo>
                    <a:pt x="152" y="68"/>
                  </a:lnTo>
                  <a:lnTo>
                    <a:pt x="151" y="66"/>
                  </a:lnTo>
                  <a:lnTo>
                    <a:pt x="146" y="68"/>
                  </a:lnTo>
                  <a:lnTo>
                    <a:pt x="144" y="66"/>
                  </a:lnTo>
                  <a:lnTo>
                    <a:pt x="138" y="66"/>
                  </a:lnTo>
                  <a:lnTo>
                    <a:pt x="135" y="65"/>
                  </a:lnTo>
                  <a:lnTo>
                    <a:pt x="133" y="61"/>
                  </a:lnTo>
                  <a:lnTo>
                    <a:pt x="131" y="57"/>
                  </a:lnTo>
                  <a:lnTo>
                    <a:pt x="129" y="55"/>
                  </a:lnTo>
                  <a:lnTo>
                    <a:pt x="127" y="54"/>
                  </a:lnTo>
                  <a:lnTo>
                    <a:pt x="124" y="50"/>
                  </a:lnTo>
                  <a:lnTo>
                    <a:pt x="122" y="49"/>
                  </a:lnTo>
                  <a:lnTo>
                    <a:pt x="122" y="47"/>
                  </a:lnTo>
                  <a:lnTo>
                    <a:pt x="121" y="44"/>
                  </a:lnTo>
                  <a:lnTo>
                    <a:pt x="120" y="44"/>
                  </a:lnTo>
                  <a:lnTo>
                    <a:pt x="119" y="44"/>
                  </a:lnTo>
                  <a:lnTo>
                    <a:pt x="113" y="41"/>
                  </a:lnTo>
                  <a:lnTo>
                    <a:pt x="111" y="41"/>
                  </a:lnTo>
                  <a:lnTo>
                    <a:pt x="109" y="39"/>
                  </a:lnTo>
                  <a:lnTo>
                    <a:pt x="108" y="39"/>
                  </a:lnTo>
                  <a:lnTo>
                    <a:pt x="105" y="38"/>
                  </a:lnTo>
                  <a:lnTo>
                    <a:pt x="105" y="36"/>
                  </a:lnTo>
                  <a:lnTo>
                    <a:pt x="102" y="35"/>
                  </a:lnTo>
                  <a:lnTo>
                    <a:pt x="102" y="33"/>
                  </a:lnTo>
                  <a:lnTo>
                    <a:pt x="102" y="32"/>
                  </a:lnTo>
                  <a:lnTo>
                    <a:pt x="101" y="29"/>
                  </a:lnTo>
                  <a:lnTo>
                    <a:pt x="100" y="28"/>
                  </a:lnTo>
                  <a:lnTo>
                    <a:pt x="100" y="25"/>
                  </a:lnTo>
                  <a:lnTo>
                    <a:pt x="98" y="23"/>
                  </a:lnTo>
                  <a:lnTo>
                    <a:pt x="95" y="23"/>
                  </a:lnTo>
                  <a:lnTo>
                    <a:pt x="91" y="21"/>
                  </a:lnTo>
                  <a:lnTo>
                    <a:pt x="89" y="19"/>
                  </a:lnTo>
                  <a:lnTo>
                    <a:pt x="88" y="17"/>
                  </a:lnTo>
                  <a:lnTo>
                    <a:pt x="87" y="17"/>
                  </a:lnTo>
                  <a:lnTo>
                    <a:pt x="87" y="14"/>
                  </a:lnTo>
                  <a:lnTo>
                    <a:pt x="86" y="14"/>
                  </a:lnTo>
                  <a:lnTo>
                    <a:pt x="84" y="13"/>
                  </a:lnTo>
                  <a:lnTo>
                    <a:pt x="84" y="12"/>
                  </a:lnTo>
                  <a:lnTo>
                    <a:pt x="80" y="14"/>
                  </a:lnTo>
                  <a:lnTo>
                    <a:pt x="78" y="12"/>
                  </a:lnTo>
                  <a:lnTo>
                    <a:pt x="76" y="10"/>
                  </a:lnTo>
                  <a:lnTo>
                    <a:pt x="75" y="10"/>
                  </a:lnTo>
                  <a:lnTo>
                    <a:pt x="73" y="8"/>
                  </a:lnTo>
                  <a:lnTo>
                    <a:pt x="69" y="8"/>
                  </a:lnTo>
                  <a:lnTo>
                    <a:pt x="67" y="7"/>
                  </a:lnTo>
                  <a:lnTo>
                    <a:pt x="67" y="6"/>
                  </a:lnTo>
                  <a:lnTo>
                    <a:pt x="64" y="6"/>
                  </a:lnTo>
                  <a:lnTo>
                    <a:pt x="63" y="3"/>
                  </a:lnTo>
                  <a:lnTo>
                    <a:pt x="62" y="3"/>
                  </a:lnTo>
                  <a:lnTo>
                    <a:pt x="58" y="1"/>
                  </a:lnTo>
                  <a:lnTo>
                    <a:pt x="57" y="0"/>
                  </a:lnTo>
                  <a:lnTo>
                    <a:pt x="56" y="1"/>
                  </a:lnTo>
                  <a:lnTo>
                    <a:pt x="54" y="3"/>
                  </a:lnTo>
                  <a:lnTo>
                    <a:pt x="53" y="6"/>
                  </a:lnTo>
                  <a:lnTo>
                    <a:pt x="4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6" name="Freeform 132">
              <a:extLst>
                <a:ext uri="{FF2B5EF4-FFF2-40B4-BE49-F238E27FC236}">
                  <a16:creationId xmlns:a16="http://schemas.microsoft.com/office/drawing/2014/main" id="{83F5ABFE-82D0-CEE6-754B-D8243A0CB4E2}"/>
                </a:ext>
              </a:extLst>
            </p:cNvPr>
            <p:cNvSpPr>
              <a:spLocks/>
            </p:cNvSpPr>
            <p:nvPr/>
          </p:nvSpPr>
          <p:spPr bwMode="auto">
            <a:xfrm>
              <a:off x="145626" y="2377020"/>
              <a:ext cx="7905" cy="6588"/>
            </a:xfrm>
            <a:custGeom>
              <a:avLst/>
              <a:gdLst>
                <a:gd name="T0" fmla="*/ 0 w 41"/>
                <a:gd name="T1" fmla="*/ 5 h 35"/>
                <a:gd name="T2" fmla="*/ 0 w 41"/>
                <a:gd name="T3" fmla="*/ 10 h 35"/>
                <a:gd name="T4" fmla="*/ 0 w 41"/>
                <a:gd name="T5" fmla="*/ 12 h 35"/>
                <a:gd name="T6" fmla="*/ 1 w 41"/>
                <a:gd name="T7" fmla="*/ 13 h 35"/>
                <a:gd name="T8" fmla="*/ 2 w 41"/>
                <a:gd name="T9" fmla="*/ 12 h 35"/>
                <a:gd name="T10" fmla="*/ 5 w 41"/>
                <a:gd name="T11" fmla="*/ 11 h 35"/>
                <a:gd name="T12" fmla="*/ 8 w 41"/>
                <a:gd name="T13" fmla="*/ 11 h 35"/>
                <a:gd name="T14" fmla="*/ 14 w 41"/>
                <a:gd name="T15" fmla="*/ 13 h 35"/>
                <a:gd name="T16" fmla="*/ 14 w 41"/>
                <a:gd name="T17" fmla="*/ 15 h 35"/>
                <a:gd name="T18" fmla="*/ 16 w 41"/>
                <a:gd name="T19" fmla="*/ 16 h 35"/>
                <a:gd name="T20" fmla="*/ 17 w 41"/>
                <a:gd name="T21" fmla="*/ 19 h 35"/>
                <a:gd name="T22" fmla="*/ 22 w 41"/>
                <a:gd name="T23" fmla="*/ 21 h 35"/>
                <a:gd name="T24" fmla="*/ 25 w 41"/>
                <a:gd name="T25" fmla="*/ 21 h 35"/>
                <a:gd name="T26" fmla="*/ 28 w 41"/>
                <a:gd name="T27" fmla="*/ 22 h 35"/>
                <a:gd name="T28" fmla="*/ 28 w 41"/>
                <a:gd name="T29" fmla="*/ 27 h 35"/>
                <a:gd name="T30" fmla="*/ 28 w 41"/>
                <a:gd name="T31" fmla="*/ 28 h 35"/>
                <a:gd name="T32" fmla="*/ 30 w 41"/>
                <a:gd name="T33" fmla="*/ 30 h 35"/>
                <a:gd name="T34" fmla="*/ 32 w 41"/>
                <a:gd name="T35" fmla="*/ 32 h 35"/>
                <a:gd name="T36" fmla="*/ 36 w 41"/>
                <a:gd name="T37" fmla="*/ 33 h 35"/>
                <a:gd name="T38" fmla="*/ 36 w 41"/>
                <a:gd name="T39" fmla="*/ 35 h 35"/>
                <a:gd name="T40" fmla="*/ 36 w 41"/>
                <a:gd name="T41" fmla="*/ 34 h 35"/>
                <a:gd name="T42" fmla="*/ 37 w 41"/>
                <a:gd name="T43" fmla="*/ 34 h 35"/>
                <a:gd name="T44" fmla="*/ 39 w 41"/>
                <a:gd name="T45" fmla="*/ 34 h 35"/>
                <a:gd name="T46" fmla="*/ 41 w 41"/>
                <a:gd name="T47" fmla="*/ 32 h 35"/>
                <a:gd name="T48" fmla="*/ 40 w 41"/>
                <a:gd name="T49" fmla="*/ 30 h 35"/>
                <a:gd name="T50" fmla="*/ 39 w 41"/>
                <a:gd name="T51" fmla="*/ 30 h 35"/>
                <a:gd name="T52" fmla="*/ 38 w 41"/>
                <a:gd name="T53" fmla="*/ 27 h 35"/>
                <a:gd name="T54" fmla="*/ 36 w 41"/>
                <a:gd name="T55" fmla="*/ 22 h 35"/>
                <a:gd name="T56" fmla="*/ 36 w 41"/>
                <a:gd name="T57" fmla="*/ 19 h 35"/>
                <a:gd name="T58" fmla="*/ 32 w 41"/>
                <a:gd name="T59" fmla="*/ 19 h 35"/>
                <a:gd name="T60" fmla="*/ 30 w 41"/>
                <a:gd name="T61" fmla="*/ 16 h 35"/>
                <a:gd name="T62" fmla="*/ 30 w 41"/>
                <a:gd name="T63" fmla="*/ 13 h 35"/>
                <a:gd name="T64" fmla="*/ 30 w 41"/>
                <a:gd name="T65" fmla="*/ 11 h 35"/>
                <a:gd name="T66" fmla="*/ 28 w 41"/>
                <a:gd name="T67" fmla="*/ 11 h 35"/>
                <a:gd name="T68" fmla="*/ 27 w 41"/>
                <a:gd name="T69" fmla="*/ 10 h 35"/>
                <a:gd name="T70" fmla="*/ 25 w 41"/>
                <a:gd name="T71" fmla="*/ 9 h 35"/>
                <a:gd name="T72" fmla="*/ 25 w 41"/>
                <a:gd name="T73" fmla="*/ 8 h 35"/>
                <a:gd name="T74" fmla="*/ 25 w 41"/>
                <a:gd name="T75" fmla="*/ 2 h 35"/>
                <a:gd name="T76" fmla="*/ 22 w 41"/>
                <a:gd name="T77" fmla="*/ 1 h 35"/>
                <a:gd name="T78" fmla="*/ 20 w 41"/>
                <a:gd name="T79" fmla="*/ 1 h 35"/>
                <a:gd name="T80" fmla="*/ 19 w 41"/>
                <a:gd name="T81" fmla="*/ 0 h 35"/>
                <a:gd name="T82" fmla="*/ 11 w 41"/>
                <a:gd name="T83" fmla="*/ 0 h 35"/>
                <a:gd name="T84" fmla="*/ 8 w 41"/>
                <a:gd name="T85" fmla="*/ 2 h 35"/>
                <a:gd name="T86" fmla="*/ 5 w 41"/>
                <a:gd name="T87" fmla="*/ 2 h 35"/>
                <a:gd name="T88" fmla="*/ 4 w 41"/>
                <a:gd name="T89" fmla="*/ 1 h 35"/>
                <a:gd name="T90" fmla="*/ 3 w 41"/>
                <a:gd name="T91" fmla="*/ 2 h 35"/>
                <a:gd name="T92" fmla="*/ 0 w 41"/>
                <a:gd name="T9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35">
                  <a:moveTo>
                    <a:pt x="0" y="5"/>
                  </a:moveTo>
                  <a:lnTo>
                    <a:pt x="0" y="10"/>
                  </a:lnTo>
                  <a:lnTo>
                    <a:pt x="0" y="12"/>
                  </a:lnTo>
                  <a:lnTo>
                    <a:pt x="1" y="13"/>
                  </a:lnTo>
                  <a:lnTo>
                    <a:pt x="2" y="12"/>
                  </a:lnTo>
                  <a:lnTo>
                    <a:pt x="5" y="11"/>
                  </a:lnTo>
                  <a:lnTo>
                    <a:pt x="8" y="11"/>
                  </a:lnTo>
                  <a:lnTo>
                    <a:pt x="14" y="13"/>
                  </a:lnTo>
                  <a:lnTo>
                    <a:pt x="14" y="15"/>
                  </a:lnTo>
                  <a:lnTo>
                    <a:pt x="16" y="16"/>
                  </a:lnTo>
                  <a:lnTo>
                    <a:pt x="17" y="19"/>
                  </a:lnTo>
                  <a:lnTo>
                    <a:pt x="22" y="21"/>
                  </a:lnTo>
                  <a:lnTo>
                    <a:pt x="25" y="21"/>
                  </a:lnTo>
                  <a:lnTo>
                    <a:pt x="28" y="22"/>
                  </a:lnTo>
                  <a:lnTo>
                    <a:pt x="28" y="27"/>
                  </a:lnTo>
                  <a:lnTo>
                    <a:pt x="28" y="28"/>
                  </a:lnTo>
                  <a:lnTo>
                    <a:pt x="30" y="30"/>
                  </a:lnTo>
                  <a:lnTo>
                    <a:pt x="32" y="32"/>
                  </a:lnTo>
                  <a:lnTo>
                    <a:pt x="36" y="33"/>
                  </a:lnTo>
                  <a:lnTo>
                    <a:pt x="36" y="35"/>
                  </a:lnTo>
                  <a:lnTo>
                    <a:pt x="36" y="34"/>
                  </a:lnTo>
                  <a:lnTo>
                    <a:pt x="37" y="34"/>
                  </a:lnTo>
                  <a:lnTo>
                    <a:pt x="39" y="34"/>
                  </a:lnTo>
                  <a:lnTo>
                    <a:pt x="41" y="32"/>
                  </a:lnTo>
                  <a:lnTo>
                    <a:pt x="40" y="30"/>
                  </a:lnTo>
                  <a:lnTo>
                    <a:pt x="39" y="30"/>
                  </a:lnTo>
                  <a:lnTo>
                    <a:pt x="38" y="27"/>
                  </a:lnTo>
                  <a:lnTo>
                    <a:pt x="36" y="22"/>
                  </a:lnTo>
                  <a:lnTo>
                    <a:pt x="36" y="19"/>
                  </a:lnTo>
                  <a:lnTo>
                    <a:pt x="32" y="19"/>
                  </a:lnTo>
                  <a:lnTo>
                    <a:pt x="30" y="16"/>
                  </a:lnTo>
                  <a:lnTo>
                    <a:pt x="30" y="13"/>
                  </a:lnTo>
                  <a:lnTo>
                    <a:pt x="30" y="11"/>
                  </a:lnTo>
                  <a:lnTo>
                    <a:pt x="28" y="11"/>
                  </a:lnTo>
                  <a:lnTo>
                    <a:pt x="27" y="10"/>
                  </a:lnTo>
                  <a:lnTo>
                    <a:pt x="25" y="9"/>
                  </a:lnTo>
                  <a:lnTo>
                    <a:pt x="25" y="8"/>
                  </a:lnTo>
                  <a:lnTo>
                    <a:pt x="25" y="2"/>
                  </a:lnTo>
                  <a:lnTo>
                    <a:pt x="22" y="1"/>
                  </a:lnTo>
                  <a:lnTo>
                    <a:pt x="20" y="1"/>
                  </a:lnTo>
                  <a:lnTo>
                    <a:pt x="19" y="0"/>
                  </a:lnTo>
                  <a:lnTo>
                    <a:pt x="11" y="0"/>
                  </a:lnTo>
                  <a:lnTo>
                    <a:pt x="8" y="2"/>
                  </a:lnTo>
                  <a:lnTo>
                    <a:pt x="5" y="2"/>
                  </a:lnTo>
                  <a:lnTo>
                    <a:pt x="4" y="1"/>
                  </a:lnTo>
                  <a:lnTo>
                    <a:pt x="3" y="2"/>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7" name="Freeform 133">
              <a:extLst>
                <a:ext uri="{FF2B5EF4-FFF2-40B4-BE49-F238E27FC236}">
                  <a16:creationId xmlns:a16="http://schemas.microsoft.com/office/drawing/2014/main" id="{8B66D58C-A023-4B49-B87E-7738ADF2740A}"/>
                </a:ext>
              </a:extLst>
            </p:cNvPr>
            <p:cNvSpPr>
              <a:spLocks/>
            </p:cNvSpPr>
            <p:nvPr/>
          </p:nvSpPr>
          <p:spPr bwMode="auto">
            <a:xfrm>
              <a:off x="258934" y="2681371"/>
              <a:ext cx="6588" cy="6588"/>
            </a:xfrm>
            <a:custGeom>
              <a:avLst/>
              <a:gdLst>
                <a:gd name="T0" fmla="*/ 22 w 38"/>
                <a:gd name="T1" fmla="*/ 1 h 36"/>
                <a:gd name="T2" fmla="*/ 20 w 38"/>
                <a:gd name="T3" fmla="*/ 0 h 36"/>
                <a:gd name="T4" fmla="*/ 19 w 38"/>
                <a:gd name="T5" fmla="*/ 1 h 36"/>
                <a:gd name="T6" fmla="*/ 13 w 38"/>
                <a:gd name="T7" fmla="*/ 1 h 36"/>
                <a:gd name="T8" fmla="*/ 13 w 38"/>
                <a:gd name="T9" fmla="*/ 7 h 36"/>
                <a:gd name="T10" fmla="*/ 11 w 38"/>
                <a:gd name="T11" fmla="*/ 9 h 36"/>
                <a:gd name="T12" fmla="*/ 11 w 38"/>
                <a:gd name="T13" fmla="*/ 12 h 36"/>
                <a:gd name="T14" fmla="*/ 9 w 38"/>
                <a:gd name="T15" fmla="*/ 18 h 36"/>
                <a:gd name="T16" fmla="*/ 8 w 38"/>
                <a:gd name="T17" fmla="*/ 20 h 36"/>
                <a:gd name="T18" fmla="*/ 6 w 38"/>
                <a:gd name="T19" fmla="*/ 22 h 36"/>
                <a:gd name="T20" fmla="*/ 2 w 38"/>
                <a:gd name="T21" fmla="*/ 23 h 36"/>
                <a:gd name="T22" fmla="*/ 2 w 38"/>
                <a:gd name="T23" fmla="*/ 25 h 36"/>
                <a:gd name="T24" fmla="*/ 0 w 38"/>
                <a:gd name="T25" fmla="*/ 31 h 36"/>
                <a:gd name="T26" fmla="*/ 2 w 38"/>
                <a:gd name="T27" fmla="*/ 33 h 36"/>
                <a:gd name="T28" fmla="*/ 2 w 38"/>
                <a:gd name="T29" fmla="*/ 36 h 36"/>
                <a:gd name="T30" fmla="*/ 6 w 38"/>
                <a:gd name="T31" fmla="*/ 34 h 36"/>
                <a:gd name="T32" fmla="*/ 13 w 38"/>
                <a:gd name="T33" fmla="*/ 34 h 36"/>
                <a:gd name="T34" fmla="*/ 17 w 38"/>
                <a:gd name="T35" fmla="*/ 33 h 36"/>
                <a:gd name="T36" fmla="*/ 20 w 38"/>
                <a:gd name="T37" fmla="*/ 34 h 36"/>
                <a:gd name="T38" fmla="*/ 22 w 38"/>
                <a:gd name="T39" fmla="*/ 33 h 36"/>
                <a:gd name="T40" fmla="*/ 24 w 38"/>
                <a:gd name="T41" fmla="*/ 31 h 36"/>
                <a:gd name="T42" fmla="*/ 28 w 38"/>
                <a:gd name="T43" fmla="*/ 31 h 36"/>
                <a:gd name="T44" fmla="*/ 30 w 38"/>
                <a:gd name="T45" fmla="*/ 29 h 36"/>
                <a:gd name="T46" fmla="*/ 30 w 38"/>
                <a:gd name="T47" fmla="*/ 28 h 36"/>
                <a:gd name="T48" fmla="*/ 31 w 38"/>
                <a:gd name="T49" fmla="*/ 25 h 36"/>
                <a:gd name="T50" fmla="*/ 33 w 38"/>
                <a:gd name="T51" fmla="*/ 23 h 36"/>
                <a:gd name="T52" fmla="*/ 38 w 38"/>
                <a:gd name="T53" fmla="*/ 22 h 36"/>
                <a:gd name="T54" fmla="*/ 35 w 38"/>
                <a:gd name="T55" fmla="*/ 22 h 36"/>
                <a:gd name="T56" fmla="*/ 35 w 38"/>
                <a:gd name="T57" fmla="*/ 18 h 36"/>
                <a:gd name="T58" fmla="*/ 38 w 38"/>
                <a:gd name="T59" fmla="*/ 14 h 36"/>
                <a:gd name="T60" fmla="*/ 38 w 38"/>
                <a:gd name="T61" fmla="*/ 12 h 36"/>
                <a:gd name="T62" fmla="*/ 35 w 38"/>
                <a:gd name="T63" fmla="*/ 12 h 36"/>
                <a:gd name="T64" fmla="*/ 33 w 38"/>
                <a:gd name="T65" fmla="*/ 11 h 36"/>
                <a:gd name="T66" fmla="*/ 31 w 38"/>
                <a:gd name="T67" fmla="*/ 10 h 36"/>
                <a:gd name="T68" fmla="*/ 31 w 38"/>
                <a:gd name="T69" fmla="*/ 9 h 36"/>
                <a:gd name="T70" fmla="*/ 30 w 38"/>
                <a:gd name="T71" fmla="*/ 7 h 36"/>
                <a:gd name="T72" fmla="*/ 28 w 38"/>
                <a:gd name="T73" fmla="*/ 4 h 36"/>
                <a:gd name="T74" fmla="*/ 26 w 38"/>
                <a:gd name="T75" fmla="*/ 1 h 36"/>
                <a:gd name="T76" fmla="*/ 24 w 38"/>
                <a:gd name="T77" fmla="*/ 1 h 36"/>
                <a:gd name="T78" fmla="*/ 22 w 38"/>
                <a:gd name="T7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36">
                  <a:moveTo>
                    <a:pt x="22" y="1"/>
                  </a:moveTo>
                  <a:lnTo>
                    <a:pt x="20" y="0"/>
                  </a:lnTo>
                  <a:lnTo>
                    <a:pt x="19" y="1"/>
                  </a:lnTo>
                  <a:lnTo>
                    <a:pt x="13" y="1"/>
                  </a:lnTo>
                  <a:lnTo>
                    <a:pt x="13" y="7"/>
                  </a:lnTo>
                  <a:lnTo>
                    <a:pt x="11" y="9"/>
                  </a:lnTo>
                  <a:lnTo>
                    <a:pt x="11" y="12"/>
                  </a:lnTo>
                  <a:lnTo>
                    <a:pt x="9" y="18"/>
                  </a:lnTo>
                  <a:lnTo>
                    <a:pt x="8" y="20"/>
                  </a:lnTo>
                  <a:lnTo>
                    <a:pt x="6" y="22"/>
                  </a:lnTo>
                  <a:lnTo>
                    <a:pt x="2" y="23"/>
                  </a:lnTo>
                  <a:lnTo>
                    <a:pt x="2" y="25"/>
                  </a:lnTo>
                  <a:lnTo>
                    <a:pt x="0" y="31"/>
                  </a:lnTo>
                  <a:lnTo>
                    <a:pt x="2" y="33"/>
                  </a:lnTo>
                  <a:lnTo>
                    <a:pt x="2" y="36"/>
                  </a:lnTo>
                  <a:lnTo>
                    <a:pt x="6" y="34"/>
                  </a:lnTo>
                  <a:lnTo>
                    <a:pt x="13" y="34"/>
                  </a:lnTo>
                  <a:lnTo>
                    <a:pt x="17" y="33"/>
                  </a:lnTo>
                  <a:lnTo>
                    <a:pt x="20" y="34"/>
                  </a:lnTo>
                  <a:lnTo>
                    <a:pt x="22" y="33"/>
                  </a:lnTo>
                  <a:lnTo>
                    <a:pt x="24" y="31"/>
                  </a:lnTo>
                  <a:lnTo>
                    <a:pt x="28" y="31"/>
                  </a:lnTo>
                  <a:lnTo>
                    <a:pt x="30" y="29"/>
                  </a:lnTo>
                  <a:lnTo>
                    <a:pt x="30" y="28"/>
                  </a:lnTo>
                  <a:lnTo>
                    <a:pt x="31" y="25"/>
                  </a:lnTo>
                  <a:lnTo>
                    <a:pt x="33" y="23"/>
                  </a:lnTo>
                  <a:lnTo>
                    <a:pt x="38" y="22"/>
                  </a:lnTo>
                  <a:lnTo>
                    <a:pt x="35" y="22"/>
                  </a:lnTo>
                  <a:lnTo>
                    <a:pt x="35" y="18"/>
                  </a:lnTo>
                  <a:lnTo>
                    <a:pt x="38" y="14"/>
                  </a:lnTo>
                  <a:lnTo>
                    <a:pt x="38" y="12"/>
                  </a:lnTo>
                  <a:lnTo>
                    <a:pt x="35" y="12"/>
                  </a:lnTo>
                  <a:lnTo>
                    <a:pt x="33" y="11"/>
                  </a:lnTo>
                  <a:lnTo>
                    <a:pt x="31" y="10"/>
                  </a:lnTo>
                  <a:lnTo>
                    <a:pt x="31" y="9"/>
                  </a:lnTo>
                  <a:lnTo>
                    <a:pt x="30" y="7"/>
                  </a:lnTo>
                  <a:lnTo>
                    <a:pt x="28" y="4"/>
                  </a:lnTo>
                  <a:lnTo>
                    <a:pt x="26" y="1"/>
                  </a:lnTo>
                  <a:lnTo>
                    <a:pt x="24" y="1"/>
                  </a:ln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8" name="Freeform 134">
              <a:extLst>
                <a:ext uri="{FF2B5EF4-FFF2-40B4-BE49-F238E27FC236}">
                  <a16:creationId xmlns:a16="http://schemas.microsoft.com/office/drawing/2014/main" id="{A39487ED-43D6-BC7A-F3C8-0310374DF013}"/>
                </a:ext>
              </a:extLst>
            </p:cNvPr>
            <p:cNvSpPr>
              <a:spLocks/>
            </p:cNvSpPr>
            <p:nvPr/>
          </p:nvSpPr>
          <p:spPr bwMode="auto">
            <a:xfrm>
              <a:off x="254981" y="2782821"/>
              <a:ext cx="3953" cy="9223"/>
            </a:xfrm>
            <a:custGeom>
              <a:avLst/>
              <a:gdLst>
                <a:gd name="T0" fmla="*/ 21 w 21"/>
                <a:gd name="T1" fmla="*/ 8 h 46"/>
                <a:gd name="T2" fmla="*/ 21 w 21"/>
                <a:gd name="T3" fmla="*/ 0 h 46"/>
                <a:gd name="T4" fmla="*/ 16 w 21"/>
                <a:gd name="T5" fmla="*/ 0 h 46"/>
                <a:gd name="T6" fmla="*/ 16 w 21"/>
                <a:gd name="T7" fmla="*/ 5 h 46"/>
                <a:gd name="T8" fmla="*/ 14 w 21"/>
                <a:gd name="T9" fmla="*/ 11 h 46"/>
                <a:gd name="T10" fmla="*/ 14 w 21"/>
                <a:gd name="T11" fmla="*/ 13 h 46"/>
                <a:gd name="T12" fmla="*/ 11 w 21"/>
                <a:gd name="T13" fmla="*/ 13 h 46"/>
                <a:gd name="T14" fmla="*/ 11 w 21"/>
                <a:gd name="T15" fmla="*/ 15 h 46"/>
                <a:gd name="T16" fmla="*/ 8 w 21"/>
                <a:gd name="T17" fmla="*/ 16 h 46"/>
                <a:gd name="T18" fmla="*/ 6 w 21"/>
                <a:gd name="T19" fmla="*/ 16 h 46"/>
                <a:gd name="T20" fmla="*/ 6 w 21"/>
                <a:gd name="T21" fmla="*/ 19 h 46"/>
                <a:gd name="T22" fmla="*/ 5 w 21"/>
                <a:gd name="T23" fmla="*/ 22 h 46"/>
                <a:gd name="T24" fmla="*/ 5 w 21"/>
                <a:gd name="T25" fmla="*/ 29 h 46"/>
                <a:gd name="T26" fmla="*/ 2 w 21"/>
                <a:gd name="T27" fmla="*/ 32 h 46"/>
                <a:gd name="T28" fmla="*/ 0 w 21"/>
                <a:gd name="T29" fmla="*/ 33 h 46"/>
                <a:gd name="T30" fmla="*/ 0 w 21"/>
                <a:gd name="T31" fmla="*/ 34 h 46"/>
                <a:gd name="T32" fmla="*/ 3 w 21"/>
                <a:gd name="T33" fmla="*/ 35 h 46"/>
                <a:gd name="T34" fmla="*/ 3 w 21"/>
                <a:gd name="T35" fmla="*/ 38 h 46"/>
                <a:gd name="T36" fmla="*/ 4 w 21"/>
                <a:gd name="T37" fmla="*/ 38 h 46"/>
                <a:gd name="T38" fmla="*/ 6 w 21"/>
                <a:gd name="T39" fmla="*/ 40 h 46"/>
                <a:gd name="T40" fmla="*/ 8 w 21"/>
                <a:gd name="T41" fmla="*/ 44 h 46"/>
                <a:gd name="T42" fmla="*/ 11 w 21"/>
                <a:gd name="T43" fmla="*/ 46 h 46"/>
                <a:gd name="T44" fmla="*/ 14 w 21"/>
                <a:gd name="T45" fmla="*/ 46 h 46"/>
                <a:gd name="T46" fmla="*/ 16 w 21"/>
                <a:gd name="T47" fmla="*/ 44 h 46"/>
                <a:gd name="T48" fmla="*/ 16 w 21"/>
                <a:gd name="T49" fmla="*/ 41 h 46"/>
                <a:gd name="T50" fmla="*/ 16 w 21"/>
                <a:gd name="T51" fmla="*/ 40 h 46"/>
                <a:gd name="T52" fmla="*/ 17 w 21"/>
                <a:gd name="T53" fmla="*/ 40 h 46"/>
                <a:gd name="T54" fmla="*/ 17 w 21"/>
                <a:gd name="T55" fmla="*/ 36 h 46"/>
                <a:gd name="T56" fmla="*/ 19 w 21"/>
                <a:gd name="T57" fmla="*/ 35 h 46"/>
                <a:gd name="T58" fmla="*/ 19 w 21"/>
                <a:gd name="T59" fmla="*/ 29 h 46"/>
                <a:gd name="T60" fmla="*/ 19 w 21"/>
                <a:gd name="T61" fmla="*/ 28 h 46"/>
                <a:gd name="T62" fmla="*/ 20 w 21"/>
                <a:gd name="T63" fmla="*/ 28 h 46"/>
                <a:gd name="T64" fmla="*/ 21 w 21"/>
                <a:gd name="T65" fmla="*/ 26 h 46"/>
                <a:gd name="T66" fmla="*/ 21 w 21"/>
                <a:gd name="T67" fmla="*/ 15 h 46"/>
                <a:gd name="T68" fmla="*/ 19 w 21"/>
                <a:gd name="T69" fmla="*/ 14 h 46"/>
                <a:gd name="T70" fmla="*/ 19 w 21"/>
                <a:gd name="T71" fmla="*/ 12 h 46"/>
                <a:gd name="T72" fmla="*/ 21 w 21"/>
                <a:gd name="T73" fmla="*/ 11 h 46"/>
                <a:gd name="T74" fmla="*/ 20 w 21"/>
                <a:gd name="T75" fmla="*/ 10 h 46"/>
                <a:gd name="T76" fmla="*/ 21 w 21"/>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46">
                  <a:moveTo>
                    <a:pt x="21" y="8"/>
                  </a:moveTo>
                  <a:lnTo>
                    <a:pt x="21" y="0"/>
                  </a:lnTo>
                  <a:lnTo>
                    <a:pt x="16" y="0"/>
                  </a:lnTo>
                  <a:lnTo>
                    <a:pt x="16" y="5"/>
                  </a:lnTo>
                  <a:lnTo>
                    <a:pt x="14" y="11"/>
                  </a:lnTo>
                  <a:lnTo>
                    <a:pt x="14" y="13"/>
                  </a:lnTo>
                  <a:lnTo>
                    <a:pt x="11" y="13"/>
                  </a:lnTo>
                  <a:lnTo>
                    <a:pt x="11" y="15"/>
                  </a:lnTo>
                  <a:lnTo>
                    <a:pt x="8" y="16"/>
                  </a:lnTo>
                  <a:lnTo>
                    <a:pt x="6" y="16"/>
                  </a:lnTo>
                  <a:lnTo>
                    <a:pt x="6" y="19"/>
                  </a:lnTo>
                  <a:lnTo>
                    <a:pt x="5" y="22"/>
                  </a:lnTo>
                  <a:lnTo>
                    <a:pt x="5" y="29"/>
                  </a:lnTo>
                  <a:lnTo>
                    <a:pt x="2" y="32"/>
                  </a:lnTo>
                  <a:lnTo>
                    <a:pt x="0" y="33"/>
                  </a:lnTo>
                  <a:lnTo>
                    <a:pt x="0" y="34"/>
                  </a:lnTo>
                  <a:lnTo>
                    <a:pt x="3" y="35"/>
                  </a:lnTo>
                  <a:lnTo>
                    <a:pt x="3" y="38"/>
                  </a:lnTo>
                  <a:lnTo>
                    <a:pt x="4" y="38"/>
                  </a:lnTo>
                  <a:lnTo>
                    <a:pt x="6" y="40"/>
                  </a:lnTo>
                  <a:lnTo>
                    <a:pt x="8" y="44"/>
                  </a:lnTo>
                  <a:lnTo>
                    <a:pt x="11" y="46"/>
                  </a:lnTo>
                  <a:lnTo>
                    <a:pt x="14" y="46"/>
                  </a:lnTo>
                  <a:lnTo>
                    <a:pt x="16" y="44"/>
                  </a:lnTo>
                  <a:lnTo>
                    <a:pt x="16" y="41"/>
                  </a:lnTo>
                  <a:lnTo>
                    <a:pt x="16" y="40"/>
                  </a:lnTo>
                  <a:lnTo>
                    <a:pt x="17" y="40"/>
                  </a:lnTo>
                  <a:lnTo>
                    <a:pt x="17" y="36"/>
                  </a:lnTo>
                  <a:lnTo>
                    <a:pt x="19" y="35"/>
                  </a:lnTo>
                  <a:lnTo>
                    <a:pt x="19" y="29"/>
                  </a:lnTo>
                  <a:lnTo>
                    <a:pt x="19" y="28"/>
                  </a:lnTo>
                  <a:lnTo>
                    <a:pt x="20" y="28"/>
                  </a:lnTo>
                  <a:lnTo>
                    <a:pt x="21" y="26"/>
                  </a:lnTo>
                  <a:lnTo>
                    <a:pt x="21" y="15"/>
                  </a:lnTo>
                  <a:lnTo>
                    <a:pt x="19" y="14"/>
                  </a:lnTo>
                  <a:lnTo>
                    <a:pt x="19" y="12"/>
                  </a:lnTo>
                  <a:lnTo>
                    <a:pt x="21" y="11"/>
                  </a:lnTo>
                  <a:lnTo>
                    <a:pt x="20" y="10"/>
                  </a:lnTo>
                  <a:lnTo>
                    <a:pt x="2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69" name="Freeform 135">
              <a:extLst>
                <a:ext uri="{FF2B5EF4-FFF2-40B4-BE49-F238E27FC236}">
                  <a16:creationId xmlns:a16="http://schemas.microsoft.com/office/drawing/2014/main" id="{8D049FA1-6D18-6DF2-C19F-F42E7CB6CCD5}"/>
                </a:ext>
              </a:extLst>
            </p:cNvPr>
            <p:cNvSpPr>
              <a:spLocks/>
            </p:cNvSpPr>
            <p:nvPr/>
          </p:nvSpPr>
          <p:spPr bwMode="auto">
            <a:xfrm>
              <a:off x="384099" y="2583873"/>
              <a:ext cx="9223" cy="2635"/>
            </a:xfrm>
            <a:custGeom>
              <a:avLst/>
              <a:gdLst>
                <a:gd name="T0" fmla="*/ 17 w 47"/>
                <a:gd name="T1" fmla="*/ 15 h 16"/>
                <a:gd name="T2" fmla="*/ 19 w 47"/>
                <a:gd name="T3" fmla="*/ 16 h 16"/>
                <a:gd name="T4" fmla="*/ 25 w 47"/>
                <a:gd name="T5" fmla="*/ 16 h 16"/>
                <a:gd name="T6" fmla="*/ 27 w 47"/>
                <a:gd name="T7" fmla="*/ 15 h 16"/>
                <a:gd name="T8" fmla="*/ 36 w 47"/>
                <a:gd name="T9" fmla="*/ 15 h 16"/>
                <a:gd name="T10" fmla="*/ 39 w 47"/>
                <a:gd name="T11" fmla="*/ 16 h 16"/>
                <a:gd name="T12" fmla="*/ 47 w 47"/>
                <a:gd name="T13" fmla="*/ 13 h 16"/>
                <a:gd name="T14" fmla="*/ 43 w 47"/>
                <a:gd name="T15" fmla="*/ 12 h 16"/>
                <a:gd name="T16" fmla="*/ 43 w 47"/>
                <a:gd name="T17" fmla="*/ 11 h 16"/>
                <a:gd name="T18" fmla="*/ 43 w 47"/>
                <a:gd name="T19" fmla="*/ 8 h 16"/>
                <a:gd name="T20" fmla="*/ 47 w 47"/>
                <a:gd name="T21" fmla="*/ 7 h 16"/>
                <a:gd name="T22" fmla="*/ 43 w 47"/>
                <a:gd name="T23" fmla="*/ 5 h 16"/>
                <a:gd name="T24" fmla="*/ 41 w 47"/>
                <a:gd name="T25" fmla="*/ 4 h 16"/>
                <a:gd name="T26" fmla="*/ 40 w 47"/>
                <a:gd name="T27" fmla="*/ 2 h 16"/>
                <a:gd name="T28" fmla="*/ 39 w 47"/>
                <a:gd name="T29" fmla="*/ 2 h 16"/>
                <a:gd name="T30" fmla="*/ 36 w 47"/>
                <a:gd name="T31" fmla="*/ 4 h 16"/>
                <a:gd name="T32" fmla="*/ 28 w 47"/>
                <a:gd name="T33" fmla="*/ 4 h 16"/>
                <a:gd name="T34" fmla="*/ 26 w 47"/>
                <a:gd name="T35" fmla="*/ 2 h 16"/>
                <a:gd name="T36" fmla="*/ 25 w 47"/>
                <a:gd name="T37" fmla="*/ 2 h 16"/>
                <a:gd name="T38" fmla="*/ 17 w 47"/>
                <a:gd name="T39" fmla="*/ 2 h 16"/>
                <a:gd name="T40" fmla="*/ 13 w 47"/>
                <a:gd name="T41" fmla="*/ 0 h 16"/>
                <a:gd name="T42" fmla="*/ 9 w 47"/>
                <a:gd name="T43" fmla="*/ 0 h 16"/>
                <a:gd name="T44" fmla="*/ 3 w 47"/>
                <a:gd name="T45" fmla="*/ 2 h 16"/>
                <a:gd name="T46" fmla="*/ 0 w 47"/>
                <a:gd name="T47" fmla="*/ 4 h 16"/>
                <a:gd name="T48" fmla="*/ 0 w 47"/>
                <a:gd name="T49" fmla="*/ 11 h 16"/>
                <a:gd name="T50" fmla="*/ 14 w 47"/>
                <a:gd name="T51" fmla="*/ 11 h 16"/>
                <a:gd name="T52" fmla="*/ 14 w 47"/>
                <a:gd name="T53" fmla="*/ 12 h 16"/>
                <a:gd name="T54" fmla="*/ 16 w 47"/>
                <a:gd name="T55" fmla="*/ 13 h 16"/>
                <a:gd name="T56" fmla="*/ 17 w 47"/>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6">
                  <a:moveTo>
                    <a:pt x="17" y="15"/>
                  </a:moveTo>
                  <a:lnTo>
                    <a:pt x="19" y="16"/>
                  </a:lnTo>
                  <a:lnTo>
                    <a:pt x="25" y="16"/>
                  </a:lnTo>
                  <a:lnTo>
                    <a:pt x="27" y="15"/>
                  </a:lnTo>
                  <a:lnTo>
                    <a:pt x="36" y="15"/>
                  </a:lnTo>
                  <a:lnTo>
                    <a:pt x="39" y="16"/>
                  </a:lnTo>
                  <a:lnTo>
                    <a:pt x="47" y="13"/>
                  </a:lnTo>
                  <a:lnTo>
                    <a:pt x="43" y="12"/>
                  </a:lnTo>
                  <a:lnTo>
                    <a:pt x="43" y="11"/>
                  </a:lnTo>
                  <a:lnTo>
                    <a:pt x="43" y="8"/>
                  </a:lnTo>
                  <a:lnTo>
                    <a:pt x="47" y="7"/>
                  </a:lnTo>
                  <a:lnTo>
                    <a:pt x="43" y="5"/>
                  </a:lnTo>
                  <a:lnTo>
                    <a:pt x="41" y="4"/>
                  </a:lnTo>
                  <a:lnTo>
                    <a:pt x="40" y="2"/>
                  </a:lnTo>
                  <a:lnTo>
                    <a:pt x="39" y="2"/>
                  </a:lnTo>
                  <a:lnTo>
                    <a:pt x="36" y="4"/>
                  </a:lnTo>
                  <a:lnTo>
                    <a:pt x="28" y="4"/>
                  </a:lnTo>
                  <a:lnTo>
                    <a:pt x="26" y="2"/>
                  </a:lnTo>
                  <a:lnTo>
                    <a:pt x="25" y="2"/>
                  </a:lnTo>
                  <a:lnTo>
                    <a:pt x="17" y="2"/>
                  </a:lnTo>
                  <a:lnTo>
                    <a:pt x="13" y="0"/>
                  </a:lnTo>
                  <a:lnTo>
                    <a:pt x="9" y="0"/>
                  </a:lnTo>
                  <a:lnTo>
                    <a:pt x="3" y="2"/>
                  </a:lnTo>
                  <a:lnTo>
                    <a:pt x="0" y="4"/>
                  </a:lnTo>
                  <a:lnTo>
                    <a:pt x="0" y="11"/>
                  </a:lnTo>
                  <a:lnTo>
                    <a:pt x="14" y="11"/>
                  </a:lnTo>
                  <a:lnTo>
                    <a:pt x="14" y="12"/>
                  </a:lnTo>
                  <a:lnTo>
                    <a:pt x="16" y="13"/>
                  </a:lnTo>
                  <a:lnTo>
                    <a:pt x="1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0" name="Freeform 136">
              <a:extLst>
                <a:ext uri="{FF2B5EF4-FFF2-40B4-BE49-F238E27FC236}">
                  <a16:creationId xmlns:a16="http://schemas.microsoft.com/office/drawing/2014/main" id="{F46947F2-B9D4-B5DC-4E5C-485AE4CBD032}"/>
                </a:ext>
              </a:extLst>
            </p:cNvPr>
            <p:cNvSpPr>
              <a:spLocks/>
            </p:cNvSpPr>
            <p:nvPr/>
          </p:nvSpPr>
          <p:spPr bwMode="auto">
            <a:xfrm>
              <a:off x="328763" y="2698499"/>
              <a:ext cx="7905" cy="6588"/>
            </a:xfrm>
            <a:custGeom>
              <a:avLst/>
              <a:gdLst>
                <a:gd name="T0" fmla="*/ 10 w 40"/>
                <a:gd name="T1" fmla="*/ 13 h 31"/>
                <a:gd name="T2" fmla="*/ 13 w 40"/>
                <a:gd name="T3" fmla="*/ 15 h 31"/>
                <a:gd name="T4" fmla="*/ 15 w 40"/>
                <a:gd name="T5" fmla="*/ 17 h 31"/>
                <a:gd name="T6" fmla="*/ 16 w 40"/>
                <a:gd name="T7" fmla="*/ 20 h 31"/>
                <a:gd name="T8" fmla="*/ 19 w 40"/>
                <a:gd name="T9" fmla="*/ 20 h 31"/>
                <a:gd name="T10" fmla="*/ 21 w 40"/>
                <a:gd name="T11" fmla="*/ 22 h 31"/>
                <a:gd name="T12" fmla="*/ 26 w 40"/>
                <a:gd name="T13" fmla="*/ 22 h 31"/>
                <a:gd name="T14" fmla="*/ 27 w 40"/>
                <a:gd name="T15" fmla="*/ 24 h 31"/>
                <a:gd name="T16" fmla="*/ 29 w 40"/>
                <a:gd name="T17" fmla="*/ 28 h 31"/>
                <a:gd name="T18" fmla="*/ 32 w 40"/>
                <a:gd name="T19" fmla="*/ 28 h 31"/>
                <a:gd name="T20" fmla="*/ 33 w 40"/>
                <a:gd name="T21" fmla="*/ 30 h 31"/>
                <a:gd name="T22" fmla="*/ 34 w 40"/>
                <a:gd name="T23" fmla="*/ 30 h 31"/>
                <a:gd name="T24" fmla="*/ 37 w 40"/>
                <a:gd name="T25" fmla="*/ 31 h 31"/>
                <a:gd name="T26" fmla="*/ 37 w 40"/>
                <a:gd name="T27" fmla="*/ 26 h 31"/>
                <a:gd name="T28" fmla="*/ 38 w 40"/>
                <a:gd name="T29" fmla="*/ 22 h 31"/>
                <a:gd name="T30" fmla="*/ 38 w 40"/>
                <a:gd name="T31" fmla="*/ 20 h 31"/>
                <a:gd name="T32" fmla="*/ 38 w 40"/>
                <a:gd name="T33" fmla="*/ 16 h 31"/>
                <a:gd name="T34" fmla="*/ 40 w 40"/>
                <a:gd name="T35" fmla="*/ 15 h 31"/>
                <a:gd name="T36" fmla="*/ 40 w 40"/>
                <a:gd name="T37" fmla="*/ 11 h 31"/>
                <a:gd name="T38" fmla="*/ 38 w 40"/>
                <a:gd name="T39" fmla="*/ 6 h 31"/>
                <a:gd name="T40" fmla="*/ 27 w 40"/>
                <a:gd name="T41" fmla="*/ 6 h 31"/>
                <a:gd name="T42" fmla="*/ 27 w 40"/>
                <a:gd name="T43" fmla="*/ 4 h 31"/>
                <a:gd name="T44" fmla="*/ 26 w 40"/>
                <a:gd name="T45" fmla="*/ 4 h 31"/>
                <a:gd name="T46" fmla="*/ 21 w 40"/>
                <a:gd name="T47" fmla="*/ 3 h 31"/>
                <a:gd name="T48" fmla="*/ 19 w 40"/>
                <a:gd name="T49" fmla="*/ 1 h 31"/>
                <a:gd name="T50" fmla="*/ 19 w 40"/>
                <a:gd name="T51" fmla="*/ 0 h 31"/>
                <a:gd name="T52" fmla="*/ 4 w 40"/>
                <a:gd name="T53" fmla="*/ 0 h 31"/>
                <a:gd name="T54" fmla="*/ 3 w 40"/>
                <a:gd name="T55" fmla="*/ 0 h 31"/>
                <a:gd name="T56" fmla="*/ 3 w 40"/>
                <a:gd name="T57" fmla="*/ 1 h 31"/>
                <a:gd name="T58" fmla="*/ 2 w 40"/>
                <a:gd name="T59" fmla="*/ 1 h 31"/>
                <a:gd name="T60" fmla="*/ 2 w 40"/>
                <a:gd name="T61" fmla="*/ 3 h 31"/>
                <a:gd name="T62" fmla="*/ 2 w 40"/>
                <a:gd name="T63" fmla="*/ 6 h 31"/>
                <a:gd name="T64" fmla="*/ 0 w 40"/>
                <a:gd name="T65" fmla="*/ 8 h 31"/>
                <a:gd name="T66" fmla="*/ 2 w 40"/>
                <a:gd name="T67" fmla="*/ 9 h 31"/>
                <a:gd name="T68" fmla="*/ 4 w 40"/>
                <a:gd name="T69" fmla="*/ 11 h 31"/>
                <a:gd name="T70" fmla="*/ 5 w 40"/>
                <a:gd name="T71" fmla="*/ 12 h 31"/>
                <a:gd name="T72" fmla="*/ 10 w 40"/>
                <a:gd name="T7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31">
                  <a:moveTo>
                    <a:pt x="10" y="13"/>
                  </a:moveTo>
                  <a:lnTo>
                    <a:pt x="13" y="15"/>
                  </a:lnTo>
                  <a:lnTo>
                    <a:pt x="15" y="17"/>
                  </a:lnTo>
                  <a:lnTo>
                    <a:pt x="16" y="20"/>
                  </a:lnTo>
                  <a:lnTo>
                    <a:pt x="19" y="20"/>
                  </a:lnTo>
                  <a:lnTo>
                    <a:pt x="21" y="22"/>
                  </a:lnTo>
                  <a:lnTo>
                    <a:pt x="26" y="22"/>
                  </a:lnTo>
                  <a:lnTo>
                    <a:pt x="27" y="24"/>
                  </a:lnTo>
                  <a:lnTo>
                    <a:pt x="29" y="28"/>
                  </a:lnTo>
                  <a:lnTo>
                    <a:pt x="32" y="28"/>
                  </a:lnTo>
                  <a:lnTo>
                    <a:pt x="33" y="30"/>
                  </a:lnTo>
                  <a:lnTo>
                    <a:pt x="34" y="30"/>
                  </a:lnTo>
                  <a:lnTo>
                    <a:pt x="37" y="31"/>
                  </a:lnTo>
                  <a:lnTo>
                    <a:pt x="37" y="26"/>
                  </a:lnTo>
                  <a:lnTo>
                    <a:pt x="38" y="22"/>
                  </a:lnTo>
                  <a:lnTo>
                    <a:pt x="38" y="20"/>
                  </a:lnTo>
                  <a:lnTo>
                    <a:pt x="38" y="16"/>
                  </a:lnTo>
                  <a:lnTo>
                    <a:pt x="40" y="15"/>
                  </a:lnTo>
                  <a:lnTo>
                    <a:pt x="40" y="11"/>
                  </a:lnTo>
                  <a:lnTo>
                    <a:pt x="38" y="6"/>
                  </a:lnTo>
                  <a:lnTo>
                    <a:pt x="27" y="6"/>
                  </a:lnTo>
                  <a:lnTo>
                    <a:pt x="27" y="4"/>
                  </a:lnTo>
                  <a:lnTo>
                    <a:pt x="26" y="4"/>
                  </a:lnTo>
                  <a:lnTo>
                    <a:pt x="21" y="3"/>
                  </a:lnTo>
                  <a:lnTo>
                    <a:pt x="19" y="1"/>
                  </a:lnTo>
                  <a:lnTo>
                    <a:pt x="19" y="0"/>
                  </a:lnTo>
                  <a:lnTo>
                    <a:pt x="4" y="0"/>
                  </a:lnTo>
                  <a:lnTo>
                    <a:pt x="3" y="0"/>
                  </a:lnTo>
                  <a:lnTo>
                    <a:pt x="3" y="1"/>
                  </a:lnTo>
                  <a:lnTo>
                    <a:pt x="2" y="1"/>
                  </a:lnTo>
                  <a:lnTo>
                    <a:pt x="2" y="3"/>
                  </a:lnTo>
                  <a:lnTo>
                    <a:pt x="2" y="6"/>
                  </a:lnTo>
                  <a:lnTo>
                    <a:pt x="0" y="8"/>
                  </a:lnTo>
                  <a:lnTo>
                    <a:pt x="2" y="9"/>
                  </a:lnTo>
                  <a:lnTo>
                    <a:pt x="4" y="11"/>
                  </a:lnTo>
                  <a:lnTo>
                    <a:pt x="5" y="12"/>
                  </a:lnTo>
                  <a:lnTo>
                    <a:pt x="1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1" name="Freeform 137">
              <a:extLst>
                <a:ext uri="{FF2B5EF4-FFF2-40B4-BE49-F238E27FC236}">
                  <a16:creationId xmlns:a16="http://schemas.microsoft.com/office/drawing/2014/main" id="{842ACAE0-FE06-CA26-29C9-91181109ED7C}"/>
                </a:ext>
              </a:extLst>
            </p:cNvPr>
            <p:cNvSpPr>
              <a:spLocks/>
            </p:cNvSpPr>
            <p:nvPr/>
          </p:nvSpPr>
          <p:spPr bwMode="auto">
            <a:xfrm>
              <a:off x="366971" y="2653703"/>
              <a:ext cx="7905" cy="9223"/>
            </a:xfrm>
            <a:custGeom>
              <a:avLst/>
              <a:gdLst>
                <a:gd name="T0" fmla="*/ 24 w 38"/>
                <a:gd name="T1" fmla="*/ 0 h 51"/>
                <a:gd name="T2" fmla="*/ 9 w 38"/>
                <a:gd name="T3" fmla="*/ 0 h 51"/>
                <a:gd name="T4" fmla="*/ 8 w 38"/>
                <a:gd name="T5" fmla="*/ 4 h 51"/>
                <a:gd name="T6" fmla="*/ 8 w 38"/>
                <a:gd name="T7" fmla="*/ 18 h 51"/>
                <a:gd name="T8" fmla="*/ 6 w 38"/>
                <a:gd name="T9" fmla="*/ 22 h 51"/>
                <a:gd name="T10" fmla="*/ 2 w 38"/>
                <a:gd name="T11" fmla="*/ 26 h 51"/>
                <a:gd name="T12" fmla="*/ 0 w 38"/>
                <a:gd name="T13" fmla="*/ 27 h 51"/>
                <a:gd name="T14" fmla="*/ 0 w 38"/>
                <a:gd name="T15" fmla="*/ 33 h 51"/>
                <a:gd name="T16" fmla="*/ 2 w 38"/>
                <a:gd name="T17" fmla="*/ 34 h 51"/>
                <a:gd name="T18" fmla="*/ 6 w 38"/>
                <a:gd name="T19" fmla="*/ 33 h 51"/>
                <a:gd name="T20" fmla="*/ 6 w 38"/>
                <a:gd name="T21" fmla="*/ 34 h 51"/>
                <a:gd name="T22" fmla="*/ 8 w 38"/>
                <a:gd name="T23" fmla="*/ 35 h 51"/>
                <a:gd name="T24" fmla="*/ 9 w 38"/>
                <a:gd name="T25" fmla="*/ 37 h 51"/>
                <a:gd name="T26" fmla="*/ 11 w 38"/>
                <a:gd name="T27" fmla="*/ 38 h 51"/>
                <a:gd name="T28" fmla="*/ 13 w 38"/>
                <a:gd name="T29" fmla="*/ 40 h 51"/>
                <a:gd name="T30" fmla="*/ 16 w 38"/>
                <a:gd name="T31" fmla="*/ 41 h 51"/>
                <a:gd name="T32" fmla="*/ 16 w 38"/>
                <a:gd name="T33" fmla="*/ 43 h 51"/>
                <a:gd name="T34" fmla="*/ 17 w 38"/>
                <a:gd name="T35" fmla="*/ 46 h 51"/>
                <a:gd name="T36" fmla="*/ 17 w 38"/>
                <a:gd name="T37" fmla="*/ 49 h 51"/>
                <a:gd name="T38" fmla="*/ 22 w 38"/>
                <a:gd name="T39" fmla="*/ 51 h 51"/>
                <a:gd name="T40" fmla="*/ 24 w 38"/>
                <a:gd name="T41" fmla="*/ 49 h 51"/>
                <a:gd name="T42" fmla="*/ 31 w 38"/>
                <a:gd name="T43" fmla="*/ 49 h 51"/>
                <a:gd name="T44" fmla="*/ 31 w 38"/>
                <a:gd name="T45" fmla="*/ 44 h 51"/>
                <a:gd name="T46" fmla="*/ 30 w 38"/>
                <a:gd name="T47" fmla="*/ 40 h 51"/>
                <a:gd name="T48" fmla="*/ 33 w 38"/>
                <a:gd name="T49" fmla="*/ 38 h 51"/>
                <a:gd name="T50" fmla="*/ 35 w 38"/>
                <a:gd name="T51" fmla="*/ 37 h 51"/>
                <a:gd name="T52" fmla="*/ 37 w 38"/>
                <a:gd name="T53" fmla="*/ 35 h 51"/>
                <a:gd name="T54" fmla="*/ 38 w 38"/>
                <a:gd name="T55" fmla="*/ 33 h 51"/>
                <a:gd name="T56" fmla="*/ 38 w 38"/>
                <a:gd name="T57" fmla="*/ 27 h 51"/>
                <a:gd name="T58" fmla="*/ 37 w 38"/>
                <a:gd name="T59" fmla="*/ 24 h 51"/>
                <a:gd name="T60" fmla="*/ 35 w 38"/>
                <a:gd name="T61" fmla="*/ 24 h 51"/>
                <a:gd name="T62" fmla="*/ 35 w 38"/>
                <a:gd name="T63" fmla="*/ 18 h 51"/>
                <a:gd name="T64" fmla="*/ 38 w 38"/>
                <a:gd name="T65" fmla="*/ 16 h 51"/>
                <a:gd name="T66" fmla="*/ 35 w 38"/>
                <a:gd name="T67" fmla="*/ 13 h 51"/>
                <a:gd name="T68" fmla="*/ 33 w 38"/>
                <a:gd name="T69" fmla="*/ 8 h 51"/>
                <a:gd name="T70" fmla="*/ 32 w 38"/>
                <a:gd name="T71" fmla="*/ 5 h 51"/>
                <a:gd name="T72" fmla="*/ 31 w 38"/>
                <a:gd name="T73" fmla="*/ 5 h 51"/>
                <a:gd name="T74" fmla="*/ 30 w 38"/>
                <a:gd name="T75" fmla="*/ 4 h 51"/>
                <a:gd name="T76" fmla="*/ 25 w 38"/>
                <a:gd name="T77" fmla="*/ 2 h 51"/>
                <a:gd name="T78" fmla="*/ 24 w 38"/>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51">
                  <a:moveTo>
                    <a:pt x="24" y="0"/>
                  </a:moveTo>
                  <a:lnTo>
                    <a:pt x="9" y="0"/>
                  </a:lnTo>
                  <a:lnTo>
                    <a:pt x="8" y="4"/>
                  </a:lnTo>
                  <a:lnTo>
                    <a:pt x="8" y="18"/>
                  </a:lnTo>
                  <a:lnTo>
                    <a:pt x="6" y="22"/>
                  </a:lnTo>
                  <a:lnTo>
                    <a:pt x="2" y="26"/>
                  </a:lnTo>
                  <a:lnTo>
                    <a:pt x="0" y="27"/>
                  </a:lnTo>
                  <a:lnTo>
                    <a:pt x="0" y="33"/>
                  </a:lnTo>
                  <a:lnTo>
                    <a:pt x="2" y="34"/>
                  </a:lnTo>
                  <a:lnTo>
                    <a:pt x="6" y="33"/>
                  </a:lnTo>
                  <a:lnTo>
                    <a:pt x="6" y="34"/>
                  </a:lnTo>
                  <a:lnTo>
                    <a:pt x="8" y="35"/>
                  </a:lnTo>
                  <a:lnTo>
                    <a:pt x="9" y="37"/>
                  </a:lnTo>
                  <a:lnTo>
                    <a:pt x="11" y="38"/>
                  </a:lnTo>
                  <a:lnTo>
                    <a:pt x="13" y="40"/>
                  </a:lnTo>
                  <a:lnTo>
                    <a:pt x="16" y="41"/>
                  </a:lnTo>
                  <a:lnTo>
                    <a:pt x="16" y="43"/>
                  </a:lnTo>
                  <a:lnTo>
                    <a:pt x="17" y="46"/>
                  </a:lnTo>
                  <a:lnTo>
                    <a:pt x="17" y="49"/>
                  </a:lnTo>
                  <a:lnTo>
                    <a:pt x="22" y="51"/>
                  </a:lnTo>
                  <a:lnTo>
                    <a:pt x="24" y="49"/>
                  </a:lnTo>
                  <a:lnTo>
                    <a:pt x="31" y="49"/>
                  </a:lnTo>
                  <a:lnTo>
                    <a:pt x="31" y="44"/>
                  </a:lnTo>
                  <a:lnTo>
                    <a:pt x="30" y="40"/>
                  </a:lnTo>
                  <a:lnTo>
                    <a:pt x="33" y="38"/>
                  </a:lnTo>
                  <a:lnTo>
                    <a:pt x="35" y="37"/>
                  </a:lnTo>
                  <a:lnTo>
                    <a:pt x="37" y="35"/>
                  </a:lnTo>
                  <a:lnTo>
                    <a:pt x="38" y="33"/>
                  </a:lnTo>
                  <a:lnTo>
                    <a:pt x="38" y="27"/>
                  </a:lnTo>
                  <a:lnTo>
                    <a:pt x="37" y="24"/>
                  </a:lnTo>
                  <a:lnTo>
                    <a:pt x="35" y="24"/>
                  </a:lnTo>
                  <a:lnTo>
                    <a:pt x="35" y="18"/>
                  </a:lnTo>
                  <a:lnTo>
                    <a:pt x="38" y="16"/>
                  </a:lnTo>
                  <a:lnTo>
                    <a:pt x="35" y="13"/>
                  </a:lnTo>
                  <a:lnTo>
                    <a:pt x="33" y="8"/>
                  </a:lnTo>
                  <a:lnTo>
                    <a:pt x="32" y="5"/>
                  </a:lnTo>
                  <a:lnTo>
                    <a:pt x="31" y="5"/>
                  </a:lnTo>
                  <a:lnTo>
                    <a:pt x="30" y="4"/>
                  </a:lnTo>
                  <a:lnTo>
                    <a:pt x="25"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2" name="Freeform 138">
              <a:extLst>
                <a:ext uri="{FF2B5EF4-FFF2-40B4-BE49-F238E27FC236}">
                  <a16:creationId xmlns:a16="http://schemas.microsoft.com/office/drawing/2014/main" id="{7482818A-2B43-7994-7567-E8B963A92F0B}"/>
                </a:ext>
              </a:extLst>
            </p:cNvPr>
            <p:cNvSpPr>
              <a:spLocks/>
            </p:cNvSpPr>
            <p:nvPr/>
          </p:nvSpPr>
          <p:spPr bwMode="auto">
            <a:xfrm>
              <a:off x="266839" y="2434992"/>
              <a:ext cx="56654" cy="21081"/>
            </a:xfrm>
            <a:custGeom>
              <a:avLst/>
              <a:gdLst>
                <a:gd name="T0" fmla="*/ 5 w 304"/>
                <a:gd name="T1" fmla="*/ 52 h 109"/>
                <a:gd name="T2" fmla="*/ 5 w 304"/>
                <a:gd name="T3" fmla="*/ 58 h 109"/>
                <a:gd name="T4" fmla="*/ 13 w 304"/>
                <a:gd name="T5" fmla="*/ 66 h 109"/>
                <a:gd name="T6" fmla="*/ 20 w 304"/>
                <a:gd name="T7" fmla="*/ 69 h 109"/>
                <a:gd name="T8" fmla="*/ 31 w 304"/>
                <a:gd name="T9" fmla="*/ 71 h 109"/>
                <a:gd name="T10" fmla="*/ 35 w 304"/>
                <a:gd name="T11" fmla="*/ 75 h 109"/>
                <a:gd name="T12" fmla="*/ 35 w 304"/>
                <a:gd name="T13" fmla="*/ 82 h 109"/>
                <a:gd name="T14" fmla="*/ 35 w 304"/>
                <a:gd name="T15" fmla="*/ 98 h 109"/>
                <a:gd name="T16" fmla="*/ 39 w 304"/>
                <a:gd name="T17" fmla="*/ 103 h 109"/>
                <a:gd name="T18" fmla="*/ 46 w 304"/>
                <a:gd name="T19" fmla="*/ 106 h 109"/>
                <a:gd name="T20" fmla="*/ 57 w 304"/>
                <a:gd name="T21" fmla="*/ 109 h 109"/>
                <a:gd name="T22" fmla="*/ 71 w 304"/>
                <a:gd name="T23" fmla="*/ 107 h 109"/>
                <a:gd name="T24" fmla="*/ 76 w 304"/>
                <a:gd name="T25" fmla="*/ 104 h 109"/>
                <a:gd name="T26" fmla="*/ 82 w 304"/>
                <a:gd name="T27" fmla="*/ 98 h 109"/>
                <a:gd name="T28" fmla="*/ 87 w 304"/>
                <a:gd name="T29" fmla="*/ 91 h 109"/>
                <a:gd name="T30" fmla="*/ 93 w 304"/>
                <a:gd name="T31" fmla="*/ 81 h 109"/>
                <a:gd name="T32" fmla="*/ 98 w 304"/>
                <a:gd name="T33" fmla="*/ 74 h 109"/>
                <a:gd name="T34" fmla="*/ 103 w 304"/>
                <a:gd name="T35" fmla="*/ 64 h 109"/>
                <a:gd name="T36" fmla="*/ 106 w 304"/>
                <a:gd name="T37" fmla="*/ 62 h 109"/>
                <a:gd name="T38" fmla="*/ 115 w 304"/>
                <a:gd name="T39" fmla="*/ 58 h 109"/>
                <a:gd name="T40" fmla="*/ 120 w 304"/>
                <a:gd name="T41" fmla="*/ 60 h 109"/>
                <a:gd name="T42" fmla="*/ 121 w 304"/>
                <a:gd name="T43" fmla="*/ 57 h 109"/>
                <a:gd name="T44" fmla="*/ 128 w 304"/>
                <a:gd name="T45" fmla="*/ 49 h 109"/>
                <a:gd name="T46" fmla="*/ 126 w 304"/>
                <a:gd name="T47" fmla="*/ 33 h 109"/>
                <a:gd name="T48" fmla="*/ 115 w 304"/>
                <a:gd name="T49" fmla="*/ 19 h 109"/>
                <a:gd name="T50" fmla="*/ 117 w 304"/>
                <a:gd name="T51" fmla="*/ 10 h 109"/>
                <a:gd name="T52" fmla="*/ 120 w 304"/>
                <a:gd name="T53" fmla="*/ 9 h 109"/>
                <a:gd name="T54" fmla="*/ 124 w 304"/>
                <a:gd name="T55" fmla="*/ 5 h 109"/>
                <a:gd name="T56" fmla="*/ 128 w 304"/>
                <a:gd name="T57" fmla="*/ 3 h 109"/>
                <a:gd name="T58" fmla="*/ 131 w 304"/>
                <a:gd name="T59" fmla="*/ 1 h 109"/>
                <a:gd name="T60" fmla="*/ 131 w 304"/>
                <a:gd name="T61" fmla="*/ 4 h 109"/>
                <a:gd name="T62" fmla="*/ 133 w 304"/>
                <a:gd name="T63" fmla="*/ 9 h 109"/>
                <a:gd name="T64" fmla="*/ 146 w 304"/>
                <a:gd name="T65" fmla="*/ 16 h 109"/>
                <a:gd name="T66" fmla="*/ 150 w 304"/>
                <a:gd name="T67" fmla="*/ 25 h 109"/>
                <a:gd name="T68" fmla="*/ 156 w 304"/>
                <a:gd name="T69" fmla="*/ 31 h 109"/>
                <a:gd name="T70" fmla="*/ 159 w 304"/>
                <a:gd name="T71" fmla="*/ 35 h 109"/>
                <a:gd name="T72" fmla="*/ 162 w 304"/>
                <a:gd name="T73" fmla="*/ 44 h 109"/>
                <a:gd name="T74" fmla="*/ 175 w 304"/>
                <a:gd name="T75" fmla="*/ 52 h 109"/>
                <a:gd name="T76" fmla="*/ 183 w 304"/>
                <a:gd name="T77" fmla="*/ 60 h 109"/>
                <a:gd name="T78" fmla="*/ 197 w 304"/>
                <a:gd name="T79" fmla="*/ 71 h 109"/>
                <a:gd name="T80" fmla="*/ 229 w 304"/>
                <a:gd name="T81" fmla="*/ 69 h 109"/>
                <a:gd name="T82" fmla="*/ 236 w 304"/>
                <a:gd name="T83" fmla="*/ 61 h 109"/>
                <a:gd name="T84" fmla="*/ 240 w 304"/>
                <a:gd name="T85" fmla="*/ 58 h 109"/>
                <a:gd name="T86" fmla="*/ 253 w 304"/>
                <a:gd name="T87" fmla="*/ 60 h 109"/>
                <a:gd name="T88" fmla="*/ 262 w 304"/>
                <a:gd name="T89" fmla="*/ 69 h 109"/>
                <a:gd name="T90" fmla="*/ 286 w 304"/>
                <a:gd name="T91" fmla="*/ 66 h 109"/>
                <a:gd name="T92" fmla="*/ 297 w 304"/>
                <a:gd name="T9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109">
                  <a:moveTo>
                    <a:pt x="0" y="60"/>
                  </a:moveTo>
                  <a:lnTo>
                    <a:pt x="0" y="52"/>
                  </a:lnTo>
                  <a:lnTo>
                    <a:pt x="5" y="52"/>
                  </a:lnTo>
                  <a:lnTo>
                    <a:pt x="7" y="54"/>
                  </a:lnTo>
                  <a:lnTo>
                    <a:pt x="5" y="55"/>
                  </a:lnTo>
                  <a:lnTo>
                    <a:pt x="5" y="58"/>
                  </a:lnTo>
                  <a:lnTo>
                    <a:pt x="8" y="62"/>
                  </a:lnTo>
                  <a:lnTo>
                    <a:pt x="9" y="63"/>
                  </a:lnTo>
                  <a:lnTo>
                    <a:pt x="13" y="66"/>
                  </a:lnTo>
                  <a:lnTo>
                    <a:pt x="16" y="66"/>
                  </a:lnTo>
                  <a:lnTo>
                    <a:pt x="17" y="66"/>
                  </a:lnTo>
                  <a:lnTo>
                    <a:pt x="20" y="69"/>
                  </a:lnTo>
                  <a:lnTo>
                    <a:pt x="22" y="69"/>
                  </a:lnTo>
                  <a:lnTo>
                    <a:pt x="27" y="71"/>
                  </a:lnTo>
                  <a:lnTo>
                    <a:pt x="31" y="71"/>
                  </a:lnTo>
                  <a:lnTo>
                    <a:pt x="35" y="73"/>
                  </a:lnTo>
                  <a:lnTo>
                    <a:pt x="35" y="74"/>
                  </a:lnTo>
                  <a:lnTo>
                    <a:pt x="35" y="75"/>
                  </a:lnTo>
                  <a:lnTo>
                    <a:pt x="38" y="76"/>
                  </a:lnTo>
                  <a:lnTo>
                    <a:pt x="35" y="79"/>
                  </a:lnTo>
                  <a:lnTo>
                    <a:pt x="35" y="82"/>
                  </a:lnTo>
                  <a:lnTo>
                    <a:pt x="33" y="85"/>
                  </a:lnTo>
                  <a:lnTo>
                    <a:pt x="33" y="93"/>
                  </a:lnTo>
                  <a:lnTo>
                    <a:pt x="35" y="98"/>
                  </a:lnTo>
                  <a:lnTo>
                    <a:pt x="36" y="99"/>
                  </a:lnTo>
                  <a:lnTo>
                    <a:pt x="38" y="102"/>
                  </a:lnTo>
                  <a:lnTo>
                    <a:pt x="39" y="103"/>
                  </a:lnTo>
                  <a:lnTo>
                    <a:pt x="41" y="104"/>
                  </a:lnTo>
                  <a:lnTo>
                    <a:pt x="43" y="105"/>
                  </a:lnTo>
                  <a:lnTo>
                    <a:pt x="46" y="106"/>
                  </a:lnTo>
                  <a:lnTo>
                    <a:pt x="51" y="107"/>
                  </a:lnTo>
                  <a:lnTo>
                    <a:pt x="52" y="107"/>
                  </a:lnTo>
                  <a:lnTo>
                    <a:pt x="57" y="109"/>
                  </a:lnTo>
                  <a:lnTo>
                    <a:pt x="63" y="109"/>
                  </a:lnTo>
                  <a:lnTo>
                    <a:pt x="66" y="107"/>
                  </a:lnTo>
                  <a:lnTo>
                    <a:pt x="71" y="107"/>
                  </a:lnTo>
                  <a:lnTo>
                    <a:pt x="74" y="107"/>
                  </a:lnTo>
                  <a:lnTo>
                    <a:pt x="76" y="106"/>
                  </a:lnTo>
                  <a:lnTo>
                    <a:pt x="76" y="104"/>
                  </a:lnTo>
                  <a:lnTo>
                    <a:pt x="79" y="104"/>
                  </a:lnTo>
                  <a:lnTo>
                    <a:pt x="79" y="99"/>
                  </a:lnTo>
                  <a:lnTo>
                    <a:pt x="82" y="98"/>
                  </a:lnTo>
                  <a:lnTo>
                    <a:pt x="84" y="95"/>
                  </a:lnTo>
                  <a:lnTo>
                    <a:pt x="85" y="93"/>
                  </a:lnTo>
                  <a:lnTo>
                    <a:pt x="87" y="91"/>
                  </a:lnTo>
                  <a:lnTo>
                    <a:pt x="90" y="85"/>
                  </a:lnTo>
                  <a:lnTo>
                    <a:pt x="93" y="82"/>
                  </a:lnTo>
                  <a:lnTo>
                    <a:pt x="93" y="81"/>
                  </a:lnTo>
                  <a:lnTo>
                    <a:pt x="94" y="81"/>
                  </a:lnTo>
                  <a:lnTo>
                    <a:pt x="96" y="80"/>
                  </a:lnTo>
                  <a:lnTo>
                    <a:pt x="98" y="74"/>
                  </a:lnTo>
                  <a:lnTo>
                    <a:pt x="98" y="69"/>
                  </a:lnTo>
                  <a:lnTo>
                    <a:pt x="100" y="66"/>
                  </a:lnTo>
                  <a:lnTo>
                    <a:pt x="103" y="64"/>
                  </a:lnTo>
                  <a:lnTo>
                    <a:pt x="103" y="63"/>
                  </a:lnTo>
                  <a:lnTo>
                    <a:pt x="104" y="63"/>
                  </a:lnTo>
                  <a:lnTo>
                    <a:pt x="106" y="62"/>
                  </a:lnTo>
                  <a:lnTo>
                    <a:pt x="107" y="60"/>
                  </a:lnTo>
                  <a:lnTo>
                    <a:pt x="111" y="60"/>
                  </a:lnTo>
                  <a:lnTo>
                    <a:pt x="115" y="58"/>
                  </a:lnTo>
                  <a:lnTo>
                    <a:pt x="115" y="59"/>
                  </a:lnTo>
                  <a:lnTo>
                    <a:pt x="117" y="60"/>
                  </a:lnTo>
                  <a:lnTo>
                    <a:pt x="120" y="60"/>
                  </a:lnTo>
                  <a:lnTo>
                    <a:pt x="120" y="58"/>
                  </a:lnTo>
                  <a:lnTo>
                    <a:pt x="120" y="57"/>
                  </a:lnTo>
                  <a:lnTo>
                    <a:pt x="121" y="57"/>
                  </a:lnTo>
                  <a:lnTo>
                    <a:pt x="122" y="52"/>
                  </a:lnTo>
                  <a:lnTo>
                    <a:pt x="122" y="51"/>
                  </a:lnTo>
                  <a:lnTo>
                    <a:pt x="128" y="49"/>
                  </a:lnTo>
                  <a:lnTo>
                    <a:pt x="129" y="44"/>
                  </a:lnTo>
                  <a:lnTo>
                    <a:pt x="128" y="40"/>
                  </a:lnTo>
                  <a:lnTo>
                    <a:pt x="126" y="33"/>
                  </a:lnTo>
                  <a:lnTo>
                    <a:pt x="120" y="27"/>
                  </a:lnTo>
                  <a:lnTo>
                    <a:pt x="117" y="22"/>
                  </a:lnTo>
                  <a:lnTo>
                    <a:pt x="115" y="19"/>
                  </a:lnTo>
                  <a:lnTo>
                    <a:pt x="111" y="19"/>
                  </a:lnTo>
                  <a:lnTo>
                    <a:pt x="115" y="11"/>
                  </a:lnTo>
                  <a:lnTo>
                    <a:pt x="117" y="10"/>
                  </a:lnTo>
                  <a:lnTo>
                    <a:pt x="117" y="9"/>
                  </a:lnTo>
                  <a:lnTo>
                    <a:pt x="118" y="9"/>
                  </a:lnTo>
                  <a:lnTo>
                    <a:pt x="120" y="9"/>
                  </a:lnTo>
                  <a:lnTo>
                    <a:pt x="122" y="8"/>
                  </a:lnTo>
                  <a:lnTo>
                    <a:pt x="124" y="7"/>
                  </a:lnTo>
                  <a:lnTo>
                    <a:pt x="124" y="5"/>
                  </a:lnTo>
                  <a:lnTo>
                    <a:pt x="126" y="5"/>
                  </a:lnTo>
                  <a:lnTo>
                    <a:pt x="128" y="5"/>
                  </a:lnTo>
                  <a:lnTo>
                    <a:pt x="128" y="3"/>
                  </a:lnTo>
                  <a:lnTo>
                    <a:pt x="129" y="0"/>
                  </a:lnTo>
                  <a:lnTo>
                    <a:pt x="131" y="0"/>
                  </a:lnTo>
                  <a:lnTo>
                    <a:pt x="131" y="1"/>
                  </a:lnTo>
                  <a:lnTo>
                    <a:pt x="132" y="3"/>
                  </a:lnTo>
                  <a:lnTo>
                    <a:pt x="131" y="3"/>
                  </a:lnTo>
                  <a:lnTo>
                    <a:pt x="131" y="4"/>
                  </a:lnTo>
                  <a:lnTo>
                    <a:pt x="131" y="5"/>
                  </a:lnTo>
                  <a:lnTo>
                    <a:pt x="131" y="8"/>
                  </a:lnTo>
                  <a:lnTo>
                    <a:pt x="133" y="9"/>
                  </a:lnTo>
                  <a:lnTo>
                    <a:pt x="140" y="11"/>
                  </a:lnTo>
                  <a:lnTo>
                    <a:pt x="144" y="16"/>
                  </a:lnTo>
                  <a:lnTo>
                    <a:pt x="146" y="16"/>
                  </a:lnTo>
                  <a:lnTo>
                    <a:pt x="147" y="20"/>
                  </a:lnTo>
                  <a:lnTo>
                    <a:pt x="150" y="22"/>
                  </a:lnTo>
                  <a:lnTo>
                    <a:pt x="150" y="25"/>
                  </a:lnTo>
                  <a:lnTo>
                    <a:pt x="153" y="27"/>
                  </a:lnTo>
                  <a:lnTo>
                    <a:pt x="153" y="31"/>
                  </a:lnTo>
                  <a:lnTo>
                    <a:pt x="156" y="31"/>
                  </a:lnTo>
                  <a:lnTo>
                    <a:pt x="158" y="33"/>
                  </a:lnTo>
                  <a:lnTo>
                    <a:pt x="159" y="34"/>
                  </a:lnTo>
                  <a:lnTo>
                    <a:pt x="159" y="35"/>
                  </a:lnTo>
                  <a:lnTo>
                    <a:pt x="161" y="38"/>
                  </a:lnTo>
                  <a:lnTo>
                    <a:pt x="161" y="40"/>
                  </a:lnTo>
                  <a:lnTo>
                    <a:pt x="162" y="44"/>
                  </a:lnTo>
                  <a:lnTo>
                    <a:pt x="164" y="47"/>
                  </a:lnTo>
                  <a:lnTo>
                    <a:pt x="169" y="49"/>
                  </a:lnTo>
                  <a:lnTo>
                    <a:pt x="175" y="52"/>
                  </a:lnTo>
                  <a:lnTo>
                    <a:pt x="180" y="58"/>
                  </a:lnTo>
                  <a:lnTo>
                    <a:pt x="181" y="58"/>
                  </a:lnTo>
                  <a:lnTo>
                    <a:pt x="183" y="60"/>
                  </a:lnTo>
                  <a:lnTo>
                    <a:pt x="188" y="63"/>
                  </a:lnTo>
                  <a:lnTo>
                    <a:pt x="193" y="69"/>
                  </a:lnTo>
                  <a:lnTo>
                    <a:pt x="197" y="71"/>
                  </a:lnTo>
                  <a:lnTo>
                    <a:pt x="216" y="71"/>
                  </a:lnTo>
                  <a:lnTo>
                    <a:pt x="218" y="69"/>
                  </a:lnTo>
                  <a:lnTo>
                    <a:pt x="229" y="69"/>
                  </a:lnTo>
                  <a:lnTo>
                    <a:pt x="230" y="66"/>
                  </a:lnTo>
                  <a:lnTo>
                    <a:pt x="235" y="63"/>
                  </a:lnTo>
                  <a:lnTo>
                    <a:pt x="236" y="61"/>
                  </a:lnTo>
                  <a:lnTo>
                    <a:pt x="236" y="60"/>
                  </a:lnTo>
                  <a:lnTo>
                    <a:pt x="237" y="60"/>
                  </a:lnTo>
                  <a:lnTo>
                    <a:pt x="240" y="58"/>
                  </a:lnTo>
                  <a:lnTo>
                    <a:pt x="248" y="58"/>
                  </a:lnTo>
                  <a:lnTo>
                    <a:pt x="251" y="60"/>
                  </a:lnTo>
                  <a:lnTo>
                    <a:pt x="253" y="60"/>
                  </a:lnTo>
                  <a:lnTo>
                    <a:pt x="259" y="66"/>
                  </a:lnTo>
                  <a:lnTo>
                    <a:pt x="260" y="68"/>
                  </a:lnTo>
                  <a:lnTo>
                    <a:pt x="262" y="69"/>
                  </a:lnTo>
                  <a:lnTo>
                    <a:pt x="264" y="68"/>
                  </a:lnTo>
                  <a:lnTo>
                    <a:pt x="268" y="66"/>
                  </a:lnTo>
                  <a:lnTo>
                    <a:pt x="286" y="66"/>
                  </a:lnTo>
                  <a:lnTo>
                    <a:pt x="293" y="71"/>
                  </a:lnTo>
                  <a:lnTo>
                    <a:pt x="294" y="72"/>
                  </a:lnTo>
                  <a:lnTo>
                    <a:pt x="297" y="73"/>
                  </a:lnTo>
                  <a:lnTo>
                    <a:pt x="304" y="74"/>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3" name="Freeform 139">
              <a:extLst>
                <a:ext uri="{FF2B5EF4-FFF2-40B4-BE49-F238E27FC236}">
                  <a16:creationId xmlns:a16="http://schemas.microsoft.com/office/drawing/2014/main" id="{B369C299-57F5-B674-1355-20D2B0001A12}"/>
                </a:ext>
              </a:extLst>
            </p:cNvPr>
            <p:cNvSpPr>
              <a:spLocks/>
            </p:cNvSpPr>
            <p:nvPr/>
          </p:nvSpPr>
          <p:spPr bwMode="auto">
            <a:xfrm>
              <a:off x="229948" y="2407324"/>
              <a:ext cx="36891" cy="39526"/>
            </a:xfrm>
            <a:custGeom>
              <a:avLst/>
              <a:gdLst>
                <a:gd name="T0" fmla="*/ 10 w 191"/>
                <a:gd name="T1" fmla="*/ 1 h 211"/>
                <a:gd name="T2" fmla="*/ 16 w 191"/>
                <a:gd name="T3" fmla="*/ 3 h 211"/>
                <a:gd name="T4" fmla="*/ 17 w 191"/>
                <a:gd name="T5" fmla="*/ 6 h 211"/>
                <a:gd name="T6" fmla="*/ 27 w 191"/>
                <a:gd name="T7" fmla="*/ 8 h 211"/>
                <a:gd name="T8" fmla="*/ 32 w 191"/>
                <a:gd name="T9" fmla="*/ 12 h 211"/>
                <a:gd name="T10" fmla="*/ 31 w 191"/>
                <a:gd name="T11" fmla="*/ 13 h 211"/>
                <a:gd name="T12" fmla="*/ 30 w 191"/>
                <a:gd name="T13" fmla="*/ 14 h 211"/>
                <a:gd name="T14" fmla="*/ 49 w 191"/>
                <a:gd name="T15" fmla="*/ 19 h 211"/>
                <a:gd name="T16" fmla="*/ 54 w 191"/>
                <a:gd name="T17" fmla="*/ 25 h 211"/>
                <a:gd name="T18" fmla="*/ 63 w 191"/>
                <a:gd name="T19" fmla="*/ 30 h 211"/>
                <a:gd name="T20" fmla="*/ 76 w 191"/>
                <a:gd name="T21" fmla="*/ 34 h 211"/>
                <a:gd name="T22" fmla="*/ 84 w 191"/>
                <a:gd name="T23" fmla="*/ 34 h 211"/>
                <a:gd name="T24" fmla="*/ 87 w 191"/>
                <a:gd name="T25" fmla="*/ 33 h 211"/>
                <a:gd name="T26" fmla="*/ 89 w 191"/>
                <a:gd name="T27" fmla="*/ 30 h 211"/>
                <a:gd name="T28" fmla="*/ 101 w 191"/>
                <a:gd name="T29" fmla="*/ 30 h 211"/>
                <a:gd name="T30" fmla="*/ 87 w 191"/>
                <a:gd name="T31" fmla="*/ 58 h 211"/>
                <a:gd name="T32" fmla="*/ 83 w 191"/>
                <a:gd name="T33" fmla="*/ 53 h 211"/>
                <a:gd name="T34" fmla="*/ 79 w 191"/>
                <a:gd name="T35" fmla="*/ 54 h 211"/>
                <a:gd name="T36" fmla="*/ 74 w 191"/>
                <a:gd name="T37" fmla="*/ 52 h 211"/>
                <a:gd name="T38" fmla="*/ 71 w 191"/>
                <a:gd name="T39" fmla="*/ 54 h 211"/>
                <a:gd name="T40" fmla="*/ 65 w 191"/>
                <a:gd name="T41" fmla="*/ 58 h 211"/>
                <a:gd name="T42" fmla="*/ 61 w 191"/>
                <a:gd name="T43" fmla="*/ 63 h 211"/>
                <a:gd name="T44" fmla="*/ 60 w 191"/>
                <a:gd name="T45" fmla="*/ 74 h 211"/>
                <a:gd name="T46" fmla="*/ 60 w 191"/>
                <a:gd name="T47" fmla="*/ 78 h 211"/>
                <a:gd name="T48" fmla="*/ 60 w 191"/>
                <a:gd name="T49" fmla="*/ 85 h 211"/>
                <a:gd name="T50" fmla="*/ 61 w 191"/>
                <a:gd name="T51" fmla="*/ 98 h 211"/>
                <a:gd name="T52" fmla="*/ 64 w 191"/>
                <a:gd name="T53" fmla="*/ 105 h 211"/>
                <a:gd name="T54" fmla="*/ 68 w 191"/>
                <a:gd name="T55" fmla="*/ 107 h 211"/>
                <a:gd name="T56" fmla="*/ 71 w 191"/>
                <a:gd name="T57" fmla="*/ 108 h 211"/>
                <a:gd name="T58" fmla="*/ 74 w 191"/>
                <a:gd name="T59" fmla="*/ 111 h 211"/>
                <a:gd name="T60" fmla="*/ 85 w 191"/>
                <a:gd name="T61" fmla="*/ 121 h 211"/>
                <a:gd name="T62" fmla="*/ 90 w 191"/>
                <a:gd name="T63" fmla="*/ 123 h 211"/>
                <a:gd name="T64" fmla="*/ 93 w 191"/>
                <a:gd name="T65" fmla="*/ 130 h 211"/>
                <a:gd name="T66" fmla="*/ 98 w 191"/>
                <a:gd name="T67" fmla="*/ 134 h 211"/>
                <a:gd name="T68" fmla="*/ 96 w 191"/>
                <a:gd name="T69" fmla="*/ 137 h 211"/>
                <a:gd name="T70" fmla="*/ 98 w 191"/>
                <a:gd name="T71" fmla="*/ 140 h 211"/>
                <a:gd name="T72" fmla="*/ 99 w 191"/>
                <a:gd name="T73" fmla="*/ 143 h 211"/>
                <a:gd name="T74" fmla="*/ 98 w 191"/>
                <a:gd name="T75" fmla="*/ 153 h 211"/>
                <a:gd name="T76" fmla="*/ 103 w 191"/>
                <a:gd name="T77" fmla="*/ 161 h 211"/>
                <a:gd name="T78" fmla="*/ 104 w 191"/>
                <a:gd name="T79" fmla="*/ 165 h 211"/>
                <a:gd name="T80" fmla="*/ 107 w 191"/>
                <a:gd name="T81" fmla="*/ 178 h 211"/>
                <a:gd name="T82" fmla="*/ 115 w 191"/>
                <a:gd name="T83" fmla="*/ 183 h 211"/>
                <a:gd name="T84" fmla="*/ 117 w 191"/>
                <a:gd name="T85" fmla="*/ 183 h 211"/>
                <a:gd name="T86" fmla="*/ 120 w 191"/>
                <a:gd name="T87" fmla="*/ 186 h 211"/>
                <a:gd name="T88" fmla="*/ 123 w 191"/>
                <a:gd name="T89" fmla="*/ 189 h 211"/>
                <a:gd name="T90" fmla="*/ 128 w 191"/>
                <a:gd name="T91" fmla="*/ 194 h 211"/>
                <a:gd name="T92" fmla="*/ 127 w 191"/>
                <a:gd name="T93" fmla="*/ 195 h 211"/>
                <a:gd name="T94" fmla="*/ 126 w 191"/>
                <a:gd name="T95" fmla="*/ 196 h 211"/>
                <a:gd name="T96" fmla="*/ 125 w 191"/>
                <a:gd name="T97" fmla="*/ 205 h 211"/>
                <a:gd name="T98" fmla="*/ 132 w 191"/>
                <a:gd name="T99" fmla="*/ 205 h 211"/>
                <a:gd name="T100" fmla="*/ 137 w 191"/>
                <a:gd name="T101" fmla="*/ 203 h 211"/>
                <a:gd name="T102" fmla="*/ 138 w 191"/>
                <a:gd name="T103" fmla="*/ 201 h 211"/>
                <a:gd name="T104" fmla="*/ 139 w 191"/>
                <a:gd name="T105" fmla="*/ 205 h 211"/>
                <a:gd name="T106" fmla="*/ 142 w 191"/>
                <a:gd name="T107" fmla="*/ 207 h 211"/>
                <a:gd name="T108" fmla="*/ 152 w 191"/>
                <a:gd name="T109" fmla="*/ 208 h 211"/>
                <a:gd name="T110" fmla="*/ 172 w 191"/>
                <a:gd name="T111" fmla="*/ 207 h 211"/>
                <a:gd name="T112" fmla="*/ 180 w 191"/>
                <a:gd name="T113" fmla="*/ 208 h 211"/>
                <a:gd name="T114" fmla="*/ 181 w 191"/>
                <a:gd name="T115" fmla="*/ 209 h 211"/>
                <a:gd name="T116" fmla="*/ 184 w 191"/>
                <a:gd name="T117" fmla="*/ 209 h 211"/>
                <a:gd name="T118" fmla="*/ 185 w 191"/>
                <a:gd name="T119" fmla="*/ 20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211">
                  <a:moveTo>
                    <a:pt x="0" y="0"/>
                  </a:moveTo>
                  <a:lnTo>
                    <a:pt x="10" y="1"/>
                  </a:lnTo>
                  <a:lnTo>
                    <a:pt x="13" y="1"/>
                  </a:lnTo>
                  <a:lnTo>
                    <a:pt x="16" y="3"/>
                  </a:lnTo>
                  <a:lnTo>
                    <a:pt x="16" y="4"/>
                  </a:lnTo>
                  <a:lnTo>
                    <a:pt x="17" y="6"/>
                  </a:lnTo>
                  <a:lnTo>
                    <a:pt x="19" y="8"/>
                  </a:lnTo>
                  <a:lnTo>
                    <a:pt x="27" y="8"/>
                  </a:lnTo>
                  <a:lnTo>
                    <a:pt x="30" y="12"/>
                  </a:lnTo>
                  <a:lnTo>
                    <a:pt x="32" y="12"/>
                  </a:lnTo>
                  <a:lnTo>
                    <a:pt x="31" y="12"/>
                  </a:lnTo>
                  <a:lnTo>
                    <a:pt x="31" y="13"/>
                  </a:lnTo>
                  <a:lnTo>
                    <a:pt x="30" y="13"/>
                  </a:lnTo>
                  <a:lnTo>
                    <a:pt x="30" y="14"/>
                  </a:lnTo>
                  <a:lnTo>
                    <a:pt x="36" y="19"/>
                  </a:lnTo>
                  <a:lnTo>
                    <a:pt x="49" y="19"/>
                  </a:lnTo>
                  <a:lnTo>
                    <a:pt x="52" y="22"/>
                  </a:lnTo>
                  <a:lnTo>
                    <a:pt x="54" y="25"/>
                  </a:lnTo>
                  <a:lnTo>
                    <a:pt x="60" y="25"/>
                  </a:lnTo>
                  <a:lnTo>
                    <a:pt x="63" y="30"/>
                  </a:lnTo>
                  <a:lnTo>
                    <a:pt x="72" y="30"/>
                  </a:lnTo>
                  <a:lnTo>
                    <a:pt x="76" y="34"/>
                  </a:lnTo>
                  <a:lnTo>
                    <a:pt x="81" y="34"/>
                  </a:lnTo>
                  <a:lnTo>
                    <a:pt x="84" y="34"/>
                  </a:lnTo>
                  <a:lnTo>
                    <a:pt x="85" y="36"/>
                  </a:lnTo>
                  <a:lnTo>
                    <a:pt x="87" y="33"/>
                  </a:lnTo>
                  <a:lnTo>
                    <a:pt x="89" y="31"/>
                  </a:lnTo>
                  <a:lnTo>
                    <a:pt x="89" y="30"/>
                  </a:lnTo>
                  <a:lnTo>
                    <a:pt x="90" y="30"/>
                  </a:lnTo>
                  <a:lnTo>
                    <a:pt x="101" y="30"/>
                  </a:lnTo>
                  <a:lnTo>
                    <a:pt x="101" y="58"/>
                  </a:lnTo>
                  <a:lnTo>
                    <a:pt x="87" y="58"/>
                  </a:lnTo>
                  <a:lnTo>
                    <a:pt x="85" y="54"/>
                  </a:lnTo>
                  <a:lnTo>
                    <a:pt x="83" y="53"/>
                  </a:lnTo>
                  <a:lnTo>
                    <a:pt x="83" y="52"/>
                  </a:lnTo>
                  <a:lnTo>
                    <a:pt x="79" y="54"/>
                  </a:lnTo>
                  <a:lnTo>
                    <a:pt x="76" y="52"/>
                  </a:lnTo>
                  <a:lnTo>
                    <a:pt x="74" y="52"/>
                  </a:lnTo>
                  <a:lnTo>
                    <a:pt x="74" y="54"/>
                  </a:lnTo>
                  <a:lnTo>
                    <a:pt x="71" y="54"/>
                  </a:lnTo>
                  <a:lnTo>
                    <a:pt x="68" y="58"/>
                  </a:lnTo>
                  <a:lnTo>
                    <a:pt x="65" y="58"/>
                  </a:lnTo>
                  <a:lnTo>
                    <a:pt x="62" y="61"/>
                  </a:lnTo>
                  <a:lnTo>
                    <a:pt x="61" y="63"/>
                  </a:lnTo>
                  <a:lnTo>
                    <a:pt x="61" y="69"/>
                  </a:lnTo>
                  <a:lnTo>
                    <a:pt x="60" y="74"/>
                  </a:lnTo>
                  <a:lnTo>
                    <a:pt x="60" y="77"/>
                  </a:lnTo>
                  <a:lnTo>
                    <a:pt x="60" y="78"/>
                  </a:lnTo>
                  <a:lnTo>
                    <a:pt x="61" y="81"/>
                  </a:lnTo>
                  <a:lnTo>
                    <a:pt x="60" y="85"/>
                  </a:lnTo>
                  <a:lnTo>
                    <a:pt x="60" y="90"/>
                  </a:lnTo>
                  <a:lnTo>
                    <a:pt x="61" y="98"/>
                  </a:lnTo>
                  <a:lnTo>
                    <a:pt x="63" y="101"/>
                  </a:lnTo>
                  <a:lnTo>
                    <a:pt x="64" y="105"/>
                  </a:lnTo>
                  <a:lnTo>
                    <a:pt x="65" y="106"/>
                  </a:lnTo>
                  <a:lnTo>
                    <a:pt x="68" y="107"/>
                  </a:lnTo>
                  <a:lnTo>
                    <a:pt x="71" y="107"/>
                  </a:lnTo>
                  <a:lnTo>
                    <a:pt x="71" y="108"/>
                  </a:lnTo>
                  <a:lnTo>
                    <a:pt x="74" y="110"/>
                  </a:lnTo>
                  <a:lnTo>
                    <a:pt x="74" y="111"/>
                  </a:lnTo>
                  <a:lnTo>
                    <a:pt x="76" y="112"/>
                  </a:lnTo>
                  <a:lnTo>
                    <a:pt x="85" y="121"/>
                  </a:lnTo>
                  <a:lnTo>
                    <a:pt x="88" y="121"/>
                  </a:lnTo>
                  <a:lnTo>
                    <a:pt x="90" y="123"/>
                  </a:lnTo>
                  <a:lnTo>
                    <a:pt x="93" y="129"/>
                  </a:lnTo>
                  <a:lnTo>
                    <a:pt x="93" y="130"/>
                  </a:lnTo>
                  <a:lnTo>
                    <a:pt x="96" y="131"/>
                  </a:lnTo>
                  <a:lnTo>
                    <a:pt x="98" y="134"/>
                  </a:lnTo>
                  <a:lnTo>
                    <a:pt x="96" y="135"/>
                  </a:lnTo>
                  <a:lnTo>
                    <a:pt x="96" y="137"/>
                  </a:lnTo>
                  <a:lnTo>
                    <a:pt x="96" y="138"/>
                  </a:lnTo>
                  <a:lnTo>
                    <a:pt x="98" y="140"/>
                  </a:lnTo>
                  <a:lnTo>
                    <a:pt x="98" y="143"/>
                  </a:lnTo>
                  <a:lnTo>
                    <a:pt x="99" y="143"/>
                  </a:lnTo>
                  <a:lnTo>
                    <a:pt x="98" y="145"/>
                  </a:lnTo>
                  <a:lnTo>
                    <a:pt x="98" y="153"/>
                  </a:lnTo>
                  <a:lnTo>
                    <a:pt x="103" y="159"/>
                  </a:lnTo>
                  <a:lnTo>
                    <a:pt x="103" y="161"/>
                  </a:lnTo>
                  <a:lnTo>
                    <a:pt x="101" y="161"/>
                  </a:lnTo>
                  <a:lnTo>
                    <a:pt x="104" y="165"/>
                  </a:lnTo>
                  <a:lnTo>
                    <a:pt x="107" y="170"/>
                  </a:lnTo>
                  <a:lnTo>
                    <a:pt x="107" y="178"/>
                  </a:lnTo>
                  <a:lnTo>
                    <a:pt x="112" y="183"/>
                  </a:lnTo>
                  <a:lnTo>
                    <a:pt x="115" y="183"/>
                  </a:lnTo>
                  <a:lnTo>
                    <a:pt x="115" y="185"/>
                  </a:lnTo>
                  <a:lnTo>
                    <a:pt x="117" y="183"/>
                  </a:lnTo>
                  <a:lnTo>
                    <a:pt x="117" y="185"/>
                  </a:lnTo>
                  <a:lnTo>
                    <a:pt x="120" y="186"/>
                  </a:lnTo>
                  <a:lnTo>
                    <a:pt x="122" y="186"/>
                  </a:lnTo>
                  <a:lnTo>
                    <a:pt x="123" y="189"/>
                  </a:lnTo>
                  <a:lnTo>
                    <a:pt x="128" y="189"/>
                  </a:lnTo>
                  <a:lnTo>
                    <a:pt x="128" y="194"/>
                  </a:lnTo>
                  <a:lnTo>
                    <a:pt x="127" y="194"/>
                  </a:lnTo>
                  <a:lnTo>
                    <a:pt x="127" y="195"/>
                  </a:lnTo>
                  <a:lnTo>
                    <a:pt x="126" y="195"/>
                  </a:lnTo>
                  <a:lnTo>
                    <a:pt x="126" y="196"/>
                  </a:lnTo>
                  <a:lnTo>
                    <a:pt x="126" y="200"/>
                  </a:lnTo>
                  <a:lnTo>
                    <a:pt x="125" y="205"/>
                  </a:lnTo>
                  <a:lnTo>
                    <a:pt x="131" y="207"/>
                  </a:lnTo>
                  <a:lnTo>
                    <a:pt x="132" y="205"/>
                  </a:lnTo>
                  <a:lnTo>
                    <a:pt x="136" y="205"/>
                  </a:lnTo>
                  <a:lnTo>
                    <a:pt x="137" y="203"/>
                  </a:lnTo>
                  <a:lnTo>
                    <a:pt x="137" y="201"/>
                  </a:lnTo>
                  <a:lnTo>
                    <a:pt x="138" y="201"/>
                  </a:lnTo>
                  <a:lnTo>
                    <a:pt x="138" y="202"/>
                  </a:lnTo>
                  <a:lnTo>
                    <a:pt x="139" y="205"/>
                  </a:lnTo>
                  <a:lnTo>
                    <a:pt x="140" y="205"/>
                  </a:lnTo>
                  <a:lnTo>
                    <a:pt x="142" y="207"/>
                  </a:lnTo>
                  <a:lnTo>
                    <a:pt x="145" y="207"/>
                  </a:lnTo>
                  <a:lnTo>
                    <a:pt x="152" y="208"/>
                  </a:lnTo>
                  <a:lnTo>
                    <a:pt x="158" y="207"/>
                  </a:lnTo>
                  <a:lnTo>
                    <a:pt x="172" y="207"/>
                  </a:lnTo>
                  <a:lnTo>
                    <a:pt x="178" y="208"/>
                  </a:lnTo>
                  <a:lnTo>
                    <a:pt x="180" y="208"/>
                  </a:lnTo>
                  <a:lnTo>
                    <a:pt x="181" y="211"/>
                  </a:lnTo>
                  <a:lnTo>
                    <a:pt x="181" y="209"/>
                  </a:lnTo>
                  <a:lnTo>
                    <a:pt x="182" y="209"/>
                  </a:lnTo>
                  <a:lnTo>
                    <a:pt x="184" y="209"/>
                  </a:lnTo>
                  <a:lnTo>
                    <a:pt x="184" y="208"/>
                  </a:lnTo>
                  <a:lnTo>
                    <a:pt x="185" y="208"/>
                  </a:lnTo>
                  <a:lnTo>
                    <a:pt x="191" y="208"/>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4" name="Freeform 140">
              <a:extLst>
                <a:ext uri="{FF2B5EF4-FFF2-40B4-BE49-F238E27FC236}">
                  <a16:creationId xmlns:a16="http://schemas.microsoft.com/office/drawing/2014/main" id="{1E46F72F-D7B1-17D6-FE81-A83D9BA26BBD}"/>
                </a:ext>
              </a:extLst>
            </p:cNvPr>
            <p:cNvSpPr>
              <a:spLocks/>
            </p:cNvSpPr>
            <p:nvPr/>
          </p:nvSpPr>
          <p:spPr bwMode="auto">
            <a:xfrm>
              <a:off x="198327" y="2367798"/>
              <a:ext cx="30303" cy="39526"/>
            </a:xfrm>
            <a:custGeom>
              <a:avLst/>
              <a:gdLst>
                <a:gd name="T0" fmla="*/ 71 w 164"/>
                <a:gd name="T1" fmla="*/ 0 h 208"/>
                <a:gd name="T2" fmla="*/ 66 w 164"/>
                <a:gd name="T3" fmla="*/ 6 h 208"/>
                <a:gd name="T4" fmla="*/ 56 w 164"/>
                <a:gd name="T5" fmla="*/ 6 h 208"/>
                <a:gd name="T6" fmla="*/ 53 w 164"/>
                <a:gd name="T7" fmla="*/ 9 h 208"/>
                <a:gd name="T8" fmla="*/ 52 w 164"/>
                <a:gd name="T9" fmla="*/ 10 h 208"/>
                <a:gd name="T10" fmla="*/ 45 w 164"/>
                <a:gd name="T11" fmla="*/ 11 h 208"/>
                <a:gd name="T12" fmla="*/ 38 w 164"/>
                <a:gd name="T13" fmla="*/ 14 h 208"/>
                <a:gd name="T14" fmla="*/ 33 w 164"/>
                <a:gd name="T15" fmla="*/ 22 h 208"/>
                <a:gd name="T16" fmla="*/ 25 w 164"/>
                <a:gd name="T17" fmla="*/ 24 h 208"/>
                <a:gd name="T18" fmla="*/ 20 w 164"/>
                <a:gd name="T19" fmla="*/ 27 h 208"/>
                <a:gd name="T20" fmla="*/ 9 w 164"/>
                <a:gd name="T21" fmla="*/ 33 h 208"/>
                <a:gd name="T22" fmla="*/ 2 w 164"/>
                <a:gd name="T23" fmla="*/ 33 h 208"/>
                <a:gd name="T24" fmla="*/ 0 w 164"/>
                <a:gd name="T25" fmla="*/ 39 h 208"/>
                <a:gd name="T26" fmla="*/ 2 w 164"/>
                <a:gd name="T27" fmla="*/ 45 h 208"/>
                <a:gd name="T28" fmla="*/ 11 w 164"/>
                <a:gd name="T29" fmla="*/ 55 h 208"/>
                <a:gd name="T30" fmla="*/ 36 w 164"/>
                <a:gd name="T31" fmla="*/ 57 h 208"/>
                <a:gd name="T32" fmla="*/ 56 w 164"/>
                <a:gd name="T33" fmla="*/ 60 h 208"/>
                <a:gd name="T34" fmla="*/ 58 w 164"/>
                <a:gd name="T35" fmla="*/ 68 h 208"/>
                <a:gd name="T36" fmla="*/ 60 w 164"/>
                <a:gd name="T37" fmla="*/ 77 h 208"/>
                <a:gd name="T38" fmla="*/ 82 w 164"/>
                <a:gd name="T39" fmla="*/ 80 h 208"/>
                <a:gd name="T40" fmla="*/ 85 w 164"/>
                <a:gd name="T41" fmla="*/ 82 h 208"/>
                <a:gd name="T42" fmla="*/ 89 w 164"/>
                <a:gd name="T43" fmla="*/ 87 h 208"/>
                <a:gd name="T44" fmla="*/ 89 w 164"/>
                <a:gd name="T45" fmla="*/ 84 h 208"/>
                <a:gd name="T46" fmla="*/ 91 w 164"/>
                <a:gd name="T47" fmla="*/ 82 h 208"/>
                <a:gd name="T48" fmla="*/ 100 w 164"/>
                <a:gd name="T49" fmla="*/ 80 h 208"/>
                <a:gd name="T50" fmla="*/ 107 w 164"/>
                <a:gd name="T51" fmla="*/ 82 h 208"/>
                <a:gd name="T52" fmla="*/ 102 w 164"/>
                <a:gd name="T53" fmla="*/ 91 h 208"/>
                <a:gd name="T54" fmla="*/ 96 w 164"/>
                <a:gd name="T55" fmla="*/ 99 h 208"/>
                <a:gd name="T56" fmla="*/ 89 w 164"/>
                <a:gd name="T57" fmla="*/ 104 h 208"/>
                <a:gd name="T58" fmla="*/ 90 w 164"/>
                <a:gd name="T59" fmla="*/ 120 h 208"/>
                <a:gd name="T60" fmla="*/ 93 w 164"/>
                <a:gd name="T61" fmla="*/ 126 h 208"/>
                <a:gd name="T62" fmla="*/ 102 w 164"/>
                <a:gd name="T63" fmla="*/ 126 h 208"/>
                <a:gd name="T64" fmla="*/ 105 w 164"/>
                <a:gd name="T65" fmla="*/ 123 h 208"/>
                <a:gd name="T66" fmla="*/ 112 w 164"/>
                <a:gd name="T67" fmla="*/ 125 h 208"/>
                <a:gd name="T68" fmla="*/ 113 w 164"/>
                <a:gd name="T69" fmla="*/ 123 h 208"/>
                <a:gd name="T70" fmla="*/ 121 w 164"/>
                <a:gd name="T71" fmla="*/ 123 h 208"/>
                <a:gd name="T72" fmla="*/ 129 w 164"/>
                <a:gd name="T73" fmla="*/ 126 h 208"/>
                <a:gd name="T74" fmla="*/ 129 w 164"/>
                <a:gd name="T75" fmla="*/ 137 h 208"/>
                <a:gd name="T76" fmla="*/ 132 w 164"/>
                <a:gd name="T77" fmla="*/ 144 h 208"/>
                <a:gd name="T78" fmla="*/ 151 w 164"/>
                <a:gd name="T79" fmla="*/ 145 h 208"/>
                <a:gd name="T80" fmla="*/ 153 w 164"/>
                <a:gd name="T81" fmla="*/ 147 h 208"/>
                <a:gd name="T82" fmla="*/ 159 w 164"/>
                <a:gd name="T83" fmla="*/ 155 h 208"/>
                <a:gd name="T84" fmla="*/ 161 w 164"/>
                <a:gd name="T85" fmla="*/ 158 h 208"/>
                <a:gd name="T86" fmla="*/ 161 w 164"/>
                <a:gd name="T87" fmla="*/ 162 h 208"/>
                <a:gd name="T88" fmla="*/ 155 w 164"/>
                <a:gd name="T89" fmla="*/ 164 h 208"/>
                <a:gd name="T90" fmla="*/ 153 w 164"/>
                <a:gd name="T91" fmla="*/ 167 h 208"/>
                <a:gd name="T92" fmla="*/ 148 w 164"/>
                <a:gd name="T93" fmla="*/ 169 h 208"/>
                <a:gd name="T94" fmla="*/ 153 w 164"/>
                <a:gd name="T95" fmla="*/ 191 h 208"/>
                <a:gd name="T96" fmla="*/ 154 w 164"/>
                <a:gd name="T97" fmla="*/ 194 h 208"/>
                <a:gd name="T98" fmla="*/ 162 w 164"/>
                <a:gd name="T99" fmla="*/ 200 h 208"/>
                <a:gd name="T100" fmla="*/ 164 w 164"/>
                <a:gd name="T10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208">
                  <a:moveTo>
                    <a:pt x="107" y="0"/>
                  </a:moveTo>
                  <a:lnTo>
                    <a:pt x="71" y="0"/>
                  </a:lnTo>
                  <a:lnTo>
                    <a:pt x="67" y="3"/>
                  </a:lnTo>
                  <a:lnTo>
                    <a:pt x="66" y="6"/>
                  </a:lnTo>
                  <a:lnTo>
                    <a:pt x="60" y="6"/>
                  </a:lnTo>
                  <a:lnTo>
                    <a:pt x="56" y="6"/>
                  </a:lnTo>
                  <a:lnTo>
                    <a:pt x="55" y="9"/>
                  </a:lnTo>
                  <a:lnTo>
                    <a:pt x="53" y="9"/>
                  </a:lnTo>
                  <a:lnTo>
                    <a:pt x="52" y="9"/>
                  </a:lnTo>
                  <a:lnTo>
                    <a:pt x="52" y="10"/>
                  </a:lnTo>
                  <a:lnTo>
                    <a:pt x="49" y="11"/>
                  </a:lnTo>
                  <a:lnTo>
                    <a:pt x="45" y="11"/>
                  </a:lnTo>
                  <a:lnTo>
                    <a:pt x="44" y="13"/>
                  </a:lnTo>
                  <a:lnTo>
                    <a:pt x="38" y="14"/>
                  </a:lnTo>
                  <a:lnTo>
                    <a:pt x="34" y="16"/>
                  </a:lnTo>
                  <a:lnTo>
                    <a:pt x="33" y="22"/>
                  </a:lnTo>
                  <a:lnTo>
                    <a:pt x="28" y="22"/>
                  </a:lnTo>
                  <a:lnTo>
                    <a:pt x="25" y="24"/>
                  </a:lnTo>
                  <a:lnTo>
                    <a:pt x="22" y="24"/>
                  </a:lnTo>
                  <a:lnTo>
                    <a:pt x="20" y="27"/>
                  </a:lnTo>
                  <a:lnTo>
                    <a:pt x="12" y="27"/>
                  </a:lnTo>
                  <a:lnTo>
                    <a:pt x="9" y="33"/>
                  </a:lnTo>
                  <a:lnTo>
                    <a:pt x="6" y="33"/>
                  </a:lnTo>
                  <a:lnTo>
                    <a:pt x="2" y="33"/>
                  </a:lnTo>
                  <a:lnTo>
                    <a:pt x="1" y="36"/>
                  </a:lnTo>
                  <a:lnTo>
                    <a:pt x="0" y="39"/>
                  </a:lnTo>
                  <a:lnTo>
                    <a:pt x="1" y="44"/>
                  </a:lnTo>
                  <a:lnTo>
                    <a:pt x="2" y="45"/>
                  </a:lnTo>
                  <a:lnTo>
                    <a:pt x="6" y="49"/>
                  </a:lnTo>
                  <a:lnTo>
                    <a:pt x="11" y="55"/>
                  </a:lnTo>
                  <a:lnTo>
                    <a:pt x="31" y="55"/>
                  </a:lnTo>
                  <a:lnTo>
                    <a:pt x="36" y="57"/>
                  </a:lnTo>
                  <a:lnTo>
                    <a:pt x="53" y="57"/>
                  </a:lnTo>
                  <a:lnTo>
                    <a:pt x="56" y="60"/>
                  </a:lnTo>
                  <a:lnTo>
                    <a:pt x="56" y="66"/>
                  </a:lnTo>
                  <a:lnTo>
                    <a:pt x="58" y="68"/>
                  </a:lnTo>
                  <a:lnTo>
                    <a:pt x="58" y="71"/>
                  </a:lnTo>
                  <a:lnTo>
                    <a:pt x="60" y="77"/>
                  </a:lnTo>
                  <a:lnTo>
                    <a:pt x="80" y="77"/>
                  </a:lnTo>
                  <a:lnTo>
                    <a:pt x="82" y="80"/>
                  </a:lnTo>
                  <a:lnTo>
                    <a:pt x="88" y="80"/>
                  </a:lnTo>
                  <a:lnTo>
                    <a:pt x="85" y="82"/>
                  </a:lnTo>
                  <a:lnTo>
                    <a:pt x="88" y="85"/>
                  </a:lnTo>
                  <a:lnTo>
                    <a:pt x="89" y="87"/>
                  </a:lnTo>
                  <a:lnTo>
                    <a:pt x="89" y="85"/>
                  </a:lnTo>
                  <a:lnTo>
                    <a:pt x="89" y="84"/>
                  </a:lnTo>
                  <a:lnTo>
                    <a:pt x="90" y="84"/>
                  </a:lnTo>
                  <a:lnTo>
                    <a:pt x="91" y="82"/>
                  </a:lnTo>
                  <a:lnTo>
                    <a:pt x="99" y="82"/>
                  </a:lnTo>
                  <a:lnTo>
                    <a:pt x="100" y="80"/>
                  </a:lnTo>
                  <a:lnTo>
                    <a:pt x="102" y="82"/>
                  </a:lnTo>
                  <a:lnTo>
                    <a:pt x="107" y="82"/>
                  </a:lnTo>
                  <a:lnTo>
                    <a:pt x="107" y="90"/>
                  </a:lnTo>
                  <a:lnTo>
                    <a:pt x="102" y="91"/>
                  </a:lnTo>
                  <a:lnTo>
                    <a:pt x="99" y="98"/>
                  </a:lnTo>
                  <a:lnTo>
                    <a:pt x="96" y="99"/>
                  </a:lnTo>
                  <a:lnTo>
                    <a:pt x="93" y="102"/>
                  </a:lnTo>
                  <a:lnTo>
                    <a:pt x="89" y="104"/>
                  </a:lnTo>
                  <a:lnTo>
                    <a:pt x="89" y="120"/>
                  </a:lnTo>
                  <a:lnTo>
                    <a:pt x="90" y="120"/>
                  </a:lnTo>
                  <a:lnTo>
                    <a:pt x="91" y="122"/>
                  </a:lnTo>
                  <a:lnTo>
                    <a:pt x="93" y="126"/>
                  </a:lnTo>
                  <a:lnTo>
                    <a:pt x="96" y="129"/>
                  </a:lnTo>
                  <a:lnTo>
                    <a:pt x="102" y="126"/>
                  </a:lnTo>
                  <a:lnTo>
                    <a:pt x="103" y="123"/>
                  </a:lnTo>
                  <a:lnTo>
                    <a:pt x="105" y="123"/>
                  </a:lnTo>
                  <a:lnTo>
                    <a:pt x="109" y="126"/>
                  </a:lnTo>
                  <a:lnTo>
                    <a:pt x="112" y="125"/>
                  </a:lnTo>
                  <a:lnTo>
                    <a:pt x="112" y="123"/>
                  </a:lnTo>
                  <a:lnTo>
                    <a:pt x="113" y="123"/>
                  </a:lnTo>
                  <a:lnTo>
                    <a:pt x="115" y="123"/>
                  </a:lnTo>
                  <a:lnTo>
                    <a:pt x="121" y="123"/>
                  </a:lnTo>
                  <a:lnTo>
                    <a:pt x="124" y="126"/>
                  </a:lnTo>
                  <a:lnTo>
                    <a:pt x="129" y="126"/>
                  </a:lnTo>
                  <a:lnTo>
                    <a:pt x="129" y="134"/>
                  </a:lnTo>
                  <a:lnTo>
                    <a:pt x="129" y="137"/>
                  </a:lnTo>
                  <a:lnTo>
                    <a:pt x="131" y="142"/>
                  </a:lnTo>
                  <a:lnTo>
                    <a:pt x="132" y="144"/>
                  </a:lnTo>
                  <a:lnTo>
                    <a:pt x="145" y="144"/>
                  </a:lnTo>
                  <a:lnTo>
                    <a:pt x="151" y="145"/>
                  </a:lnTo>
                  <a:lnTo>
                    <a:pt x="151" y="146"/>
                  </a:lnTo>
                  <a:lnTo>
                    <a:pt x="153" y="147"/>
                  </a:lnTo>
                  <a:lnTo>
                    <a:pt x="154" y="153"/>
                  </a:lnTo>
                  <a:lnTo>
                    <a:pt x="159" y="155"/>
                  </a:lnTo>
                  <a:lnTo>
                    <a:pt x="162" y="158"/>
                  </a:lnTo>
                  <a:lnTo>
                    <a:pt x="161" y="158"/>
                  </a:lnTo>
                  <a:lnTo>
                    <a:pt x="161" y="160"/>
                  </a:lnTo>
                  <a:lnTo>
                    <a:pt x="161" y="162"/>
                  </a:lnTo>
                  <a:lnTo>
                    <a:pt x="159" y="164"/>
                  </a:lnTo>
                  <a:lnTo>
                    <a:pt x="155" y="164"/>
                  </a:lnTo>
                  <a:lnTo>
                    <a:pt x="154" y="166"/>
                  </a:lnTo>
                  <a:lnTo>
                    <a:pt x="153" y="167"/>
                  </a:lnTo>
                  <a:lnTo>
                    <a:pt x="149" y="167"/>
                  </a:lnTo>
                  <a:lnTo>
                    <a:pt x="148" y="169"/>
                  </a:lnTo>
                  <a:lnTo>
                    <a:pt x="148" y="178"/>
                  </a:lnTo>
                  <a:lnTo>
                    <a:pt x="153" y="191"/>
                  </a:lnTo>
                  <a:lnTo>
                    <a:pt x="153" y="192"/>
                  </a:lnTo>
                  <a:lnTo>
                    <a:pt x="154" y="194"/>
                  </a:lnTo>
                  <a:lnTo>
                    <a:pt x="156" y="197"/>
                  </a:lnTo>
                  <a:lnTo>
                    <a:pt x="162" y="200"/>
                  </a:lnTo>
                  <a:lnTo>
                    <a:pt x="162" y="204"/>
                  </a:lnTo>
                  <a:lnTo>
                    <a:pt x="164" y="208"/>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5" name="Freeform 141">
              <a:extLst>
                <a:ext uri="{FF2B5EF4-FFF2-40B4-BE49-F238E27FC236}">
                  <a16:creationId xmlns:a16="http://schemas.microsoft.com/office/drawing/2014/main" id="{AB6B55B0-B5B7-C7B2-5EAD-DCCD42750BB7}"/>
                </a:ext>
              </a:extLst>
            </p:cNvPr>
            <p:cNvSpPr>
              <a:spLocks/>
            </p:cNvSpPr>
            <p:nvPr/>
          </p:nvSpPr>
          <p:spPr bwMode="auto">
            <a:xfrm>
              <a:off x="189104" y="2351987"/>
              <a:ext cx="31621" cy="34256"/>
            </a:xfrm>
            <a:custGeom>
              <a:avLst/>
              <a:gdLst>
                <a:gd name="T0" fmla="*/ 4 w 166"/>
                <a:gd name="T1" fmla="*/ 180 h 185"/>
                <a:gd name="T2" fmla="*/ 3 w 166"/>
                <a:gd name="T3" fmla="*/ 167 h 185"/>
                <a:gd name="T4" fmla="*/ 0 w 166"/>
                <a:gd name="T5" fmla="*/ 162 h 185"/>
                <a:gd name="T6" fmla="*/ 0 w 166"/>
                <a:gd name="T7" fmla="*/ 156 h 185"/>
                <a:gd name="T8" fmla="*/ 4 w 166"/>
                <a:gd name="T9" fmla="*/ 136 h 185"/>
                <a:gd name="T10" fmla="*/ 10 w 166"/>
                <a:gd name="T11" fmla="*/ 132 h 185"/>
                <a:gd name="T12" fmla="*/ 13 w 166"/>
                <a:gd name="T13" fmla="*/ 131 h 185"/>
                <a:gd name="T14" fmla="*/ 18 w 166"/>
                <a:gd name="T15" fmla="*/ 130 h 185"/>
                <a:gd name="T16" fmla="*/ 21 w 166"/>
                <a:gd name="T17" fmla="*/ 125 h 185"/>
                <a:gd name="T18" fmla="*/ 25 w 166"/>
                <a:gd name="T19" fmla="*/ 107 h 185"/>
                <a:gd name="T20" fmla="*/ 33 w 166"/>
                <a:gd name="T21" fmla="*/ 103 h 185"/>
                <a:gd name="T22" fmla="*/ 36 w 166"/>
                <a:gd name="T23" fmla="*/ 101 h 185"/>
                <a:gd name="T24" fmla="*/ 49 w 166"/>
                <a:gd name="T25" fmla="*/ 100 h 185"/>
                <a:gd name="T26" fmla="*/ 53 w 166"/>
                <a:gd name="T27" fmla="*/ 97 h 185"/>
                <a:gd name="T28" fmla="*/ 58 w 166"/>
                <a:gd name="T29" fmla="*/ 93 h 185"/>
                <a:gd name="T30" fmla="*/ 69 w 166"/>
                <a:gd name="T31" fmla="*/ 87 h 185"/>
                <a:gd name="T32" fmla="*/ 70 w 166"/>
                <a:gd name="T33" fmla="*/ 85 h 185"/>
                <a:gd name="T34" fmla="*/ 71 w 166"/>
                <a:gd name="T35" fmla="*/ 76 h 185"/>
                <a:gd name="T36" fmla="*/ 76 w 166"/>
                <a:gd name="T37" fmla="*/ 67 h 185"/>
                <a:gd name="T38" fmla="*/ 74 w 166"/>
                <a:gd name="T39" fmla="*/ 60 h 185"/>
                <a:gd name="T40" fmla="*/ 68 w 166"/>
                <a:gd name="T41" fmla="*/ 56 h 185"/>
                <a:gd name="T42" fmla="*/ 71 w 166"/>
                <a:gd name="T43" fmla="*/ 46 h 185"/>
                <a:gd name="T44" fmla="*/ 80 w 166"/>
                <a:gd name="T45" fmla="*/ 47 h 185"/>
                <a:gd name="T46" fmla="*/ 89 w 166"/>
                <a:gd name="T47" fmla="*/ 51 h 185"/>
                <a:gd name="T48" fmla="*/ 106 w 166"/>
                <a:gd name="T49" fmla="*/ 52 h 185"/>
                <a:gd name="T50" fmla="*/ 112 w 166"/>
                <a:gd name="T51" fmla="*/ 41 h 185"/>
                <a:gd name="T52" fmla="*/ 120 w 166"/>
                <a:gd name="T53" fmla="*/ 36 h 185"/>
                <a:gd name="T54" fmla="*/ 125 w 166"/>
                <a:gd name="T55" fmla="*/ 32 h 185"/>
                <a:gd name="T56" fmla="*/ 127 w 166"/>
                <a:gd name="T57" fmla="*/ 31 h 185"/>
                <a:gd name="T58" fmla="*/ 128 w 166"/>
                <a:gd name="T59" fmla="*/ 26 h 185"/>
                <a:gd name="T60" fmla="*/ 137 w 166"/>
                <a:gd name="T61" fmla="*/ 14 h 185"/>
                <a:gd name="T62" fmla="*/ 145 w 166"/>
                <a:gd name="T63" fmla="*/ 5 h 185"/>
                <a:gd name="T64" fmla="*/ 153 w 166"/>
                <a:gd name="T65" fmla="*/ 0 h 185"/>
                <a:gd name="T66" fmla="*/ 161 w 166"/>
                <a:gd name="T67" fmla="*/ 11 h 185"/>
                <a:gd name="T68" fmla="*/ 165 w 166"/>
                <a:gd name="T69" fmla="*/ 18 h 185"/>
                <a:gd name="T70" fmla="*/ 164 w 166"/>
                <a:gd name="T71" fmla="*/ 22 h 185"/>
                <a:gd name="T72" fmla="*/ 154 w 166"/>
                <a:gd name="T73" fmla="*/ 25 h 185"/>
                <a:gd name="T74" fmla="*/ 153 w 166"/>
                <a:gd name="T75" fmla="*/ 27 h 185"/>
                <a:gd name="T76" fmla="*/ 146 w 166"/>
                <a:gd name="T77" fmla="*/ 30 h 185"/>
                <a:gd name="T78" fmla="*/ 139 w 166"/>
                <a:gd name="T79" fmla="*/ 36 h 185"/>
                <a:gd name="T80" fmla="*/ 137 w 166"/>
                <a:gd name="T81" fmla="*/ 46 h 185"/>
                <a:gd name="T82" fmla="*/ 137 w 166"/>
                <a:gd name="T83" fmla="*/ 65 h 185"/>
                <a:gd name="T84" fmla="*/ 146 w 166"/>
                <a:gd name="T85" fmla="*/ 70 h 185"/>
                <a:gd name="T86" fmla="*/ 155 w 166"/>
                <a:gd name="T87" fmla="*/ 76 h 185"/>
                <a:gd name="T88" fmla="*/ 164 w 166"/>
                <a:gd name="T89"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85">
                  <a:moveTo>
                    <a:pt x="6" y="185"/>
                  </a:moveTo>
                  <a:lnTo>
                    <a:pt x="4" y="183"/>
                  </a:lnTo>
                  <a:lnTo>
                    <a:pt x="4" y="180"/>
                  </a:lnTo>
                  <a:lnTo>
                    <a:pt x="4" y="177"/>
                  </a:lnTo>
                  <a:lnTo>
                    <a:pt x="3" y="174"/>
                  </a:lnTo>
                  <a:lnTo>
                    <a:pt x="3" y="167"/>
                  </a:lnTo>
                  <a:lnTo>
                    <a:pt x="1" y="164"/>
                  </a:lnTo>
                  <a:lnTo>
                    <a:pt x="0" y="164"/>
                  </a:lnTo>
                  <a:lnTo>
                    <a:pt x="0" y="162"/>
                  </a:lnTo>
                  <a:lnTo>
                    <a:pt x="1" y="162"/>
                  </a:lnTo>
                  <a:lnTo>
                    <a:pt x="0" y="161"/>
                  </a:lnTo>
                  <a:lnTo>
                    <a:pt x="0" y="156"/>
                  </a:lnTo>
                  <a:lnTo>
                    <a:pt x="3" y="150"/>
                  </a:lnTo>
                  <a:lnTo>
                    <a:pt x="3" y="142"/>
                  </a:lnTo>
                  <a:lnTo>
                    <a:pt x="4" y="136"/>
                  </a:lnTo>
                  <a:lnTo>
                    <a:pt x="6" y="134"/>
                  </a:lnTo>
                  <a:lnTo>
                    <a:pt x="8" y="133"/>
                  </a:lnTo>
                  <a:lnTo>
                    <a:pt x="10" y="132"/>
                  </a:lnTo>
                  <a:lnTo>
                    <a:pt x="10" y="131"/>
                  </a:lnTo>
                  <a:lnTo>
                    <a:pt x="11" y="131"/>
                  </a:lnTo>
                  <a:lnTo>
                    <a:pt x="13" y="131"/>
                  </a:lnTo>
                  <a:lnTo>
                    <a:pt x="17" y="131"/>
                  </a:lnTo>
                  <a:lnTo>
                    <a:pt x="17" y="130"/>
                  </a:lnTo>
                  <a:lnTo>
                    <a:pt x="18" y="130"/>
                  </a:lnTo>
                  <a:lnTo>
                    <a:pt x="20" y="129"/>
                  </a:lnTo>
                  <a:lnTo>
                    <a:pt x="21" y="126"/>
                  </a:lnTo>
                  <a:lnTo>
                    <a:pt x="21" y="125"/>
                  </a:lnTo>
                  <a:lnTo>
                    <a:pt x="22" y="125"/>
                  </a:lnTo>
                  <a:lnTo>
                    <a:pt x="22" y="111"/>
                  </a:lnTo>
                  <a:lnTo>
                    <a:pt x="25" y="107"/>
                  </a:lnTo>
                  <a:lnTo>
                    <a:pt x="25" y="102"/>
                  </a:lnTo>
                  <a:lnTo>
                    <a:pt x="28" y="101"/>
                  </a:lnTo>
                  <a:lnTo>
                    <a:pt x="33" y="103"/>
                  </a:lnTo>
                  <a:lnTo>
                    <a:pt x="33" y="102"/>
                  </a:lnTo>
                  <a:lnTo>
                    <a:pt x="34" y="102"/>
                  </a:lnTo>
                  <a:lnTo>
                    <a:pt x="36" y="101"/>
                  </a:lnTo>
                  <a:lnTo>
                    <a:pt x="41" y="101"/>
                  </a:lnTo>
                  <a:lnTo>
                    <a:pt x="46" y="100"/>
                  </a:lnTo>
                  <a:lnTo>
                    <a:pt x="49" y="100"/>
                  </a:lnTo>
                  <a:lnTo>
                    <a:pt x="52" y="98"/>
                  </a:lnTo>
                  <a:lnTo>
                    <a:pt x="52" y="97"/>
                  </a:lnTo>
                  <a:lnTo>
                    <a:pt x="53" y="97"/>
                  </a:lnTo>
                  <a:lnTo>
                    <a:pt x="55" y="96"/>
                  </a:lnTo>
                  <a:lnTo>
                    <a:pt x="56" y="94"/>
                  </a:lnTo>
                  <a:lnTo>
                    <a:pt x="58" y="93"/>
                  </a:lnTo>
                  <a:lnTo>
                    <a:pt x="63" y="90"/>
                  </a:lnTo>
                  <a:lnTo>
                    <a:pt x="68" y="89"/>
                  </a:lnTo>
                  <a:lnTo>
                    <a:pt x="69" y="87"/>
                  </a:lnTo>
                  <a:lnTo>
                    <a:pt x="69" y="86"/>
                  </a:lnTo>
                  <a:lnTo>
                    <a:pt x="70" y="86"/>
                  </a:lnTo>
                  <a:lnTo>
                    <a:pt x="70" y="85"/>
                  </a:lnTo>
                  <a:lnTo>
                    <a:pt x="71" y="85"/>
                  </a:lnTo>
                  <a:lnTo>
                    <a:pt x="71" y="79"/>
                  </a:lnTo>
                  <a:lnTo>
                    <a:pt x="71" y="76"/>
                  </a:lnTo>
                  <a:lnTo>
                    <a:pt x="74" y="76"/>
                  </a:lnTo>
                  <a:lnTo>
                    <a:pt x="74" y="71"/>
                  </a:lnTo>
                  <a:lnTo>
                    <a:pt x="76" y="67"/>
                  </a:lnTo>
                  <a:lnTo>
                    <a:pt x="77" y="65"/>
                  </a:lnTo>
                  <a:lnTo>
                    <a:pt x="74" y="63"/>
                  </a:lnTo>
                  <a:lnTo>
                    <a:pt x="74" y="60"/>
                  </a:lnTo>
                  <a:lnTo>
                    <a:pt x="71" y="59"/>
                  </a:lnTo>
                  <a:lnTo>
                    <a:pt x="71" y="58"/>
                  </a:lnTo>
                  <a:lnTo>
                    <a:pt x="68" y="56"/>
                  </a:lnTo>
                  <a:lnTo>
                    <a:pt x="68" y="47"/>
                  </a:lnTo>
                  <a:lnTo>
                    <a:pt x="69" y="43"/>
                  </a:lnTo>
                  <a:lnTo>
                    <a:pt x="71" y="46"/>
                  </a:lnTo>
                  <a:lnTo>
                    <a:pt x="77" y="46"/>
                  </a:lnTo>
                  <a:lnTo>
                    <a:pt x="79" y="47"/>
                  </a:lnTo>
                  <a:lnTo>
                    <a:pt x="80" y="47"/>
                  </a:lnTo>
                  <a:lnTo>
                    <a:pt x="84" y="49"/>
                  </a:lnTo>
                  <a:lnTo>
                    <a:pt x="88" y="50"/>
                  </a:lnTo>
                  <a:lnTo>
                    <a:pt x="89" y="51"/>
                  </a:lnTo>
                  <a:lnTo>
                    <a:pt x="91" y="54"/>
                  </a:lnTo>
                  <a:lnTo>
                    <a:pt x="102" y="54"/>
                  </a:lnTo>
                  <a:lnTo>
                    <a:pt x="106" y="52"/>
                  </a:lnTo>
                  <a:lnTo>
                    <a:pt x="106" y="47"/>
                  </a:lnTo>
                  <a:lnTo>
                    <a:pt x="110" y="46"/>
                  </a:lnTo>
                  <a:lnTo>
                    <a:pt x="112" y="41"/>
                  </a:lnTo>
                  <a:lnTo>
                    <a:pt x="113" y="38"/>
                  </a:lnTo>
                  <a:lnTo>
                    <a:pt x="117" y="38"/>
                  </a:lnTo>
                  <a:lnTo>
                    <a:pt x="120" y="36"/>
                  </a:lnTo>
                  <a:lnTo>
                    <a:pt x="124" y="36"/>
                  </a:lnTo>
                  <a:lnTo>
                    <a:pt x="125" y="34"/>
                  </a:lnTo>
                  <a:lnTo>
                    <a:pt x="125" y="32"/>
                  </a:lnTo>
                  <a:lnTo>
                    <a:pt x="126" y="32"/>
                  </a:lnTo>
                  <a:lnTo>
                    <a:pt x="126" y="31"/>
                  </a:lnTo>
                  <a:lnTo>
                    <a:pt x="127" y="31"/>
                  </a:lnTo>
                  <a:lnTo>
                    <a:pt x="127" y="30"/>
                  </a:lnTo>
                  <a:lnTo>
                    <a:pt x="128" y="30"/>
                  </a:lnTo>
                  <a:lnTo>
                    <a:pt x="128" y="26"/>
                  </a:lnTo>
                  <a:lnTo>
                    <a:pt x="131" y="25"/>
                  </a:lnTo>
                  <a:lnTo>
                    <a:pt x="135" y="22"/>
                  </a:lnTo>
                  <a:lnTo>
                    <a:pt x="137" y="14"/>
                  </a:lnTo>
                  <a:lnTo>
                    <a:pt x="139" y="13"/>
                  </a:lnTo>
                  <a:lnTo>
                    <a:pt x="142" y="11"/>
                  </a:lnTo>
                  <a:lnTo>
                    <a:pt x="145" y="5"/>
                  </a:lnTo>
                  <a:lnTo>
                    <a:pt x="145" y="3"/>
                  </a:lnTo>
                  <a:lnTo>
                    <a:pt x="146" y="0"/>
                  </a:lnTo>
                  <a:lnTo>
                    <a:pt x="153" y="0"/>
                  </a:lnTo>
                  <a:lnTo>
                    <a:pt x="155" y="5"/>
                  </a:lnTo>
                  <a:lnTo>
                    <a:pt x="159" y="11"/>
                  </a:lnTo>
                  <a:lnTo>
                    <a:pt x="161" y="11"/>
                  </a:lnTo>
                  <a:lnTo>
                    <a:pt x="161" y="13"/>
                  </a:lnTo>
                  <a:lnTo>
                    <a:pt x="166" y="14"/>
                  </a:lnTo>
                  <a:lnTo>
                    <a:pt x="165" y="18"/>
                  </a:lnTo>
                  <a:lnTo>
                    <a:pt x="164" y="18"/>
                  </a:lnTo>
                  <a:lnTo>
                    <a:pt x="164" y="19"/>
                  </a:lnTo>
                  <a:lnTo>
                    <a:pt x="164" y="22"/>
                  </a:lnTo>
                  <a:lnTo>
                    <a:pt x="159" y="22"/>
                  </a:lnTo>
                  <a:lnTo>
                    <a:pt x="155" y="25"/>
                  </a:lnTo>
                  <a:lnTo>
                    <a:pt x="154" y="25"/>
                  </a:lnTo>
                  <a:lnTo>
                    <a:pt x="154" y="26"/>
                  </a:lnTo>
                  <a:lnTo>
                    <a:pt x="153" y="26"/>
                  </a:lnTo>
                  <a:lnTo>
                    <a:pt x="153" y="27"/>
                  </a:lnTo>
                  <a:lnTo>
                    <a:pt x="150" y="30"/>
                  </a:lnTo>
                  <a:lnTo>
                    <a:pt x="147" y="27"/>
                  </a:lnTo>
                  <a:lnTo>
                    <a:pt x="146" y="30"/>
                  </a:lnTo>
                  <a:lnTo>
                    <a:pt x="145" y="32"/>
                  </a:lnTo>
                  <a:lnTo>
                    <a:pt x="140" y="32"/>
                  </a:lnTo>
                  <a:lnTo>
                    <a:pt x="139" y="36"/>
                  </a:lnTo>
                  <a:lnTo>
                    <a:pt x="137" y="37"/>
                  </a:lnTo>
                  <a:lnTo>
                    <a:pt x="137" y="43"/>
                  </a:lnTo>
                  <a:lnTo>
                    <a:pt x="137" y="46"/>
                  </a:lnTo>
                  <a:lnTo>
                    <a:pt x="135" y="48"/>
                  </a:lnTo>
                  <a:lnTo>
                    <a:pt x="137" y="52"/>
                  </a:lnTo>
                  <a:lnTo>
                    <a:pt x="137" y="65"/>
                  </a:lnTo>
                  <a:lnTo>
                    <a:pt x="142" y="67"/>
                  </a:lnTo>
                  <a:lnTo>
                    <a:pt x="146" y="68"/>
                  </a:lnTo>
                  <a:lnTo>
                    <a:pt x="146" y="70"/>
                  </a:lnTo>
                  <a:lnTo>
                    <a:pt x="148" y="71"/>
                  </a:lnTo>
                  <a:lnTo>
                    <a:pt x="153" y="74"/>
                  </a:lnTo>
                  <a:lnTo>
                    <a:pt x="155" y="76"/>
                  </a:lnTo>
                  <a:lnTo>
                    <a:pt x="159" y="74"/>
                  </a:lnTo>
                  <a:lnTo>
                    <a:pt x="161" y="68"/>
                  </a:lnTo>
                  <a:lnTo>
                    <a:pt x="164" y="71"/>
                  </a:lnTo>
                  <a:lnTo>
                    <a:pt x="159" y="78"/>
                  </a:lnTo>
                  <a:lnTo>
                    <a:pt x="157" y="85"/>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6" name="Freeform 142">
              <a:extLst>
                <a:ext uri="{FF2B5EF4-FFF2-40B4-BE49-F238E27FC236}">
                  <a16:creationId xmlns:a16="http://schemas.microsoft.com/office/drawing/2014/main" id="{D3C2D4B1-38AA-6DEB-5CEF-1A90471F787D}"/>
                </a:ext>
              </a:extLst>
            </p:cNvPr>
            <p:cNvSpPr>
              <a:spLocks/>
            </p:cNvSpPr>
            <p:nvPr/>
          </p:nvSpPr>
          <p:spPr bwMode="auto">
            <a:xfrm>
              <a:off x="152213" y="2387561"/>
              <a:ext cx="38209" cy="27668"/>
            </a:xfrm>
            <a:custGeom>
              <a:avLst/>
              <a:gdLst>
                <a:gd name="T0" fmla="*/ 6 w 206"/>
                <a:gd name="T1" fmla="*/ 142 h 149"/>
                <a:gd name="T2" fmla="*/ 6 w 206"/>
                <a:gd name="T3" fmla="*/ 136 h 149"/>
                <a:gd name="T4" fmla="*/ 14 w 206"/>
                <a:gd name="T5" fmla="*/ 131 h 149"/>
                <a:gd name="T6" fmla="*/ 20 w 206"/>
                <a:gd name="T7" fmla="*/ 136 h 149"/>
                <a:gd name="T8" fmla="*/ 31 w 206"/>
                <a:gd name="T9" fmla="*/ 141 h 149"/>
                <a:gd name="T10" fmla="*/ 43 w 206"/>
                <a:gd name="T11" fmla="*/ 142 h 149"/>
                <a:gd name="T12" fmla="*/ 63 w 206"/>
                <a:gd name="T13" fmla="*/ 142 h 149"/>
                <a:gd name="T14" fmla="*/ 65 w 206"/>
                <a:gd name="T15" fmla="*/ 144 h 149"/>
                <a:gd name="T16" fmla="*/ 77 w 206"/>
                <a:gd name="T17" fmla="*/ 144 h 149"/>
                <a:gd name="T18" fmla="*/ 85 w 206"/>
                <a:gd name="T19" fmla="*/ 138 h 149"/>
                <a:gd name="T20" fmla="*/ 93 w 206"/>
                <a:gd name="T21" fmla="*/ 133 h 149"/>
                <a:gd name="T22" fmla="*/ 100 w 206"/>
                <a:gd name="T23" fmla="*/ 135 h 149"/>
                <a:gd name="T24" fmla="*/ 105 w 206"/>
                <a:gd name="T25" fmla="*/ 132 h 149"/>
                <a:gd name="T26" fmla="*/ 109 w 206"/>
                <a:gd name="T27" fmla="*/ 125 h 149"/>
                <a:gd name="T28" fmla="*/ 115 w 206"/>
                <a:gd name="T29" fmla="*/ 116 h 149"/>
                <a:gd name="T30" fmla="*/ 112 w 206"/>
                <a:gd name="T31" fmla="*/ 109 h 149"/>
                <a:gd name="T32" fmla="*/ 107 w 206"/>
                <a:gd name="T33" fmla="*/ 100 h 149"/>
                <a:gd name="T34" fmla="*/ 120 w 206"/>
                <a:gd name="T35" fmla="*/ 95 h 149"/>
                <a:gd name="T36" fmla="*/ 126 w 206"/>
                <a:gd name="T37" fmla="*/ 98 h 149"/>
                <a:gd name="T38" fmla="*/ 128 w 206"/>
                <a:gd name="T39" fmla="*/ 98 h 149"/>
                <a:gd name="T40" fmla="*/ 137 w 206"/>
                <a:gd name="T41" fmla="*/ 87 h 149"/>
                <a:gd name="T42" fmla="*/ 141 w 206"/>
                <a:gd name="T43" fmla="*/ 74 h 149"/>
                <a:gd name="T44" fmla="*/ 144 w 206"/>
                <a:gd name="T45" fmla="*/ 71 h 149"/>
                <a:gd name="T46" fmla="*/ 140 w 206"/>
                <a:gd name="T47" fmla="*/ 45 h 149"/>
                <a:gd name="T48" fmla="*/ 131 w 206"/>
                <a:gd name="T49" fmla="*/ 35 h 149"/>
                <a:gd name="T50" fmla="*/ 120 w 206"/>
                <a:gd name="T51" fmla="*/ 35 h 149"/>
                <a:gd name="T52" fmla="*/ 113 w 206"/>
                <a:gd name="T53" fmla="*/ 33 h 149"/>
                <a:gd name="T54" fmla="*/ 107 w 206"/>
                <a:gd name="T55" fmla="*/ 29 h 149"/>
                <a:gd name="T56" fmla="*/ 100 w 206"/>
                <a:gd name="T57" fmla="*/ 23 h 149"/>
                <a:gd name="T58" fmla="*/ 99 w 206"/>
                <a:gd name="T59" fmla="*/ 16 h 149"/>
                <a:gd name="T60" fmla="*/ 101 w 206"/>
                <a:gd name="T61" fmla="*/ 13 h 149"/>
                <a:gd name="T62" fmla="*/ 104 w 206"/>
                <a:gd name="T63" fmla="*/ 12 h 149"/>
                <a:gd name="T64" fmla="*/ 106 w 206"/>
                <a:gd name="T65" fmla="*/ 11 h 149"/>
                <a:gd name="T66" fmla="*/ 114 w 206"/>
                <a:gd name="T67" fmla="*/ 12 h 149"/>
                <a:gd name="T68" fmla="*/ 117 w 206"/>
                <a:gd name="T69" fmla="*/ 11 h 149"/>
                <a:gd name="T70" fmla="*/ 120 w 206"/>
                <a:gd name="T71" fmla="*/ 13 h 149"/>
                <a:gd name="T72" fmla="*/ 129 w 206"/>
                <a:gd name="T73" fmla="*/ 18 h 149"/>
                <a:gd name="T74" fmla="*/ 139 w 206"/>
                <a:gd name="T75" fmla="*/ 21 h 149"/>
                <a:gd name="T76" fmla="*/ 155 w 206"/>
                <a:gd name="T77" fmla="*/ 21 h 149"/>
                <a:gd name="T78" fmla="*/ 161 w 206"/>
                <a:gd name="T79" fmla="*/ 20 h 149"/>
                <a:gd name="T80" fmla="*/ 168 w 206"/>
                <a:gd name="T81" fmla="*/ 23 h 149"/>
                <a:gd name="T82" fmla="*/ 170 w 206"/>
                <a:gd name="T83" fmla="*/ 23 h 149"/>
                <a:gd name="T84" fmla="*/ 175 w 206"/>
                <a:gd name="T85" fmla="*/ 21 h 149"/>
                <a:gd name="T86" fmla="*/ 190 w 206"/>
                <a:gd name="T87" fmla="*/ 18 h 149"/>
                <a:gd name="T88" fmla="*/ 197 w 206"/>
                <a:gd name="T89" fmla="*/ 11 h 149"/>
                <a:gd name="T90" fmla="*/ 205 w 206"/>
                <a:gd name="T91"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149">
                  <a:moveTo>
                    <a:pt x="0" y="149"/>
                  </a:moveTo>
                  <a:lnTo>
                    <a:pt x="6" y="149"/>
                  </a:lnTo>
                  <a:lnTo>
                    <a:pt x="6" y="142"/>
                  </a:lnTo>
                  <a:lnTo>
                    <a:pt x="5" y="141"/>
                  </a:lnTo>
                  <a:lnTo>
                    <a:pt x="2" y="141"/>
                  </a:lnTo>
                  <a:lnTo>
                    <a:pt x="6" y="136"/>
                  </a:lnTo>
                  <a:lnTo>
                    <a:pt x="8" y="133"/>
                  </a:lnTo>
                  <a:lnTo>
                    <a:pt x="13" y="133"/>
                  </a:lnTo>
                  <a:lnTo>
                    <a:pt x="14" y="131"/>
                  </a:lnTo>
                  <a:lnTo>
                    <a:pt x="17" y="132"/>
                  </a:lnTo>
                  <a:lnTo>
                    <a:pt x="18" y="133"/>
                  </a:lnTo>
                  <a:lnTo>
                    <a:pt x="20" y="136"/>
                  </a:lnTo>
                  <a:lnTo>
                    <a:pt x="24" y="138"/>
                  </a:lnTo>
                  <a:lnTo>
                    <a:pt x="28" y="141"/>
                  </a:lnTo>
                  <a:lnTo>
                    <a:pt x="31" y="141"/>
                  </a:lnTo>
                  <a:lnTo>
                    <a:pt x="35" y="142"/>
                  </a:lnTo>
                  <a:lnTo>
                    <a:pt x="41" y="142"/>
                  </a:lnTo>
                  <a:lnTo>
                    <a:pt x="43" y="142"/>
                  </a:lnTo>
                  <a:lnTo>
                    <a:pt x="46" y="144"/>
                  </a:lnTo>
                  <a:lnTo>
                    <a:pt x="53" y="142"/>
                  </a:lnTo>
                  <a:lnTo>
                    <a:pt x="63" y="142"/>
                  </a:lnTo>
                  <a:lnTo>
                    <a:pt x="63" y="144"/>
                  </a:lnTo>
                  <a:lnTo>
                    <a:pt x="65" y="145"/>
                  </a:lnTo>
                  <a:lnTo>
                    <a:pt x="65" y="144"/>
                  </a:lnTo>
                  <a:lnTo>
                    <a:pt x="66" y="142"/>
                  </a:lnTo>
                  <a:lnTo>
                    <a:pt x="71" y="142"/>
                  </a:lnTo>
                  <a:lnTo>
                    <a:pt x="77" y="144"/>
                  </a:lnTo>
                  <a:lnTo>
                    <a:pt x="79" y="142"/>
                  </a:lnTo>
                  <a:lnTo>
                    <a:pt x="84" y="142"/>
                  </a:lnTo>
                  <a:lnTo>
                    <a:pt x="85" y="138"/>
                  </a:lnTo>
                  <a:lnTo>
                    <a:pt x="88" y="138"/>
                  </a:lnTo>
                  <a:lnTo>
                    <a:pt x="93" y="136"/>
                  </a:lnTo>
                  <a:lnTo>
                    <a:pt x="93" y="133"/>
                  </a:lnTo>
                  <a:lnTo>
                    <a:pt x="95" y="133"/>
                  </a:lnTo>
                  <a:lnTo>
                    <a:pt x="96" y="133"/>
                  </a:lnTo>
                  <a:lnTo>
                    <a:pt x="100" y="135"/>
                  </a:lnTo>
                  <a:lnTo>
                    <a:pt x="104" y="133"/>
                  </a:lnTo>
                  <a:lnTo>
                    <a:pt x="104" y="132"/>
                  </a:lnTo>
                  <a:lnTo>
                    <a:pt x="105" y="132"/>
                  </a:lnTo>
                  <a:lnTo>
                    <a:pt x="106" y="130"/>
                  </a:lnTo>
                  <a:lnTo>
                    <a:pt x="108" y="127"/>
                  </a:lnTo>
                  <a:lnTo>
                    <a:pt x="109" y="125"/>
                  </a:lnTo>
                  <a:lnTo>
                    <a:pt x="111" y="121"/>
                  </a:lnTo>
                  <a:lnTo>
                    <a:pt x="115" y="120"/>
                  </a:lnTo>
                  <a:lnTo>
                    <a:pt x="115" y="116"/>
                  </a:lnTo>
                  <a:lnTo>
                    <a:pt x="114" y="112"/>
                  </a:lnTo>
                  <a:lnTo>
                    <a:pt x="114" y="110"/>
                  </a:lnTo>
                  <a:lnTo>
                    <a:pt x="112" y="109"/>
                  </a:lnTo>
                  <a:lnTo>
                    <a:pt x="112" y="106"/>
                  </a:lnTo>
                  <a:lnTo>
                    <a:pt x="109" y="106"/>
                  </a:lnTo>
                  <a:lnTo>
                    <a:pt x="107" y="100"/>
                  </a:lnTo>
                  <a:lnTo>
                    <a:pt x="107" y="97"/>
                  </a:lnTo>
                  <a:lnTo>
                    <a:pt x="109" y="95"/>
                  </a:lnTo>
                  <a:lnTo>
                    <a:pt x="120" y="95"/>
                  </a:lnTo>
                  <a:lnTo>
                    <a:pt x="120" y="96"/>
                  </a:lnTo>
                  <a:lnTo>
                    <a:pt x="123" y="97"/>
                  </a:lnTo>
                  <a:lnTo>
                    <a:pt x="126" y="98"/>
                  </a:lnTo>
                  <a:lnTo>
                    <a:pt x="127" y="99"/>
                  </a:lnTo>
                  <a:lnTo>
                    <a:pt x="127" y="98"/>
                  </a:lnTo>
                  <a:lnTo>
                    <a:pt x="128" y="98"/>
                  </a:lnTo>
                  <a:lnTo>
                    <a:pt x="131" y="95"/>
                  </a:lnTo>
                  <a:lnTo>
                    <a:pt x="134" y="92"/>
                  </a:lnTo>
                  <a:lnTo>
                    <a:pt x="137" y="87"/>
                  </a:lnTo>
                  <a:lnTo>
                    <a:pt x="139" y="84"/>
                  </a:lnTo>
                  <a:lnTo>
                    <a:pt x="140" y="76"/>
                  </a:lnTo>
                  <a:lnTo>
                    <a:pt x="141" y="74"/>
                  </a:lnTo>
                  <a:lnTo>
                    <a:pt x="141" y="73"/>
                  </a:lnTo>
                  <a:lnTo>
                    <a:pt x="142" y="73"/>
                  </a:lnTo>
                  <a:lnTo>
                    <a:pt x="144" y="71"/>
                  </a:lnTo>
                  <a:lnTo>
                    <a:pt x="144" y="51"/>
                  </a:lnTo>
                  <a:lnTo>
                    <a:pt x="142" y="49"/>
                  </a:lnTo>
                  <a:lnTo>
                    <a:pt x="140" y="45"/>
                  </a:lnTo>
                  <a:lnTo>
                    <a:pt x="139" y="40"/>
                  </a:lnTo>
                  <a:lnTo>
                    <a:pt x="135" y="38"/>
                  </a:lnTo>
                  <a:lnTo>
                    <a:pt x="131" y="35"/>
                  </a:lnTo>
                  <a:lnTo>
                    <a:pt x="126" y="32"/>
                  </a:lnTo>
                  <a:lnTo>
                    <a:pt x="123" y="32"/>
                  </a:lnTo>
                  <a:lnTo>
                    <a:pt x="120" y="35"/>
                  </a:lnTo>
                  <a:lnTo>
                    <a:pt x="117" y="35"/>
                  </a:lnTo>
                  <a:lnTo>
                    <a:pt x="114" y="33"/>
                  </a:lnTo>
                  <a:lnTo>
                    <a:pt x="113" y="33"/>
                  </a:lnTo>
                  <a:lnTo>
                    <a:pt x="112" y="32"/>
                  </a:lnTo>
                  <a:lnTo>
                    <a:pt x="108" y="30"/>
                  </a:lnTo>
                  <a:lnTo>
                    <a:pt x="107" y="29"/>
                  </a:lnTo>
                  <a:lnTo>
                    <a:pt x="104" y="24"/>
                  </a:lnTo>
                  <a:lnTo>
                    <a:pt x="101" y="23"/>
                  </a:lnTo>
                  <a:lnTo>
                    <a:pt x="100" y="23"/>
                  </a:lnTo>
                  <a:lnTo>
                    <a:pt x="99" y="20"/>
                  </a:lnTo>
                  <a:lnTo>
                    <a:pt x="99" y="18"/>
                  </a:lnTo>
                  <a:lnTo>
                    <a:pt x="99" y="16"/>
                  </a:lnTo>
                  <a:lnTo>
                    <a:pt x="99" y="15"/>
                  </a:lnTo>
                  <a:lnTo>
                    <a:pt x="100" y="15"/>
                  </a:lnTo>
                  <a:lnTo>
                    <a:pt x="101" y="13"/>
                  </a:lnTo>
                  <a:lnTo>
                    <a:pt x="101" y="12"/>
                  </a:lnTo>
                  <a:lnTo>
                    <a:pt x="102" y="12"/>
                  </a:lnTo>
                  <a:lnTo>
                    <a:pt x="104" y="12"/>
                  </a:lnTo>
                  <a:lnTo>
                    <a:pt x="104" y="11"/>
                  </a:lnTo>
                  <a:lnTo>
                    <a:pt x="105" y="11"/>
                  </a:lnTo>
                  <a:lnTo>
                    <a:pt x="106" y="11"/>
                  </a:lnTo>
                  <a:lnTo>
                    <a:pt x="107" y="11"/>
                  </a:lnTo>
                  <a:lnTo>
                    <a:pt x="112" y="13"/>
                  </a:lnTo>
                  <a:lnTo>
                    <a:pt x="114" y="12"/>
                  </a:lnTo>
                  <a:lnTo>
                    <a:pt x="114" y="11"/>
                  </a:lnTo>
                  <a:lnTo>
                    <a:pt x="115" y="11"/>
                  </a:lnTo>
                  <a:lnTo>
                    <a:pt x="117" y="11"/>
                  </a:lnTo>
                  <a:lnTo>
                    <a:pt x="118" y="13"/>
                  </a:lnTo>
                  <a:lnTo>
                    <a:pt x="120" y="11"/>
                  </a:lnTo>
                  <a:lnTo>
                    <a:pt x="120" y="13"/>
                  </a:lnTo>
                  <a:lnTo>
                    <a:pt x="126" y="13"/>
                  </a:lnTo>
                  <a:lnTo>
                    <a:pt x="126" y="18"/>
                  </a:lnTo>
                  <a:lnTo>
                    <a:pt x="129" y="18"/>
                  </a:lnTo>
                  <a:lnTo>
                    <a:pt x="131" y="20"/>
                  </a:lnTo>
                  <a:lnTo>
                    <a:pt x="137" y="20"/>
                  </a:lnTo>
                  <a:lnTo>
                    <a:pt x="139" y="21"/>
                  </a:lnTo>
                  <a:lnTo>
                    <a:pt x="142" y="24"/>
                  </a:lnTo>
                  <a:lnTo>
                    <a:pt x="150" y="24"/>
                  </a:lnTo>
                  <a:lnTo>
                    <a:pt x="155" y="21"/>
                  </a:lnTo>
                  <a:lnTo>
                    <a:pt x="158" y="20"/>
                  </a:lnTo>
                  <a:lnTo>
                    <a:pt x="159" y="20"/>
                  </a:lnTo>
                  <a:lnTo>
                    <a:pt x="161" y="20"/>
                  </a:lnTo>
                  <a:lnTo>
                    <a:pt x="164" y="21"/>
                  </a:lnTo>
                  <a:lnTo>
                    <a:pt x="166" y="24"/>
                  </a:lnTo>
                  <a:lnTo>
                    <a:pt x="168" y="23"/>
                  </a:lnTo>
                  <a:lnTo>
                    <a:pt x="168" y="21"/>
                  </a:lnTo>
                  <a:lnTo>
                    <a:pt x="170" y="21"/>
                  </a:lnTo>
                  <a:lnTo>
                    <a:pt x="170" y="23"/>
                  </a:lnTo>
                  <a:lnTo>
                    <a:pt x="172" y="24"/>
                  </a:lnTo>
                  <a:lnTo>
                    <a:pt x="175" y="24"/>
                  </a:lnTo>
                  <a:lnTo>
                    <a:pt x="175" y="21"/>
                  </a:lnTo>
                  <a:lnTo>
                    <a:pt x="180" y="20"/>
                  </a:lnTo>
                  <a:lnTo>
                    <a:pt x="188" y="20"/>
                  </a:lnTo>
                  <a:lnTo>
                    <a:pt x="190" y="18"/>
                  </a:lnTo>
                  <a:lnTo>
                    <a:pt x="191" y="16"/>
                  </a:lnTo>
                  <a:lnTo>
                    <a:pt x="194" y="12"/>
                  </a:lnTo>
                  <a:lnTo>
                    <a:pt x="197" y="11"/>
                  </a:lnTo>
                  <a:lnTo>
                    <a:pt x="198" y="9"/>
                  </a:lnTo>
                  <a:lnTo>
                    <a:pt x="202" y="7"/>
                  </a:lnTo>
                  <a:lnTo>
                    <a:pt x="205" y="5"/>
                  </a:lnTo>
                  <a:lnTo>
                    <a:pt x="206"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7" name="Freeform 143">
              <a:extLst>
                <a:ext uri="{FF2B5EF4-FFF2-40B4-BE49-F238E27FC236}">
                  <a16:creationId xmlns:a16="http://schemas.microsoft.com/office/drawing/2014/main" id="{76C97288-22F1-14F9-89B6-C6DBE23AA574}"/>
                </a:ext>
              </a:extLst>
            </p:cNvPr>
            <p:cNvSpPr>
              <a:spLocks/>
            </p:cNvSpPr>
            <p:nvPr/>
          </p:nvSpPr>
          <p:spPr bwMode="auto">
            <a:xfrm>
              <a:off x="137720" y="2416546"/>
              <a:ext cx="22398" cy="54019"/>
            </a:xfrm>
            <a:custGeom>
              <a:avLst/>
              <a:gdLst>
                <a:gd name="T0" fmla="*/ 17 w 115"/>
                <a:gd name="T1" fmla="*/ 278 h 289"/>
                <a:gd name="T2" fmla="*/ 19 w 115"/>
                <a:gd name="T3" fmla="*/ 271 h 289"/>
                <a:gd name="T4" fmla="*/ 22 w 115"/>
                <a:gd name="T5" fmla="*/ 268 h 289"/>
                <a:gd name="T6" fmla="*/ 23 w 115"/>
                <a:gd name="T7" fmla="*/ 267 h 289"/>
                <a:gd name="T8" fmla="*/ 25 w 115"/>
                <a:gd name="T9" fmla="*/ 266 h 289"/>
                <a:gd name="T10" fmla="*/ 28 w 115"/>
                <a:gd name="T11" fmla="*/ 262 h 289"/>
                <a:gd name="T12" fmla="*/ 30 w 115"/>
                <a:gd name="T13" fmla="*/ 258 h 289"/>
                <a:gd name="T14" fmla="*/ 38 w 115"/>
                <a:gd name="T15" fmla="*/ 253 h 289"/>
                <a:gd name="T16" fmla="*/ 38 w 115"/>
                <a:gd name="T17" fmla="*/ 245 h 289"/>
                <a:gd name="T18" fmla="*/ 57 w 115"/>
                <a:gd name="T19" fmla="*/ 239 h 289"/>
                <a:gd name="T20" fmla="*/ 59 w 115"/>
                <a:gd name="T21" fmla="*/ 237 h 289"/>
                <a:gd name="T22" fmla="*/ 69 w 115"/>
                <a:gd name="T23" fmla="*/ 237 h 289"/>
                <a:gd name="T24" fmla="*/ 77 w 115"/>
                <a:gd name="T25" fmla="*/ 231 h 289"/>
                <a:gd name="T26" fmla="*/ 84 w 115"/>
                <a:gd name="T27" fmla="*/ 223 h 289"/>
                <a:gd name="T28" fmla="*/ 90 w 115"/>
                <a:gd name="T29" fmla="*/ 217 h 289"/>
                <a:gd name="T30" fmla="*/ 93 w 115"/>
                <a:gd name="T31" fmla="*/ 207 h 289"/>
                <a:gd name="T32" fmla="*/ 100 w 115"/>
                <a:gd name="T33" fmla="*/ 199 h 289"/>
                <a:gd name="T34" fmla="*/ 104 w 115"/>
                <a:gd name="T35" fmla="*/ 193 h 289"/>
                <a:gd name="T36" fmla="*/ 104 w 115"/>
                <a:gd name="T37" fmla="*/ 190 h 289"/>
                <a:gd name="T38" fmla="*/ 106 w 115"/>
                <a:gd name="T39" fmla="*/ 187 h 289"/>
                <a:gd name="T40" fmla="*/ 109 w 115"/>
                <a:gd name="T41" fmla="*/ 184 h 289"/>
                <a:gd name="T42" fmla="*/ 113 w 115"/>
                <a:gd name="T43" fmla="*/ 173 h 289"/>
                <a:gd name="T44" fmla="*/ 113 w 115"/>
                <a:gd name="T45" fmla="*/ 163 h 289"/>
                <a:gd name="T46" fmla="*/ 113 w 115"/>
                <a:gd name="T47" fmla="*/ 160 h 289"/>
                <a:gd name="T48" fmla="*/ 109 w 115"/>
                <a:gd name="T49" fmla="*/ 151 h 289"/>
                <a:gd name="T50" fmla="*/ 101 w 115"/>
                <a:gd name="T51" fmla="*/ 144 h 289"/>
                <a:gd name="T52" fmla="*/ 93 w 115"/>
                <a:gd name="T53" fmla="*/ 141 h 289"/>
                <a:gd name="T54" fmla="*/ 82 w 115"/>
                <a:gd name="T55" fmla="*/ 141 h 289"/>
                <a:gd name="T56" fmla="*/ 71 w 115"/>
                <a:gd name="T57" fmla="*/ 140 h 289"/>
                <a:gd name="T58" fmla="*/ 66 w 115"/>
                <a:gd name="T59" fmla="*/ 138 h 289"/>
                <a:gd name="T60" fmla="*/ 58 w 115"/>
                <a:gd name="T61" fmla="*/ 133 h 289"/>
                <a:gd name="T62" fmla="*/ 52 w 115"/>
                <a:gd name="T63" fmla="*/ 136 h 289"/>
                <a:gd name="T64" fmla="*/ 28 w 115"/>
                <a:gd name="T65" fmla="*/ 138 h 289"/>
                <a:gd name="T66" fmla="*/ 26 w 115"/>
                <a:gd name="T67" fmla="*/ 139 h 289"/>
                <a:gd name="T68" fmla="*/ 11 w 115"/>
                <a:gd name="T69" fmla="*/ 141 h 289"/>
                <a:gd name="T70" fmla="*/ 1 w 115"/>
                <a:gd name="T71" fmla="*/ 138 h 289"/>
                <a:gd name="T72" fmla="*/ 0 w 115"/>
                <a:gd name="T73" fmla="*/ 127 h 289"/>
                <a:gd name="T74" fmla="*/ 22 w 115"/>
                <a:gd name="T75" fmla="*/ 122 h 289"/>
                <a:gd name="T76" fmla="*/ 25 w 115"/>
                <a:gd name="T77" fmla="*/ 116 h 289"/>
                <a:gd name="T78" fmla="*/ 30 w 115"/>
                <a:gd name="T79" fmla="*/ 111 h 289"/>
                <a:gd name="T80" fmla="*/ 33 w 115"/>
                <a:gd name="T81" fmla="*/ 108 h 289"/>
                <a:gd name="T82" fmla="*/ 36 w 115"/>
                <a:gd name="T83" fmla="*/ 100 h 289"/>
                <a:gd name="T84" fmla="*/ 41 w 115"/>
                <a:gd name="T85" fmla="*/ 97 h 289"/>
                <a:gd name="T86" fmla="*/ 44 w 115"/>
                <a:gd name="T87" fmla="*/ 95 h 289"/>
                <a:gd name="T88" fmla="*/ 49 w 115"/>
                <a:gd name="T89" fmla="*/ 81 h 289"/>
                <a:gd name="T90" fmla="*/ 52 w 115"/>
                <a:gd name="T91" fmla="*/ 76 h 289"/>
                <a:gd name="T92" fmla="*/ 55 w 115"/>
                <a:gd name="T93" fmla="*/ 73 h 289"/>
                <a:gd name="T94" fmla="*/ 63 w 115"/>
                <a:gd name="T95" fmla="*/ 67 h 289"/>
                <a:gd name="T96" fmla="*/ 68 w 115"/>
                <a:gd name="T97" fmla="*/ 62 h 289"/>
                <a:gd name="T98" fmla="*/ 66 w 115"/>
                <a:gd name="T99" fmla="*/ 53 h 289"/>
                <a:gd name="T100" fmla="*/ 67 w 115"/>
                <a:gd name="T101" fmla="*/ 49 h 289"/>
                <a:gd name="T102" fmla="*/ 73 w 115"/>
                <a:gd name="T103" fmla="*/ 43 h 289"/>
                <a:gd name="T104" fmla="*/ 73 w 115"/>
                <a:gd name="T105" fmla="*/ 34 h 289"/>
                <a:gd name="T106" fmla="*/ 73 w 115"/>
                <a:gd name="T107" fmla="*/ 29 h 289"/>
                <a:gd name="T108" fmla="*/ 70 w 115"/>
                <a:gd name="T109" fmla="*/ 27 h 289"/>
                <a:gd name="T110" fmla="*/ 69 w 115"/>
                <a:gd name="T111" fmla="*/ 21 h 289"/>
                <a:gd name="T112" fmla="*/ 63 w 115"/>
                <a:gd name="T113" fmla="*/ 18 h 289"/>
                <a:gd name="T114" fmla="*/ 60 w 115"/>
                <a:gd name="T115" fmla="*/ 7 h 289"/>
                <a:gd name="T116" fmla="*/ 69 w 115"/>
                <a:gd name="T1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 h="289">
                  <a:moveTo>
                    <a:pt x="17" y="289"/>
                  </a:moveTo>
                  <a:lnTo>
                    <a:pt x="17" y="278"/>
                  </a:lnTo>
                  <a:lnTo>
                    <a:pt x="17" y="273"/>
                  </a:lnTo>
                  <a:lnTo>
                    <a:pt x="19" y="271"/>
                  </a:lnTo>
                  <a:lnTo>
                    <a:pt x="22" y="269"/>
                  </a:lnTo>
                  <a:lnTo>
                    <a:pt x="22" y="268"/>
                  </a:lnTo>
                  <a:lnTo>
                    <a:pt x="23" y="268"/>
                  </a:lnTo>
                  <a:lnTo>
                    <a:pt x="23" y="267"/>
                  </a:lnTo>
                  <a:lnTo>
                    <a:pt x="24" y="267"/>
                  </a:lnTo>
                  <a:lnTo>
                    <a:pt x="25" y="266"/>
                  </a:lnTo>
                  <a:lnTo>
                    <a:pt x="28" y="264"/>
                  </a:lnTo>
                  <a:lnTo>
                    <a:pt x="28" y="262"/>
                  </a:lnTo>
                  <a:lnTo>
                    <a:pt x="30" y="262"/>
                  </a:lnTo>
                  <a:lnTo>
                    <a:pt x="30" y="258"/>
                  </a:lnTo>
                  <a:lnTo>
                    <a:pt x="36" y="258"/>
                  </a:lnTo>
                  <a:lnTo>
                    <a:pt x="38" y="253"/>
                  </a:lnTo>
                  <a:lnTo>
                    <a:pt x="41" y="250"/>
                  </a:lnTo>
                  <a:lnTo>
                    <a:pt x="38" y="245"/>
                  </a:lnTo>
                  <a:lnTo>
                    <a:pt x="46" y="239"/>
                  </a:lnTo>
                  <a:lnTo>
                    <a:pt x="57" y="239"/>
                  </a:lnTo>
                  <a:lnTo>
                    <a:pt x="59" y="238"/>
                  </a:lnTo>
                  <a:lnTo>
                    <a:pt x="59" y="237"/>
                  </a:lnTo>
                  <a:lnTo>
                    <a:pt x="60" y="237"/>
                  </a:lnTo>
                  <a:lnTo>
                    <a:pt x="69" y="237"/>
                  </a:lnTo>
                  <a:lnTo>
                    <a:pt x="71" y="234"/>
                  </a:lnTo>
                  <a:lnTo>
                    <a:pt x="77" y="231"/>
                  </a:lnTo>
                  <a:lnTo>
                    <a:pt x="79" y="228"/>
                  </a:lnTo>
                  <a:lnTo>
                    <a:pt x="84" y="223"/>
                  </a:lnTo>
                  <a:lnTo>
                    <a:pt x="85" y="219"/>
                  </a:lnTo>
                  <a:lnTo>
                    <a:pt x="90" y="217"/>
                  </a:lnTo>
                  <a:lnTo>
                    <a:pt x="91" y="212"/>
                  </a:lnTo>
                  <a:lnTo>
                    <a:pt x="93" y="207"/>
                  </a:lnTo>
                  <a:lnTo>
                    <a:pt x="99" y="204"/>
                  </a:lnTo>
                  <a:lnTo>
                    <a:pt x="100" y="199"/>
                  </a:lnTo>
                  <a:lnTo>
                    <a:pt x="104" y="196"/>
                  </a:lnTo>
                  <a:lnTo>
                    <a:pt x="104" y="193"/>
                  </a:lnTo>
                  <a:lnTo>
                    <a:pt x="104" y="191"/>
                  </a:lnTo>
                  <a:lnTo>
                    <a:pt x="104" y="190"/>
                  </a:lnTo>
                  <a:lnTo>
                    <a:pt x="105" y="190"/>
                  </a:lnTo>
                  <a:lnTo>
                    <a:pt x="106" y="187"/>
                  </a:lnTo>
                  <a:lnTo>
                    <a:pt x="108" y="185"/>
                  </a:lnTo>
                  <a:lnTo>
                    <a:pt x="109" y="184"/>
                  </a:lnTo>
                  <a:lnTo>
                    <a:pt x="109" y="182"/>
                  </a:lnTo>
                  <a:lnTo>
                    <a:pt x="113" y="173"/>
                  </a:lnTo>
                  <a:lnTo>
                    <a:pt x="115" y="169"/>
                  </a:lnTo>
                  <a:lnTo>
                    <a:pt x="113" y="163"/>
                  </a:lnTo>
                  <a:lnTo>
                    <a:pt x="112" y="161"/>
                  </a:lnTo>
                  <a:lnTo>
                    <a:pt x="113" y="160"/>
                  </a:lnTo>
                  <a:lnTo>
                    <a:pt x="112" y="155"/>
                  </a:lnTo>
                  <a:lnTo>
                    <a:pt x="109" y="151"/>
                  </a:lnTo>
                  <a:lnTo>
                    <a:pt x="104" y="149"/>
                  </a:lnTo>
                  <a:lnTo>
                    <a:pt x="101" y="144"/>
                  </a:lnTo>
                  <a:lnTo>
                    <a:pt x="96" y="140"/>
                  </a:lnTo>
                  <a:lnTo>
                    <a:pt x="93" y="141"/>
                  </a:lnTo>
                  <a:lnTo>
                    <a:pt x="90" y="140"/>
                  </a:lnTo>
                  <a:lnTo>
                    <a:pt x="82" y="141"/>
                  </a:lnTo>
                  <a:lnTo>
                    <a:pt x="77" y="141"/>
                  </a:lnTo>
                  <a:lnTo>
                    <a:pt x="71" y="140"/>
                  </a:lnTo>
                  <a:lnTo>
                    <a:pt x="68" y="138"/>
                  </a:lnTo>
                  <a:lnTo>
                    <a:pt x="66" y="138"/>
                  </a:lnTo>
                  <a:lnTo>
                    <a:pt x="60" y="134"/>
                  </a:lnTo>
                  <a:lnTo>
                    <a:pt x="58" y="133"/>
                  </a:lnTo>
                  <a:lnTo>
                    <a:pt x="54" y="135"/>
                  </a:lnTo>
                  <a:lnTo>
                    <a:pt x="52" y="136"/>
                  </a:lnTo>
                  <a:lnTo>
                    <a:pt x="44" y="138"/>
                  </a:lnTo>
                  <a:lnTo>
                    <a:pt x="28" y="138"/>
                  </a:lnTo>
                  <a:lnTo>
                    <a:pt x="26" y="138"/>
                  </a:lnTo>
                  <a:lnTo>
                    <a:pt x="26" y="139"/>
                  </a:lnTo>
                  <a:lnTo>
                    <a:pt x="25" y="141"/>
                  </a:lnTo>
                  <a:lnTo>
                    <a:pt x="11" y="141"/>
                  </a:lnTo>
                  <a:lnTo>
                    <a:pt x="4" y="140"/>
                  </a:lnTo>
                  <a:lnTo>
                    <a:pt x="1" y="138"/>
                  </a:lnTo>
                  <a:lnTo>
                    <a:pt x="0" y="138"/>
                  </a:lnTo>
                  <a:lnTo>
                    <a:pt x="0" y="127"/>
                  </a:lnTo>
                  <a:lnTo>
                    <a:pt x="6" y="122"/>
                  </a:lnTo>
                  <a:lnTo>
                    <a:pt x="22" y="122"/>
                  </a:lnTo>
                  <a:lnTo>
                    <a:pt x="24" y="120"/>
                  </a:lnTo>
                  <a:lnTo>
                    <a:pt x="25" y="116"/>
                  </a:lnTo>
                  <a:lnTo>
                    <a:pt x="28" y="116"/>
                  </a:lnTo>
                  <a:lnTo>
                    <a:pt x="30" y="111"/>
                  </a:lnTo>
                  <a:lnTo>
                    <a:pt x="32" y="109"/>
                  </a:lnTo>
                  <a:lnTo>
                    <a:pt x="33" y="108"/>
                  </a:lnTo>
                  <a:lnTo>
                    <a:pt x="35" y="105"/>
                  </a:lnTo>
                  <a:lnTo>
                    <a:pt x="36" y="100"/>
                  </a:lnTo>
                  <a:lnTo>
                    <a:pt x="38" y="98"/>
                  </a:lnTo>
                  <a:lnTo>
                    <a:pt x="41" y="97"/>
                  </a:lnTo>
                  <a:lnTo>
                    <a:pt x="41" y="95"/>
                  </a:lnTo>
                  <a:lnTo>
                    <a:pt x="44" y="95"/>
                  </a:lnTo>
                  <a:lnTo>
                    <a:pt x="49" y="95"/>
                  </a:lnTo>
                  <a:lnTo>
                    <a:pt x="49" y="81"/>
                  </a:lnTo>
                  <a:lnTo>
                    <a:pt x="49" y="77"/>
                  </a:lnTo>
                  <a:lnTo>
                    <a:pt x="52" y="76"/>
                  </a:lnTo>
                  <a:lnTo>
                    <a:pt x="55" y="75"/>
                  </a:lnTo>
                  <a:lnTo>
                    <a:pt x="55" y="73"/>
                  </a:lnTo>
                  <a:lnTo>
                    <a:pt x="58" y="67"/>
                  </a:lnTo>
                  <a:lnTo>
                    <a:pt x="63" y="67"/>
                  </a:lnTo>
                  <a:lnTo>
                    <a:pt x="66" y="64"/>
                  </a:lnTo>
                  <a:lnTo>
                    <a:pt x="68" y="62"/>
                  </a:lnTo>
                  <a:lnTo>
                    <a:pt x="68" y="56"/>
                  </a:lnTo>
                  <a:lnTo>
                    <a:pt x="66" y="53"/>
                  </a:lnTo>
                  <a:lnTo>
                    <a:pt x="66" y="51"/>
                  </a:lnTo>
                  <a:lnTo>
                    <a:pt x="67" y="49"/>
                  </a:lnTo>
                  <a:lnTo>
                    <a:pt x="69" y="45"/>
                  </a:lnTo>
                  <a:lnTo>
                    <a:pt x="73" y="43"/>
                  </a:lnTo>
                  <a:lnTo>
                    <a:pt x="77" y="40"/>
                  </a:lnTo>
                  <a:lnTo>
                    <a:pt x="73" y="34"/>
                  </a:lnTo>
                  <a:lnTo>
                    <a:pt x="73" y="31"/>
                  </a:lnTo>
                  <a:lnTo>
                    <a:pt x="73" y="29"/>
                  </a:lnTo>
                  <a:lnTo>
                    <a:pt x="71" y="29"/>
                  </a:lnTo>
                  <a:lnTo>
                    <a:pt x="70" y="27"/>
                  </a:lnTo>
                  <a:lnTo>
                    <a:pt x="69" y="27"/>
                  </a:lnTo>
                  <a:lnTo>
                    <a:pt x="69" y="21"/>
                  </a:lnTo>
                  <a:lnTo>
                    <a:pt x="68" y="18"/>
                  </a:lnTo>
                  <a:lnTo>
                    <a:pt x="63" y="18"/>
                  </a:lnTo>
                  <a:lnTo>
                    <a:pt x="60" y="13"/>
                  </a:lnTo>
                  <a:lnTo>
                    <a:pt x="60" y="7"/>
                  </a:lnTo>
                  <a:lnTo>
                    <a:pt x="68" y="5"/>
                  </a:lnTo>
                  <a:lnTo>
                    <a:pt x="69"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8" name="Freeform 144">
              <a:extLst>
                <a:ext uri="{FF2B5EF4-FFF2-40B4-BE49-F238E27FC236}">
                  <a16:creationId xmlns:a16="http://schemas.microsoft.com/office/drawing/2014/main" id="{03909241-D780-103B-285B-407CC159481F}"/>
                </a:ext>
              </a:extLst>
            </p:cNvPr>
            <p:cNvSpPr>
              <a:spLocks/>
            </p:cNvSpPr>
            <p:nvPr/>
          </p:nvSpPr>
          <p:spPr bwMode="auto">
            <a:xfrm>
              <a:off x="141673" y="2471883"/>
              <a:ext cx="54019" cy="23716"/>
            </a:xfrm>
            <a:custGeom>
              <a:avLst/>
              <a:gdLst>
                <a:gd name="T0" fmla="*/ 282 w 289"/>
                <a:gd name="T1" fmla="*/ 123 h 127"/>
                <a:gd name="T2" fmla="*/ 269 w 289"/>
                <a:gd name="T3" fmla="*/ 118 h 127"/>
                <a:gd name="T4" fmla="*/ 249 w 289"/>
                <a:gd name="T5" fmla="*/ 114 h 127"/>
                <a:gd name="T6" fmla="*/ 244 w 289"/>
                <a:gd name="T7" fmla="*/ 116 h 127"/>
                <a:gd name="T8" fmla="*/ 243 w 289"/>
                <a:gd name="T9" fmla="*/ 125 h 127"/>
                <a:gd name="T10" fmla="*/ 222 w 289"/>
                <a:gd name="T11" fmla="*/ 127 h 127"/>
                <a:gd name="T12" fmla="*/ 212 w 289"/>
                <a:gd name="T13" fmla="*/ 121 h 127"/>
                <a:gd name="T14" fmla="*/ 205 w 289"/>
                <a:gd name="T15" fmla="*/ 120 h 127"/>
                <a:gd name="T16" fmla="*/ 200 w 289"/>
                <a:gd name="T17" fmla="*/ 107 h 127"/>
                <a:gd name="T18" fmla="*/ 196 w 289"/>
                <a:gd name="T19" fmla="*/ 103 h 127"/>
                <a:gd name="T20" fmla="*/ 192 w 289"/>
                <a:gd name="T21" fmla="*/ 96 h 127"/>
                <a:gd name="T22" fmla="*/ 181 w 289"/>
                <a:gd name="T23" fmla="*/ 92 h 127"/>
                <a:gd name="T24" fmla="*/ 180 w 289"/>
                <a:gd name="T25" fmla="*/ 85 h 127"/>
                <a:gd name="T26" fmla="*/ 175 w 289"/>
                <a:gd name="T27" fmla="*/ 81 h 127"/>
                <a:gd name="T28" fmla="*/ 167 w 289"/>
                <a:gd name="T29" fmla="*/ 74 h 127"/>
                <a:gd name="T30" fmla="*/ 148 w 289"/>
                <a:gd name="T31" fmla="*/ 71 h 127"/>
                <a:gd name="T32" fmla="*/ 142 w 289"/>
                <a:gd name="T33" fmla="*/ 64 h 127"/>
                <a:gd name="T34" fmla="*/ 140 w 289"/>
                <a:gd name="T35" fmla="*/ 52 h 127"/>
                <a:gd name="T36" fmla="*/ 134 w 289"/>
                <a:gd name="T37" fmla="*/ 38 h 127"/>
                <a:gd name="T38" fmla="*/ 127 w 289"/>
                <a:gd name="T39" fmla="*/ 30 h 127"/>
                <a:gd name="T40" fmla="*/ 115 w 289"/>
                <a:gd name="T41" fmla="*/ 27 h 127"/>
                <a:gd name="T42" fmla="*/ 108 w 289"/>
                <a:gd name="T43" fmla="*/ 35 h 127"/>
                <a:gd name="T44" fmla="*/ 105 w 289"/>
                <a:gd name="T45" fmla="*/ 30 h 127"/>
                <a:gd name="T46" fmla="*/ 90 w 289"/>
                <a:gd name="T47" fmla="*/ 30 h 127"/>
                <a:gd name="T48" fmla="*/ 82 w 289"/>
                <a:gd name="T49" fmla="*/ 32 h 127"/>
                <a:gd name="T50" fmla="*/ 81 w 289"/>
                <a:gd name="T51" fmla="*/ 40 h 127"/>
                <a:gd name="T52" fmla="*/ 80 w 289"/>
                <a:gd name="T53" fmla="*/ 43 h 127"/>
                <a:gd name="T54" fmla="*/ 77 w 289"/>
                <a:gd name="T55" fmla="*/ 47 h 127"/>
                <a:gd name="T56" fmla="*/ 74 w 289"/>
                <a:gd name="T57" fmla="*/ 49 h 127"/>
                <a:gd name="T58" fmla="*/ 71 w 289"/>
                <a:gd name="T59" fmla="*/ 52 h 127"/>
                <a:gd name="T60" fmla="*/ 69 w 289"/>
                <a:gd name="T61" fmla="*/ 56 h 127"/>
                <a:gd name="T62" fmla="*/ 61 w 289"/>
                <a:gd name="T63" fmla="*/ 62 h 127"/>
                <a:gd name="T64" fmla="*/ 54 w 289"/>
                <a:gd name="T65" fmla="*/ 52 h 127"/>
                <a:gd name="T66" fmla="*/ 51 w 289"/>
                <a:gd name="T67" fmla="*/ 45 h 127"/>
                <a:gd name="T68" fmla="*/ 50 w 289"/>
                <a:gd name="T69" fmla="*/ 40 h 127"/>
                <a:gd name="T70" fmla="*/ 44 w 289"/>
                <a:gd name="T71" fmla="*/ 37 h 127"/>
                <a:gd name="T72" fmla="*/ 36 w 289"/>
                <a:gd name="T73" fmla="*/ 27 h 127"/>
                <a:gd name="T74" fmla="*/ 34 w 289"/>
                <a:gd name="T75" fmla="*/ 28 h 127"/>
                <a:gd name="T76" fmla="*/ 30 w 289"/>
                <a:gd name="T77" fmla="*/ 29 h 127"/>
                <a:gd name="T78" fmla="*/ 19 w 289"/>
                <a:gd name="T79" fmla="*/ 21 h 127"/>
                <a:gd name="T80" fmla="*/ 14 w 289"/>
                <a:gd name="T81" fmla="*/ 16 h 127"/>
                <a:gd name="T82" fmla="*/ 3 w 289"/>
                <a:gd name="T83" fmla="*/ 9 h 127"/>
                <a:gd name="T84" fmla="*/ 0 w 289"/>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127">
                  <a:moveTo>
                    <a:pt x="289" y="125"/>
                  </a:moveTo>
                  <a:lnTo>
                    <a:pt x="282" y="125"/>
                  </a:lnTo>
                  <a:lnTo>
                    <a:pt x="282" y="123"/>
                  </a:lnTo>
                  <a:lnTo>
                    <a:pt x="278" y="120"/>
                  </a:lnTo>
                  <a:lnTo>
                    <a:pt x="271" y="120"/>
                  </a:lnTo>
                  <a:lnTo>
                    <a:pt x="269" y="118"/>
                  </a:lnTo>
                  <a:lnTo>
                    <a:pt x="267" y="114"/>
                  </a:lnTo>
                  <a:lnTo>
                    <a:pt x="251" y="114"/>
                  </a:lnTo>
                  <a:lnTo>
                    <a:pt x="249" y="114"/>
                  </a:lnTo>
                  <a:lnTo>
                    <a:pt x="249" y="116"/>
                  </a:lnTo>
                  <a:lnTo>
                    <a:pt x="246" y="116"/>
                  </a:lnTo>
                  <a:lnTo>
                    <a:pt x="244" y="116"/>
                  </a:lnTo>
                  <a:lnTo>
                    <a:pt x="244" y="119"/>
                  </a:lnTo>
                  <a:lnTo>
                    <a:pt x="243" y="121"/>
                  </a:lnTo>
                  <a:lnTo>
                    <a:pt x="243" y="125"/>
                  </a:lnTo>
                  <a:lnTo>
                    <a:pt x="238" y="125"/>
                  </a:lnTo>
                  <a:lnTo>
                    <a:pt x="236" y="127"/>
                  </a:lnTo>
                  <a:lnTo>
                    <a:pt x="222" y="127"/>
                  </a:lnTo>
                  <a:lnTo>
                    <a:pt x="218" y="125"/>
                  </a:lnTo>
                  <a:lnTo>
                    <a:pt x="214" y="123"/>
                  </a:lnTo>
                  <a:lnTo>
                    <a:pt x="212" y="121"/>
                  </a:lnTo>
                  <a:lnTo>
                    <a:pt x="211" y="121"/>
                  </a:lnTo>
                  <a:lnTo>
                    <a:pt x="211" y="123"/>
                  </a:lnTo>
                  <a:lnTo>
                    <a:pt x="205" y="120"/>
                  </a:lnTo>
                  <a:lnTo>
                    <a:pt x="202" y="120"/>
                  </a:lnTo>
                  <a:lnTo>
                    <a:pt x="202" y="112"/>
                  </a:lnTo>
                  <a:lnTo>
                    <a:pt x="200" y="107"/>
                  </a:lnTo>
                  <a:lnTo>
                    <a:pt x="200" y="106"/>
                  </a:lnTo>
                  <a:lnTo>
                    <a:pt x="196" y="104"/>
                  </a:lnTo>
                  <a:lnTo>
                    <a:pt x="196" y="103"/>
                  </a:lnTo>
                  <a:lnTo>
                    <a:pt x="194" y="103"/>
                  </a:lnTo>
                  <a:lnTo>
                    <a:pt x="193" y="98"/>
                  </a:lnTo>
                  <a:lnTo>
                    <a:pt x="192" y="96"/>
                  </a:lnTo>
                  <a:lnTo>
                    <a:pt x="189" y="96"/>
                  </a:lnTo>
                  <a:lnTo>
                    <a:pt x="186" y="92"/>
                  </a:lnTo>
                  <a:lnTo>
                    <a:pt x="181" y="92"/>
                  </a:lnTo>
                  <a:lnTo>
                    <a:pt x="180" y="91"/>
                  </a:lnTo>
                  <a:lnTo>
                    <a:pt x="181" y="90"/>
                  </a:lnTo>
                  <a:lnTo>
                    <a:pt x="180" y="85"/>
                  </a:lnTo>
                  <a:lnTo>
                    <a:pt x="180" y="84"/>
                  </a:lnTo>
                  <a:lnTo>
                    <a:pt x="178" y="81"/>
                  </a:lnTo>
                  <a:lnTo>
                    <a:pt x="175" y="81"/>
                  </a:lnTo>
                  <a:lnTo>
                    <a:pt x="170" y="79"/>
                  </a:lnTo>
                  <a:lnTo>
                    <a:pt x="169" y="74"/>
                  </a:lnTo>
                  <a:lnTo>
                    <a:pt x="167" y="74"/>
                  </a:lnTo>
                  <a:lnTo>
                    <a:pt x="161" y="73"/>
                  </a:lnTo>
                  <a:lnTo>
                    <a:pt x="158" y="71"/>
                  </a:lnTo>
                  <a:lnTo>
                    <a:pt x="148" y="71"/>
                  </a:lnTo>
                  <a:lnTo>
                    <a:pt x="146" y="66"/>
                  </a:lnTo>
                  <a:lnTo>
                    <a:pt x="145" y="65"/>
                  </a:lnTo>
                  <a:lnTo>
                    <a:pt x="142" y="64"/>
                  </a:lnTo>
                  <a:lnTo>
                    <a:pt x="142" y="62"/>
                  </a:lnTo>
                  <a:lnTo>
                    <a:pt x="142" y="54"/>
                  </a:lnTo>
                  <a:lnTo>
                    <a:pt x="140" y="52"/>
                  </a:lnTo>
                  <a:lnTo>
                    <a:pt x="140" y="49"/>
                  </a:lnTo>
                  <a:lnTo>
                    <a:pt x="136" y="41"/>
                  </a:lnTo>
                  <a:lnTo>
                    <a:pt x="134" y="38"/>
                  </a:lnTo>
                  <a:lnTo>
                    <a:pt x="131" y="38"/>
                  </a:lnTo>
                  <a:lnTo>
                    <a:pt x="128" y="33"/>
                  </a:lnTo>
                  <a:lnTo>
                    <a:pt x="127" y="30"/>
                  </a:lnTo>
                  <a:lnTo>
                    <a:pt x="123" y="27"/>
                  </a:lnTo>
                  <a:lnTo>
                    <a:pt x="118" y="27"/>
                  </a:lnTo>
                  <a:lnTo>
                    <a:pt x="115" y="27"/>
                  </a:lnTo>
                  <a:lnTo>
                    <a:pt x="109" y="29"/>
                  </a:lnTo>
                  <a:lnTo>
                    <a:pt x="109" y="32"/>
                  </a:lnTo>
                  <a:lnTo>
                    <a:pt x="108" y="35"/>
                  </a:lnTo>
                  <a:lnTo>
                    <a:pt x="107" y="35"/>
                  </a:lnTo>
                  <a:lnTo>
                    <a:pt x="107" y="36"/>
                  </a:lnTo>
                  <a:lnTo>
                    <a:pt x="105" y="30"/>
                  </a:lnTo>
                  <a:lnTo>
                    <a:pt x="104" y="29"/>
                  </a:lnTo>
                  <a:lnTo>
                    <a:pt x="94" y="29"/>
                  </a:lnTo>
                  <a:lnTo>
                    <a:pt x="90" y="30"/>
                  </a:lnTo>
                  <a:lnTo>
                    <a:pt x="85" y="30"/>
                  </a:lnTo>
                  <a:lnTo>
                    <a:pt x="83" y="31"/>
                  </a:lnTo>
                  <a:lnTo>
                    <a:pt x="82" y="32"/>
                  </a:lnTo>
                  <a:lnTo>
                    <a:pt x="82" y="36"/>
                  </a:lnTo>
                  <a:lnTo>
                    <a:pt x="82" y="38"/>
                  </a:lnTo>
                  <a:lnTo>
                    <a:pt x="81" y="40"/>
                  </a:lnTo>
                  <a:lnTo>
                    <a:pt x="80" y="40"/>
                  </a:lnTo>
                  <a:lnTo>
                    <a:pt x="80" y="41"/>
                  </a:lnTo>
                  <a:lnTo>
                    <a:pt x="80" y="43"/>
                  </a:lnTo>
                  <a:lnTo>
                    <a:pt x="78" y="43"/>
                  </a:lnTo>
                  <a:lnTo>
                    <a:pt x="78" y="44"/>
                  </a:lnTo>
                  <a:lnTo>
                    <a:pt x="77" y="47"/>
                  </a:lnTo>
                  <a:lnTo>
                    <a:pt x="75" y="48"/>
                  </a:lnTo>
                  <a:lnTo>
                    <a:pt x="74" y="48"/>
                  </a:lnTo>
                  <a:lnTo>
                    <a:pt x="74" y="49"/>
                  </a:lnTo>
                  <a:lnTo>
                    <a:pt x="74" y="51"/>
                  </a:lnTo>
                  <a:lnTo>
                    <a:pt x="72" y="52"/>
                  </a:lnTo>
                  <a:lnTo>
                    <a:pt x="71" y="52"/>
                  </a:lnTo>
                  <a:lnTo>
                    <a:pt x="71" y="54"/>
                  </a:lnTo>
                  <a:lnTo>
                    <a:pt x="70" y="56"/>
                  </a:lnTo>
                  <a:lnTo>
                    <a:pt x="69" y="56"/>
                  </a:lnTo>
                  <a:lnTo>
                    <a:pt x="69" y="57"/>
                  </a:lnTo>
                  <a:lnTo>
                    <a:pt x="65" y="60"/>
                  </a:lnTo>
                  <a:lnTo>
                    <a:pt x="61" y="62"/>
                  </a:lnTo>
                  <a:lnTo>
                    <a:pt x="58" y="62"/>
                  </a:lnTo>
                  <a:lnTo>
                    <a:pt x="58" y="54"/>
                  </a:lnTo>
                  <a:lnTo>
                    <a:pt x="54" y="52"/>
                  </a:lnTo>
                  <a:lnTo>
                    <a:pt x="52" y="51"/>
                  </a:lnTo>
                  <a:lnTo>
                    <a:pt x="52" y="49"/>
                  </a:lnTo>
                  <a:lnTo>
                    <a:pt x="51" y="45"/>
                  </a:lnTo>
                  <a:lnTo>
                    <a:pt x="51" y="44"/>
                  </a:lnTo>
                  <a:lnTo>
                    <a:pt x="50" y="43"/>
                  </a:lnTo>
                  <a:lnTo>
                    <a:pt x="50" y="40"/>
                  </a:lnTo>
                  <a:lnTo>
                    <a:pt x="48" y="38"/>
                  </a:lnTo>
                  <a:lnTo>
                    <a:pt x="47" y="38"/>
                  </a:lnTo>
                  <a:lnTo>
                    <a:pt x="44" y="37"/>
                  </a:lnTo>
                  <a:lnTo>
                    <a:pt x="44" y="36"/>
                  </a:lnTo>
                  <a:lnTo>
                    <a:pt x="44" y="27"/>
                  </a:lnTo>
                  <a:lnTo>
                    <a:pt x="36" y="27"/>
                  </a:lnTo>
                  <a:lnTo>
                    <a:pt x="35" y="27"/>
                  </a:lnTo>
                  <a:lnTo>
                    <a:pt x="34" y="27"/>
                  </a:lnTo>
                  <a:lnTo>
                    <a:pt x="34" y="28"/>
                  </a:lnTo>
                  <a:lnTo>
                    <a:pt x="31" y="28"/>
                  </a:lnTo>
                  <a:lnTo>
                    <a:pt x="30" y="28"/>
                  </a:lnTo>
                  <a:lnTo>
                    <a:pt x="30" y="29"/>
                  </a:lnTo>
                  <a:lnTo>
                    <a:pt x="27" y="27"/>
                  </a:lnTo>
                  <a:lnTo>
                    <a:pt x="23" y="25"/>
                  </a:lnTo>
                  <a:lnTo>
                    <a:pt x="19" y="21"/>
                  </a:lnTo>
                  <a:lnTo>
                    <a:pt x="17" y="19"/>
                  </a:lnTo>
                  <a:lnTo>
                    <a:pt x="14" y="18"/>
                  </a:lnTo>
                  <a:lnTo>
                    <a:pt x="14" y="16"/>
                  </a:lnTo>
                  <a:lnTo>
                    <a:pt x="11" y="16"/>
                  </a:lnTo>
                  <a:lnTo>
                    <a:pt x="5" y="11"/>
                  </a:lnTo>
                  <a:lnTo>
                    <a:pt x="3" y="9"/>
                  </a:lnTo>
                  <a:lnTo>
                    <a:pt x="3" y="8"/>
                  </a:lnTo>
                  <a:lnTo>
                    <a:pt x="0" y="5"/>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79" name="Freeform 145">
              <a:extLst>
                <a:ext uri="{FF2B5EF4-FFF2-40B4-BE49-F238E27FC236}">
                  <a16:creationId xmlns:a16="http://schemas.microsoft.com/office/drawing/2014/main" id="{91892B0E-0ABD-C049-DC5E-54A514AC0AC5}"/>
                </a:ext>
              </a:extLst>
            </p:cNvPr>
            <p:cNvSpPr>
              <a:spLocks/>
            </p:cNvSpPr>
            <p:nvPr/>
          </p:nvSpPr>
          <p:spPr bwMode="auto">
            <a:xfrm>
              <a:off x="197010" y="2494281"/>
              <a:ext cx="18445" cy="34256"/>
            </a:xfrm>
            <a:custGeom>
              <a:avLst/>
              <a:gdLst>
                <a:gd name="T0" fmla="*/ 84 w 94"/>
                <a:gd name="T1" fmla="*/ 179 h 180"/>
                <a:gd name="T2" fmla="*/ 74 w 94"/>
                <a:gd name="T3" fmla="*/ 178 h 180"/>
                <a:gd name="T4" fmla="*/ 71 w 94"/>
                <a:gd name="T5" fmla="*/ 174 h 180"/>
                <a:gd name="T6" fmla="*/ 69 w 94"/>
                <a:gd name="T7" fmla="*/ 174 h 180"/>
                <a:gd name="T8" fmla="*/ 58 w 94"/>
                <a:gd name="T9" fmla="*/ 172 h 180"/>
                <a:gd name="T10" fmla="*/ 51 w 94"/>
                <a:gd name="T11" fmla="*/ 164 h 180"/>
                <a:gd name="T12" fmla="*/ 50 w 94"/>
                <a:gd name="T13" fmla="*/ 158 h 180"/>
                <a:gd name="T14" fmla="*/ 52 w 94"/>
                <a:gd name="T15" fmla="*/ 153 h 180"/>
                <a:gd name="T16" fmla="*/ 51 w 94"/>
                <a:gd name="T17" fmla="*/ 148 h 180"/>
                <a:gd name="T18" fmla="*/ 49 w 94"/>
                <a:gd name="T19" fmla="*/ 140 h 180"/>
                <a:gd name="T20" fmla="*/ 38 w 94"/>
                <a:gd name="T21" fmla="*/ 129 h 180"/>
                <a:gd name="T22" fmla="*/ 33 w 94"/>
                <a:gd name="T23" fmla="*/ 125 h 180"/>
                <a:gd name="T24" fmla="*/ 36 w 94"/>
                <a:gd name="T25" fmla="*/ 114 h 180"/>
                <a:gd name="T26" fmla="*/ 43 w 94"/>
                <a:gd name="T27" fmla="*/ 114 h 180"/>
                <a:gd name="T28" fmla="*/ 54 w 94"/>
                <a:gd name="T29" fmla="*/ 107 h 180"/>
                <a:gd name="T30" fmla="*/ 63 w 94"/>
                <a:gd name="T31" fmla="*/ 103 h 180"/>
                <a:gd name="T32" fmla="*/ 69 w 94"/>
                <a:gd name="T33" fmla="*/ 101 h 180"/>
                <a:gd name="T34" fmla="*/ 76 w 94"/>
                <a:gd name="T35" fmla="*/ 95 h 180"/>
                <a:gd name="T36" fmla="*/ 79 w 94"/>
                <a:gd name="T37" fmla="*/ 93 h 180"/>
                <a:gd name="T38" fmla="*/ 76 w 94"/>
                <a:gd name="T39" fmla="*/ 82 h 180"/>
                <a:gd name="T40" fmla="*/ 82 w 94"/>
                <a:gd name="T41" fmla="*/ 76 h 180"/>
                <a:gd name="T42" fmla="*/ 82 w 94"/>
                <a:gd name="T43" fmla="*/ 65 h 180"/>
                <a:gd name="T44" fmla="*/ 82 w 94"/>
                <a:gd name="T45" fmla="*/ 49 h 180"/>
                <a:gd name="T46" fmla="*/ 85 w 94"/>
                <a:gd name="T47" fmla="*/ 48 h 180"/>
                <a:gd name="T48" fmla="*/ 87 w 94"/>
                <a:gd name="T49" fmla="*/ 47 h 180"/>
                <a:gd name="T50" fmla="*/ 89 w 94"/>
                <a:gd name="T51" fmla="*/ 31 h 180"/>
                <a:gd name="T52" fmla="*/ 85 w 94"/>
                <a:gd name="T53" fmla="*/ 27 h 180"/>
                <a:gd name="T54" fmla="*/ 79 w 94"/>
                <a:gd name="T55" fmla="*/ 20 h 180"/>
                <a:gd name="T56" fmla="*/ 78 w 94"/>
                <a:gd name="T57" fmla="*/ 16 h 180"/>
                <a:gd name="T58" fmla="*/ 82 w 94"/>
                <a:gd name="T59" fmla="*/ 5 h 180"/>
                <a:gd name="T60" fmla="*/ 74 w 94"/>
                <a:gd name="T61" fmla="*/ 3 h 180"/>
                <a:gd name="T62" fmla="*/ 69 w 94"/>
                <a:gd name="T63" fmla="*/ 0 h 180"/>
                <a:gd name="T64" fmla="*/ 64 w 94"/>
                <a:gd name="T65" fmla="*/ 4 h 180"/>
                <a:gd name="T66" fmla="*/ 63 w 94"/>
                <a:gd name="T67" fmla="*/ 7 h 180"/>
                <a:gd name="T68" fmla="*/ 60 w 94"/>
                <a:gd name="T69" fmla="*/ 16 h 180"/>
                <a:gd name="T70" fmla="*/ 58 w 94"/>
                <a:gd name="T71" fmla="*/ 17 h 180"/>
                <a:gd name="T72" fmla="*/ 54 w 94"/>
                <a:gd name="T73" fmla="*/ 19 h 180"/>
                <a:gd name="T74" fmla="*/ 50 w 94"/>
                <a:gd name="T75" fmla="*/ 27 h 180"/>
                <a:gd name="T76" fmla="*/ 48 w 94"/>
                <a:gd name="T77" fmla="*/ 28 h 180"/>
                <a:gd name="T78" fmla="*/ 47 w 94"/>
                <a:gd name="T79" fmla="*/ 30 h 180"/>
                <a:gd name="T80" fmla="*/ 27 w 94"/>
                <a:gd name="T81" fmla="*/ 36 h 180"/>
                <a:gd name="T82" fmla="*/ 22 w 94"/>
                <a:gd name="T83" fmla="*/ 29 h 180"/>
                <a:gd name="T84" fmla="*/ 17 w 94"/>
                <a:gd name="T85" fmla="*/ 18 h 180"/>
                <a:gd name="T86" fmla="*/ 8 w 94"/>
                <a:gd name="T87" fmla="*/ 16 h 180"/>
                <a:gd name="T88" fmla="*/ 3 w 94"/>
                <a:gd name="T89" fmla="*/ 1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80">
                  <a:moveTo>
                    <a:pt x="93" y="180"/>
                  </a:moveTo>
                  <a:lnTo>
                    <a:pt x="85" y="180"/>
                  </a:lnTo>
                  <a:lnTo>
                    <a:pt x="84" y="179"/>
                  </a:lnTo>
                  <a:lnTo>
                    <a:pt x="83" y="180"/>
                  </a:lnTo>
                  <a:lnTo>
                    <a:pt x="82" y="178"/>
                  </a:lnTo>
                  <a:lnTo>
                    <a:pt x="74" y="178"/>
                  </a:lnTo>
                  <a:lnTo>
                    <a:pt x="72" y="177"/>
                  </a:lnTo>
                  <a:lnTo>
                    <a:pt x="72" y="174"/>
                  </a:lnTo>
                  <a:lnTo>
                    <a:pt x="71" y="174"/>
                  </a:lnTo>
                  <a:lnTo>
                    <a:pt x="71" y="178"/>
                  </a:lnTo>
                  <a:lnTo>
                    <a:pt x="69" y="177"/>
                  </a:lnTo>
                  <a:lnTo>
                    <a:pt x="69" y="174"/>
                  </a:lnTo>
                  <a:lnTo>
                    <a:pt x="60" y="174"/>
                  </a:lnTo>
                  <a:lnTo>
                    <a:pt x="58" y="173"/>
                  </a:lnTo>
                  <a:lnTo>
                    <a:pt x="58" y="172"/>
                  </a:lnTo>
                  <a:lnTo>
                    <a:pt x="53" y="170"/>
                  </a:lnTo>
                  <a:lnTo>
                    <a:pt x="52" y="169"/>
                  </a:lnTo>
                  <a:lnTo>
                    <a:pt x="51" y="164"/>
                  </a:lnTo>
                  <a:lnTo>
                    <a:pt x="52" y="161"/>
                  </a:lnTo>
                  <a:lnTo>
                    <a:pt x="50" y="159"/>
                  </a:lnTo>
                  <a:lnTo>
                    <a:pt x="50" y="158"/>
                  </a:lnTo>
                  <a:lnTo>
                    <a:pt x="52" y="156"/>
                  </a:lnTo>
                  <a:lnTo>
                    <a:pt x="53" y="153"/>
                  </a:lnTo>
                  <a:lnTo>
                    <a:pt x="52" y="153"/>
                  </a:lnTo>
                  <a:lnTo>
                    <a:pt x="50" y="153"/>
                  </a:lnTo>
                  <a:lnTo>
                    <a:pt x="50" y="150"/>
                  </a:lnTo>
                  <a:lnTo>
                    <a:pt x="51" y="148"/>
                  </a:lnTo>
                  <a:lnTo>
                    <a:pt x="51" y="147"/>
                  </a:lnTo>
                  <a:lnTo>
                    <a:pt x="52" y="147"/>
                  </a:lnTo>
                  <a:lnTo>
                    <a:pt x="49" y="140"/>
                  </a:lnTo>
                  <a:lnTo>
                    <a:pt x="39" y="134"/>
                  </a:lnTo>
                  <a:lnTo>
                    <a:pt x="38" y="131"/>
                  </a:lnTo>
                  <a:lnTo>
                    <a:pt x="38" y="129"/>
                  </a:lnTo>
                  <a:lnTo>
                    <a:pt x="36" y="129"/>
                  </a:lnTo>
                  <a:lnTo>
                    <a:pt x="33" y="126"/>
                  </a:lnTo>
                  <a:lnTo>
                    <a:pt x="33" y="125"/>
                  </a:lnTo>
                  <a:lnTo>
                    <a:pt x="33" y="117"/>
                  </a:lnTo>
                  <a:lnTo>
                    <a:pt x="30" y="117"/>
                  </a:lnTo>
                  <a:lnTo>
                    <a:pt x="36" y="114"/>
                  </a:lnTo>
                  <a:lnTo>
                    <a:pt x="37" y="114"/>
                  </a:lnTo>
                  <a:lnTo>
                    <a:pt x="39" y="117"/>
                  </a:lnTo>
                  <a:lnTo>
                    <a:pt x="43" y="114"/>
                  </a:lnTo>
                  <a:lnTo>
                    <a:pt x="50" y="114"/>
                  </a:lnTo>
                  <a:lnTo>
                    <a:pt x="52" y="109"/>
                  </a:lnTo>
                  <a:lnTo>
                    <a:pt x="54" y="107"/>
                  </a:lnTo>
                  <a:lnTo>
                    <a:pt x="58" y="107"/>
                  </a:lnTo>
                  <a:lnTo>
                    <a:pt x="60" y="106"/>
                  </a:lnTo>
                  <a:lnTo>
                    <a:pt x="63" y="103"/>
                  </a:lnTo>
                  <a:lnTo>
                    <a:pt x="65" y="103"/>
                  </a:lnTo>
                  <a:lnTo>
                    <a:pt x="65" y="101"/>
                  </a:lnTo>
                  <a:lnTo>
                    <a:pt x="69" y="101"/>
                  </a:lnTo>
                  <a:lnTo>
                    <a:pt x="69" y="98"/>
                  </a:lnTo>
                  <a:lnTo>
                    <a:pt x="72" y="98"/>
                  </a:lnTo>
                  <a:lnTo>
                    <a:pt x="76" y="95"/>
                  </a:lnTo>
                  <a:lnTo>
                    <a:pt x="78" y="94"/>
                  </a:lnTo>
                  <a:lnTo>
                    <a:pt x="78" y="93"/>
                  </a:lnTo>
                  <a:lnTo>
                    <a:pt x="79" y="93"/>
                  </a:lnTo>
                  <a:lnTo>
                    <a:pt x="79" y="85"/>
                  </a:lnTo>
                  <a:lnTo>
                    <a:pt x="76" y="84"/>
                  </a:lnTo>
                  <a:lnTo>
                    <a:pt x="76" y="82"/>
                  </a:lnTo>
                  <a:lnTo>
                    <a:pt x="78" y="79"/>
                  </a:lnTo>
                  <a:lnTo>
                    <a:pt x="79" y="77"/>
                  </a:lnTo>
                  <a:lnTo>
                    <a:pt x="82" y="76"/>
                  </a:lnTo>
                  <a:lnTo>
                    <a:pt x="82" y="71"/>
                  </a:lnTo>
                  <a:lnTo>
                    <a:pt x="82" y="69"/>
                  </a:lnTo>
                  <a:lnTo>
                    <a:pt x="82" y="65"/>
                  </a:lnTo>
                  <a:lnTo>
                    <a:pt x="83" y="63"/>
                  </a:lnTo>
                  <a:lnTo>
                    <a:pt x="82" y="60"/>
                  </a:lnTo>
                  <a:lnTo>
                    <a:pt x="82" y="49"/>
                  </a:lnTo>
                  <a:lnTo>
                    <a:pt x="82" y="48"/>
                  </a:lnTo>
                  <a:lnTo>
                    <a:pt x="83" y="48"/>
                  </a:lnTo>
                  <a:lnTo>
                    <a:pt x="85" y="48"/>
                  </a:lnTo>
                  <a:lnTo>
                    <a:pt x="85" y="47"/>
                  </a:lnTo>
                  <a:lnTo>
                    <a:pt x="86" y="47"/>
                  </a:lnTo>
                  <a:lnTo>
                    <a:pt x="87" y="47"/>
                  </a:lnTo>
                  <a:lnTo>
                    <a:pt x="94" y="40"/>
                  </a:lnTo>
                  <a:lnTo>
                    <a:pt x="93" y="36"/>
                  </a:lnTo>
                  <a:lnTo>
                    <a:pt x="89" y="31"/>
                  </a:lnTo>
                  <a:lnTo>
                    <a:pt x="87" y="30"/>
                  </a:lnTo>
                  <a:lnTo>
                    <a:pt x="87" y="29"/>
                  </a:lnTo>
                  <a:lnTo>
                    <a:pt x="85" y="27"/>
                  </a:lnTo>
                  <a:lnTo>
                    <a:pt x="83" y="27"/>
                  </a:lnTo>
                  <a:lnTo>
                    <a:pt x="82" y="22"/>
                  </a:lnTo>
                  <a:lnTo>
                    <a:pt x="79" y="20"/>
                  </a:lnTo>
                  <a:lnTo>
                    <a:pt x="79" y="19"/>
                  </a:lnTo>
                  <a:lnTo>
                    <a:pt x="76" y="18"/>
                  </a:lnTo>
                  <a:lnTo>
                    <a:pt x="78" y="16"/>
                  </a:lnTo>
                  <a:lnTo>
                    <a:pt x="79" y="14"/>
                  </a:lnTo>
                  <a:lnTo>
                    <a:pt x="82" y="8"/>
                  </a:lnTo>
                  <a:lnTo>
                    <a:pt x="82" y="5"/>
                  </a:lnTo>
                  <a:lnTo>
                    <a:pt x="76" y="5"/>
                  </a:lnTo>
                  <a:lnTo>
                    <a:pt x="75" y="3"/>
                  </a:lnTo>
                  <a:lnTo>
                    <a:pt x="74" y="3"/>
                  </a:lnTo>
                  <a:lnTo>
                    <a:pt x="72" y="3"/>
                  </a:lnTo>
                  <a:lnTo>
                    <a:pt x="70" y="0"/>
                  </a:lnTo>
                  <a:lnTo>
                    <a:pt x="69" y="0"/>
                  </a:lnTo>
                  <a:lnTo>
                    <a:pt x="65" y="3"/>
                  </a:lnTo>
                  <a:lnTo>
                    <a:pt x="64" y="3"/>
                  </a:lnTo>
                  <a:lnTo>
                    <a:pt x="64" y="4"/>
                  </a:lnTo>
                  <a:lnTo>
                    <a:pt x="63" y="4"/>
                  </a:lnTo>
                  <a:lnTo>
                    <a:pt x="63" y="5"/>
                  </a:lnTo>
                  <a:lnTo>
                    <a:pt x="63" y="7"/>
                  </a:lnTo>
                  <a:lnTo>
                    <a:pt x="61" y="8"/>
                  </a:lnTo>
                  <a:lnTo>
                    <a:pt x="61" y="14"/>
                  </a:lnTo>
                  <a:lnTo>
                    <a:pt x="60" y="16"/>
                  </a:lnTo>
                  <a:lnTo>
                    <a:pt x="59" y="16"/>
                  </a:lnTo>
                  <a:lnTo>
                    <a:pt x="59" y="17"/>
                  </a:lnTo>
                  <a:lnTo>
                    <a:pt x="58" y="17"/>
                  </a:lnTo>
                  <a:lnTo>
                    <a:pt x="58" y="18"/>
                  </a:lnTo>
                  <a:lnTo>
                    <a:pt x="57" y="18"/>
                  </a:lnTo>
                  <a:lnTo>
                    <a:pt x="54" y="19"/>
                  </a:lnTo>
                  <a:lnTo>
                    <a:pt x="52" y="22"/>
                  </a:lnTo>
                  <a:lnTo>
                    <a:pt x="50" y="23"/>
                  </a:lnTo>
                  <a:lnTo>
                    <a:pt x="50" y="27"/>
                  </a:lnTo>
                  <a:lnTo>
                    <a:pt x="49" y="27"/>
                  </a:lnTo>
                  <a:lnTo>
                    <a:pt x="48" y="27"/>
                  </a:lnTo>
                  <a:lnTo>
                    <a:pt x="48" y="28"/>
                  </a:lnTo>
                  <a:lnTo>
                    <a:pt x="47" y="28"/>
                  </a:lnTo>
                  <a:lnTo>
                    <a:pt x="47" y="29"/>
                  </a:lnTo>
                  <a:lnTo>
                    <a:pt x="47" y="30"/>
                  </a:lnTo>
                  <a:lnTo>
                    <a:pt x="43" y="30"/>
                  </a:lnTo>
                  <a:lnTo>
                    <a:pt x="38" y="36"/>
                  </a:lnTo>
                  <a:lnTo>
                    <a:pt x="27" y="36"/>
                  </a:lnTo>
                  <a:lnTo>
                    <a:pt x="25" y="35"/>
                  </a:lnTo>
                  <a:lnTo>
                    <a:pt x="22" y="38"/>
                  </a:lnTo>
                  <a:lnTo>
                    <a:pt x="22" y="29"/>
                  </a:lnTo>
                  <a:lnTo>
                    <a:pt x="19" y="25"/>
                  </a:lnTo>
                  <a:lnTo>
                    <a:pt x="17" y="19"/>
                  </a:lnTo>
                  <a:lnTo>
                    <a:pt x="17" y="18"/>
                  </a:lnTo>
                  <a:lnTo>
                    <a:pt x="15" y="16"/>
                  </a:lnTo>
                  <a:lnTo>
                    <a:pt x="14" y="16"/>
                  </a:lnTo>
                  <a:lnTo>
                    <a:pt x="8" y="16"/>
                  </a:lnTo>
                  <a:lnTo>
                    <a:pt x="6" y="14"/>
                  </a:lnTo>
                  <a:lnTo>
                    <a:pt x="5" y="11"/>
                  </a:lnTo>
                  <a:lnTo>
                    <a:pt x="3" y="11"/>
                  </a:lnTo>
                  <a:lnTo>
                    <a:pt x="0" y="1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0" name="Freeform 146">
              <a:extLst>
                <a:ext uri="{FF2B5EF4-FFF2-40B4-BE49-F238E27FC236}">
                  <a16:creationId xmlns:a16="http://schemas.microsoft.com/office/drawing/2014/main" id="{4447DC90-34F7-8126-C91C-AEE5A0897396}"/>
                </a:ext>
              </a:extLst>
            </p:cNvPr>
            <p:cNvSpPr>
              <a:spLocks/>
            </p:cNvSpPr>
            <p:nvPr/>
          </p:nvSpPr>
          <p:spPr bwMode="auto">
            <a:xfrm>
              <a:off x="211502" y="2528537"/>
              <a:ext cx="19763" cy="56654"/>
            </a:xfrm>
            <a:custGeom>
              <a:avLst/>
              <a:gdLst>
                <a:gd name="T0" fmla="*/ 97 w 108"/>
                <a:gd name="T1" fmla="*/ 297 h 302"/>
                <a:gd name="T2" fmla="*/ 87 w 108"/>
                <a:gd name="T3" fmla="*/ 289 h 302"/>
                <a:gd name="T4" fmla="*/ 57 w 108"/>
                <a:gd name="T5" fmla="*/ 288 h 302"/>
                <a:gd name="T6" fmla="*/ 51 w 108"/>
                <a:gd name="T7" fmla="*/ 284 h 302"/>
                <a:gd name="T8" fmla="*/ 38 w 108"/>
                <a:gd name="T9" fmla="*/ 282 h 302"/>
                <a:gd name="T10" fmla="*/ 24 w 108"/>
                <a:gd name="T11" fmla="*/ 278 h 302"/>
                <a:gd name="T12" fmla="*/ 17 w 108"/>
                <a:gd name="T13" fmla="*/ 278 h 302"/>
                <a:gd name="T14" fmla="*/ 13 w 108"/>
                <a:gd name="T15" fmla="*/ 278 h 302"/>
                <a:gd name="T16" fmla="*/ 10 w 108"/>
                <a:gd name="T17" fmla="*/ 273 h 302"/>
                <a:gd name="T18" fmla="*/ 10 w 108"/>
                <a:gd name="T19" fmla="*/ 255 h 302"/>
                <a:gd name="T20" fmla="*/ 13 w 108"/>
                <a:gd name="T21" fmla="*/ 244 h 302"/>
                <a:gd name="T22" fmla="*/ 17 w 108"/>
                <a:gd name="T23" fmla="*/ 231 h 302"/>
                <a:gd name="T24" fmla="*/ 18 w 108"/>
                <a:gd name="T25" fmla="*/ 220 h 302"/>
                <a:gd name="T26" fmla="*/ 21 w 108"/>
                <a:gd name="T27" fmla="*/ 212 h 302"/>
                <a:gd name="T28" fmla="*/ 25 w 108"/>
                <a:gd name="T29" fmla="*/ 200 h 302"/>
                <a:gd name="T30" fmla="*/ 25 w 108"/>
                <a:gd name="T31" fmla="*/ 193 h 302"/>
                <a:gd name="T32" fmla="*/ 21 w 108"/>
                <a:gd name="T33" fmla="*/ 185 h 302"/>
                <a:gd name="T34" fmla="*/ 22 w 108"/>
                <a:gd name="T35" fmla="*/ 178 h 302"/>
                <a:gd name="T36" fmla="*/ 24 w 108"/>
                <a:gd name="T37" fmla="*/ 177 h 302"/>
                <a:gd name="T38" fmla="*/ 26 w 108"/>
                <a:gd name="T39" fmla="*/ 176 h 302"/>
                <a:gd name="T40" fmla="*/ 29 w 108"/>
                <a:gd name="T41" fmla="*/ 174 h 302"/>
                <a:gd name="T42" fmla="*/ 35 w 108"/>
                <a:gd name="T43" fmla="*/ 169 h 302"/>
                <a:gd name="T44" fmla="*/ 40 w 108"/>
                <a:gd name="T45" fmla="*/ 166 h 302"/>
                <a:gd name="T46" fmla="*/ 40 w 108"/>
                <a:gd name="T47" fmla="*/ 157 h 302"/>
                <a:gd name="T48" fmla="*/ 40 w 108"/>
                <a:gd name="T49" fmla="*/ 144 h 302"/>
                <a:gd name="T50" fmla="*/ 36 w 108"/>
                <a:gd name="T51" fmla="*/ 133 h 302"/>
                <a:gd name="T52" fmla="*/ 32 w 108"/>
                <a:gd name="T53" fmla="*/ 125 h 302"/>
                <a:gd name="T54" fmla="*/ 26 w 108"/>
                <a:gd name="T55" fmla="*/ 120 h 302"/>
                <a:gd name="T56" fmla="*/ 24 w 108"/>
                <a:gd name="T57" fmla="*/ 120 h 302"/>
                <a:gd name="T58" fmla="*/ 15 w 108"/>
                <a:gd name="T59" fmla="*/ 121 h 302"/>
                <a:gd name="T60" fmla="*/ 12 w 108"/>
                <a:gd name="T61" fmla="*/ 111 h 302"/>
                <a:gd name="T62" fmla="*/ 4 w 108"/>
                <a:gd name="T63" fmla="*/ 101 h 302"/>
                <a:gd name="T64" fmla="*/ 0 w 108"/>
                <a:gd name="T65" fmla="*/ 93 h 302"/>
                <a:gd name="T66" fmla="*/ 0 w 108"/>
                <a:gd name="T67" fmla="*/ 81 h 302"/>
                <a:gd name="T68" fmla="*/ 2 w 108"/>
                <a:gd name="T69" fmla="*/ 30 h 302"/>
                <a:gd name="T70" fmla="*/ 11 w 108"/>
                <a:gd name="T71" fmla="*/ 24 h 302"/>
                <a:gd name="T72" fmla="*/ 14 w 108"/>
                <a:gd name="T73" fmla="*/ 23 h 302"/>
                <a:gd name="T74" fmla="*/ 21 w 108"/>
                <a:gd name="T75" fmla="*/ 22 h 302"/>
                <a:gd name="T76" fmla="*/ 40 w 108"/>
                <a:gd name="T77" fmla="*/ 22 h 302"/>
                <a:gd name="T78" fmla="*/ 46 w 108"/>
                <a:gd name="T79" fmla="*/ 15 h 302"/>
                <a:gd name="T80" fmla="*/ 49 w 108"/>
                <a:gd name="T81" fmla="*/ 12 h 302"/>
                <a:gd name="T82" fmla="*/ 52 w 108"/>
                <a:gd name="T83" fmla="*/ 11 h 302"/>
                <a:gd name="T84" fmla="*/ 51 w 108"/>
                <a:gd name="T85" fmla="*/ 2 h 302"/>
                <a:gd name="T86" fmla="*/ 21 w 108"/>
                <a:gd name="T87" fmla="*/ 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302">
                  <a:moveTo>
                    <a:pt x="108" y="302"/>
                  </a:moveTo>
                  <a:lnTo>
                    <a:pt x="98" y="297"/>
                  </a:lnTo>
                  <a:lnTo>
                    <a:pt x="97" y="297"/>
                  </a:lnTo>
                  <a:lnTo>
                    <a:pt x="95" y="295"/>
                  </a:lnTo>
                  <a:lnTo>
                    <a:pt x="89" y="295"/>
                  </a:lnTo>
                  <a:lnTo>
                    <a:pt x="87" y="289"/>
                  </a:lnTo>
                  <a:lnTo>
                    <a:pt x="86" y="289"/>
                  </a:lnTo>
                  <a:lnTo>
                    <a:pt x="81" y="288"/>
                  </a:lnTo>
                  <a:lnTo>
                    <a:pt x="57" y="288"/>
                  </a:lnTo>
                  <a:lnTo>
                    <a:pt x="54" y="286"/>
                  </a:lnTo>
                  <a:lnTo>
                    <a:pt x="53" y="286"/>
                  </a:lnTo>
                  <a:lnTo>
                    <a:pt x="51" y="284"/>
                  </a:lnTo>
                  <a:lnTo>
                    <a:pt x="42" y="284"/>
                  </a:lnTo>
                  <a:lnTo>
                    <a:pt x="39" y="283"/>
                  </a:lnTo>
                  <a:lnTo>
                    <a:pt x="38" y="282"/>
                  </a:lnTo>
                  <a:lnTo>
                    <a:pt x="37" y="278"/>
                  </a:lnTo>
                  <a:lnTo>
                    <a:pt x="29" y="278"/>
                  </a:lnTo>
                  <a:lnTo>
                    <a:pt x="24" y="278"/>
                  </a:lnTo>
                  <a:lnTo>
                    <a:pt x="22" y="280"/>
                  </a:lnTo>
                  <a:lnTo>
                    <a:pt x="21" y="280"/>
                  </a:lnTo>
                  <a:lnTo>
                    <a:pt x="17" y="278"/>
                  </a:lnTo>
                  <a:lnTo>
                    <a:pt x="15" y="278"/>
                  </a:lnTo>
                  <a:lnTo>
                    <a:pt x="14" y="277"/>
                  </a:lnTo>
                  <a:lnTo>
                    <a:pt x="13" y="278"/>
                  </a:lnTo>
                  <a:lnTo>
                    <a:pt x="11" y="277"/>
                  </a:lnTo>
                  <a:lnTo>
                    <a:pt x="10" y="275"/>
                  </a:lnTo>
                  <a:lnTo>
                    <a:pt x="10" y="273"/>
                  </a:lnTo>
                  <a:lnTo>
                    <a:pt x="7" y="266"/>
                  </a:lnTo>
                  <a:lnTo>
                    <a:pt x="7" y="259"/>
                  </a:lnTo>
                  <a:lnTo>
                    <a:pt x="10" y="255"/>
                  </a:lnTo>
                  <a:lnTo>
                    <a:pt x="10" y="251"/>
                  </a:lnTo>
                  <a:lnTo>
                    <a:pt x="11" y="245"/>
                  </a:lnTo>
                  <a:lnTo>
                    <a:pt x="13" y="244"/>
                  </a:lnTo>
                  <a:lnTo>
                    <a:pt x="15" y="240"/>
                  </a:lnTo>
                  <a:lnTo>
                    <a:pt x="15" y="233"/>
                  </a:lnTo>
                  <a:lnTo>
                    <a:pt x="17" y="231"/>
                  </a:lnTo>
                  <a:lnTo>
                    <a:pt x="18" y="229"/>
                  </a:lnTo>
                  <a:lnTo>
                    <a:pt x="18" y="224"/>
                  </a:lnTo>
                  <a:lnTo>
                    <a:pt x="18" y="220"/>
                  </a:lnTo>
                  <a:lnTo>
                    <a:pt x="21" y="220"/>
                  </a:lnTo>
                  <a:lnTo>
                    <a:pt x="22" y="215"/>
                  </a:lnTo>
                  <a:lnTo>
                    <a:pt x="21" y="212"/>
                  </a:lnTo>
                  <a:lnTo>
                    <a:pt x="22" y="209"/>
                  </a:lnTo>
                  <a:lnTo>
                    <a:pt x="24" y="202"/>
                  </a:lnTo>
                  <a:lnTo>
                    <a:pt x="25" y="200"/>
                  </a:lnTo>
                  <a:lnTo>
                    <a:pt x="25" y="199"/>
                  </a:lnTo>
                  <a:lnTo>
                    <a:pt x="26" y="199"/>
                  </a:lnTo>
                  <a:lnTo>
                    <a:pt x="25" y="193"/>
                  </a:lnTo>
                  <a:lnTo>
                    <a:pt x="24" y="191"/>
                  </a:lnTo>
                  <a:lnTo>
                    <a:pt x="21" y="188"/>
                  </a:lnTo>
                  <a:lnTo>
                    <a:pt x="21" y="185"/>
                  </a:lnTo>
                  <a:lnTo>
                    <a:pt x="22" y="182"/>
                  </a:lnTo>
                  <a:lnTo>
                    <a:pt x="22" y="179"/>
                  </a:lnTo>
                  <a:lnTo>
                    <a:pt x="22" y="178"/>
                  </a:lnTo>
                  <a:lnTo>
                    <a:pt x="23" y="178"/>
                  </a:lnTo>
                  <a:lnTo>
                    <a:pt x="23" y="177"/>
                  </a:lnTo>
                  <a:lnTo>
                    <a:pt x="24" y="177"/>
                  </a:lnTo>
                  <a:lnTo>
                    <a:pt x="24" y="176"/>
                  </a:lnTo>
                  <a:lnTo>
                    <a:pt x="26" y="177"/>
                  </a:lnTo>
                  <a:lnTo>
                    <a:pt x="26" y="176"/>
                  </a:lnTo>
                  <a:lnTo>
                    <a:pt x="27" y="176"/>
                  </a:lnTo>
                  <a:lnTo>
                    <a:pt x="29" y="176"/>
                  </a:lnTo>
                  <a:lnTo>
                    <a:pt x="29" y="174"/>
                  </a:lnTo>
                  <a:lnTo>
                    <a:pt x="30" y="174"/>
                  </a:lnTo>
                  <a:lnTo>
                    <a:pt x="33" y="174"/>
                  </a:lnTo>
                  <a:lnTo>
                    <a:pt x="35" y="169"/>
                  </a:lnTo>
                  <a:lnTo>
                    <a:pt x="37" y="168"/>
                  </a:lnTo>
                  <a:lnTo>
                    <a:pt x="37" y="166"/>
                  </a:lnTo>
                  <a:lnTo>
                    <a:pt x="40" y="166"/>
                  </a:lnTo>
                  <a:lnTo>
                    <a:pt x="40" y="160"/>
                  </a:lnTo>
                  <a:lnTo>
                    <a:pt x="41" y="158"/>
                  </a:lnTo>
                  <a:lnTo>
                    <a:pt x="40" y="157"/>
                  </a:lnTo>
                  <a:lnTo>
                    <a:pt x="42" y="153"/>
                  </a:lnTo>
                  <a:lnTo>
                    <a:pt x="40" y="147"/>
                  </a:lnTo>
                  <a:lnTo>
                    <a:pt x="40" y="144"/>
                  </a:lnTo>
                  <a:lnTo>
                    <a:pt x="39" y="138"/>
                  </a:lnTo>
                  <a:lnTo>
                    <a:pt x="37" y="136"/>
                  </a:lnTo>
                  <a:lnTo>
                    <a:pt x="36" y="133"/>
                  </a:lnTo>
                  <a:lnTo>
                    <a:pt x="33" y="133"/>
                  </a:lnTo>
                  <a:lnTo>
                    <a:pt x="33" y="128"/>
                  </a:lnTo>
                  <a:lnTo>
                    <a:pt x="32" y="125"/>
                  </a:lnTo>
                  <a:lnTo>
                    <a:pt x="32" y="124"/>
                  </a:lnTo>
                  <a:lnTo>
                    <a:pt x="29" y="122"/>
                  </a:lnTo>
                  <a:lnTo>
                    <a:pt x="26" y="120"/>
                  </a:lnTo>
                  <a:lnTo>
                    <a:pt x="25" y="118"/>
                  </a:lnTo>
                  <a:lnTo>
                    <a:pt x="24" y="118"/>
                  </a:lnTo>
                  <a:lnTo>
                    <a:pt x="24" y="120"/>
                  </a:lnTo>
                  <a:lnTo>
                    <a:pt x="22" y="117"/>
                  </a:lnTo>
                  <a:lnTo>
                    <a:pt x="18" y="120"/>
                  </a:lnTo>
                  <a:lnTo>
                    <a:pt x="15" y="121"/>
                  </a:lnTo>
                  <a:lnTo>
                    <a:pt x="15" y="120"/>
                  </a:lnTo>
                  <a:lnTo>
                    <a:pt x="13" y="114"/>
                  </a:lnTo>
                  <a:lnTo>
                    <a:pt x="12" y="111"/>
                  </a:lnTo>
                  <a:lnTo>
                    <a:pt x="11" y="111"/>
                  </a:lnTo>
                  <a:lnTo>
                    <a:pt x="10" y="103"/>
                  </a:lnTo>
                  <a:lnTo>
                    <a:pt x="4" y="101"/>
                  </a:lnTo>
                  <a:lnTo>
                    <a:pt x="2" y="100"/>
                  </a:lnTo>
                  <a:lnTo>
                    <a:pt x="2" y="98"/>
                  </a:lnTo>
                  <a:lnTo>
                    <a:pt x="0" y="93"/>
                  </a:lnTo>
                  <a:lnTo>
                    <a:pt x="0" y="84"/>
                  </a:lnTo>
                  <a:lnTo>
                    <a:pt x="1" y="82"/>
                  </a:lnTo>
                  <a:lnTo>
                    <a:pt x="0" y="81"/>
                  </a:lnTo>
                  <a:lnTo>
                    <a:pt x="0" y="35"/>
                  </a:lnTo>
                  <a:lnTo>
                    <a:pt x="2" y="35"/>
                  </a:lnTo>
                  <a:lnTo>
                    <a:pt x="2" y="30"/>
                  </a:lnTo>
                  <a:lnTo>
                    <a:pt x="4" y="29"/>
                  </a:lnTo>
                  <a:lnTo>
                    <a:pt x="7" y="27"/>
                  </a:lnTo>
                  <a:lnTo>
                    <a:pt x="11" y="24"/>
                  </a:lnTo>
                  <a:lnTo>
                    <a:pt x="11" y="23"/>
                  </a:lnTo>
                  <a:lnTo>
                    <a:pt x="12" y="23"/>
                  </a:lnTo>
                  <a:lnTo>
                    <a:pt x="14" y="23"/>
                  </a:lnTo>
                  <a:lnTo>
                    <a:pt x="14" y="22"/>
                  </a:lnTo>
                  <a:lnTo>
                    <a:pt x="15" y="22"/>
                  </a:lnTo>
                  <a:lnTo>
                    <a:pt x="21" y="22"/>
                  </a:lnTo>
                  <a:lnTo>
                    <a:pt x="21" y="18"/>
                  </a:lnTo>
                  <a:lnTo>
                    <a:pt x="22" y="22"/>
                  </a:lnTo>
                  <a:lnTo>
                    <a:pt x="40" y="22"/>
                  </a:lnTo>
                  <a:lnTo>
                    <a:pt x="42" y="18"/>
                  </a:lnTo>
                  <a:lnTo>
                    <a:pt x="44" y="15"/>
                  </a:lnTo>
                  <a:lnTo>
                    <a:pt x="46" y="15"/>
                  </a:lnTo>
                  <a:lnTo>
                    <a:pt x="48" y="13"/>
                  </a:lnTo>
                  <a:lnTo>
                    <a:pt x="48" y="12"/>
                  </a:lnTo>
                  <a:lnTo>
                    <a:pt x="49" y="12"/>
                  </a:lnTo>
                  <a:lnTo>
                    <a:pt x="51" y="12"/>
                  </a:lnTo>
                  <a:lnTo>
                    <a:pt x="51" y="11"/>
                  </a:lnTo>
                  <a:lnTo>
                    <a:pt x="52" y="11"/>
                  </a:lnTo>
                  <a:lnTo>
                    <a:pt x="53" y="11"/>
                  </a:lnTo>
                  <a:lnTo>
                    <a:pt x="53" y="5"/>
                  </a:lnTo>
                  <a:lnTo>
                    <a:pt x="51" y="2"/>
                  </a:lnTo>
                  <a:lnTo>
                    <a:pt x="46" y="0"/>
                  </a:lnTo>
                  <a:lnTo>
                    <a:pt x="40" y="2"/>
                  </a:lnTo>
                  <a:lnTo>
                    <a:pt x="21" y="2"/>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1" name="Freeform 147">
              <a:extLst>
                <a:ext uri="{FF2B5EF4-FFF2-40B4-BE49-F238E27FC236}">
                  <a16:creationId xmlns:a16="http://schemas.microsoft.com/office/drawing/2014/main" id="{02D8C7F8-E5E9-3388-BC62-247C83BBCD2E}"/>
                </a:ext>
              </a:extLst>
            </p:cNvPr>
            <p:cNvSpPr>
              <a:spLocks/>
            </p:cNvSpPr>
            <p:nvPr/>
          </p:nvSpPr>
          <p:spPr bwMode="auto">
            <a:xfrm>
              <a:off x="200962" y="2586508"/>
              <a:ext cx="32938" cy="43479"/>
            </a:xfrm>
            <a:custGeom>
              <a:avLst/>
              <a:gdLst>
                <a:gd name="T0" fmla="*/ 163 w 169"/>
                <a:gd name="T1" fmla="*/ 225 h 230"/>
                <a:gd name="T2" fmla="*/ 158 w 169"/>
                <a:gd name="T3" fmla="*/ 216 h 230"/>
                <a:gd name="T4" fmla="*/ 150 w 169"/>
                <a:gd name="T5" fmla="*/ 207 h 230"/>
                <a:gd name="T6" fmla="*/ 145 w 169"/>
                <a:gd name="T7" fmla="*/ 194 h 230"/>
                <a:gd name="T8" fmla="*/ 142 w 169"/>
                <a:gd name="T9" fmla="*/ 178 h 230"/>
                <a:gd name="T10" fmla="*/ 134 w 169"/>
                <a:gd name="T11" fmla="*/ 163 h 230"/>
                <a:gd name="T12" fmla="*/ 132 w 169"/>
                <a:gd name="T13" fmla="*/ 157 h 230"/>
                <a:gd name="T14" fmla="*/ 122 w 169"/>
                <a:gd name="T15" fmla="*/ 158 h 230"/>
                <a:gd name="T16" fmla="*/ 118 w 169"/>
                <a:gd name="T17" fmla="*/ 156 h 230"/>
                <a:gd name="T18" fmla="*/ 112 w 169"/>
                <a:gd name="T19" fmla="*/ 154 h 230"/>
                <a:gd name="T20" fmla="*/ 103 w 169"/>
                <a:gd name="T21" fmla="*/ 151 h 230"/>
                <a:gd name="T22" fmla="*/ 92 w 169"/>
                <a:gd name="T23" fmla="*/ 154 h 230"/>
                <a:gd name="T24" fmla="*/ 82 w 169"/>
                <a:gd name="T25" fmla="*/ 154 h 230"/>
                <a:gd name="T26" fmla="*/ 74 w 169"/>
                <a:gd name="T27" fmla="*/ 148 h 230"/>
                <a:gd name="T28" fmla="*/ 72 w 169"/>
                <a:gd name="T29" fmla="*/ 140 h 230"/>
                <a:gd name="T30" fmla="*/ 60 w 169"/>
                <a:gd name="T31" fmla="*/ 138 h 230"/>
                <a:gd name="T32" fmla="*/ 52 w 169"/>
                <a:gd name="T33" fmla="*/ 132 h 230"/>
                <a:gd name="T34" fmla="*/ 49 w 169"/>
                <a:gd name="T35" fmla="*/ 123 h 230"/>
                <a:gd name="T36" fmla="*/ 43 w 169"/>
                <a:gd name="T37" fmla="*/ 118 h 230"/>
                <a:gd name="T38" fmla="*/ 38 w 169"/>
                <a:gd name="T39" fmla="*/ 109 h 230"/>
                <a:gd name="T40" fmla="*/ 30 w 169"/>
                <a:gd name="T41" fmla="*/ 98 h 230"/>
                <a:gd name="T42" fmla="*/ 16 w 169"/>
                <a:gd name="T43" fmla="*/ 87 h 230"/>
                <a:gd name="T44" fmla="*/ 5 w 169"/>
                <a:gd name="T45" fmla="*/ 83 h 230"/>
                <a:gd name="T46" fmla="*/ 6 w 169"/>
                <a:gd name="T47" fmla="*/ 72 h 230"/>
                <a:gd name="T48" fmla="*/ 14 w 169"/>
                <a:gd name="T49" fmla="*/ 63 h 230"/>
                <a:gd name="T50" fmla="*/ 19 w 169"/>
                <a:gd name="T51" fmla="*/ 67 h 230"/>
                <a:gd name="T52" fmla="*/ 28 w 169"/>
                <a:gd name="T53" fmla="*/ 67 h 230"/>
                <a:gd name="T54" fmla="*/ 41 w 169"/>
                <a:gd name="T55" fmla="*/ 63 h 230"/>
                <a:gd name="T56" fmla="*/ 49 w 169"/>
                <a:gd name="T57" fmla="*/ 52 h 230"/>
                <a:gd name="T58" fmla="*/ 51 w 169"/>
                <a:gd name="T59" fmla="*/ 47 h 230"/>
                <a:gd name="T60" fmla="*/ 57 w 169"/>
                <a:gd name="T61" fmla="*/ 44 h 230"/>
                <a:gd name="T62" fmla="*/ 59 w 169"/>
                <a:gd name="T63" fmla="*/ 40 h 230"/>
                <a:gd name="T64" fmla="*/ 60 w 169"/>
                <a:gd name="T65" fmla="*/ 36 h 230"/>
                <a:gd name="T66" fmla="*/ 65 w 169"/>
                <a:gd name="T67" fmla="*/ 20 h 230"/>
                <a:gd name="T68" fmla="*/ 68 w 169"/>
                <a:gd name="T69" fmla="*/ 17 h 230"/>
                <a:gd name="T70" fmla="*/ 79 w 169"/>
                <a:gd name="T71" fmla="*/ 20 h 230"/>
                <a:gd name="T72" fmla="*/ 94 w 169"/>
                <a:gd name="T73" fmla="*/ 25 h 230"/>
                <a:gd name="T74" fmla="*/ 104 w 169"/>
                <a:gd name="T75" fmla="*/ 22 h 230"/>
                <a:gd name="T76" fmla="*/ 115 w 169"/>
                <a:gd name="T77" fmla="*/ 22 h 230"/>
                <a:gd name="T78" fmla="*/ 119 w 169"/>
                <a:gd name="T79" fmla="*/ 22 h 230"/>
                <a:gd name="T80" fmla="*/ 136 w 169"/>
                <a:gd name="T81" fmla="*/ 21 h 230"/>
                <a:gd name="T82" fmla="*/ 139 w 169"/>
                <a:gd name="T83" fmla="*/ 20 h 230"/>
                <a:gd name="T84" fmla="*/ 149 w 169"/>
                <a:gd name="T85" fmla="*/ 16 h 230"/>
                <a:gd name="T86" fmla="*/ 158 w 169"/>
                <a:gd name="T8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230">
                  <a:moveTo>
                    <a:pt x="169" y="230"/>
                  </a:moveTo>
                  <a:lnTo>
                    <a:pt x="163" y="229"/>
                  </a:lnTo>
                  <a:lnTo>
                    <a:pt x="163" y="225"/>
                  </a:lnTo>
                  <a:lnTo>
                    <a:pt x="161" y="222"/>
                  </a:lnTo>
                  <a:lnTo>
                    <a:pt x="159" y="219"/>
                  </a:lnTo>
                  <a:lnTo>
                    <a:pt x="158" y="216"/>
                  </a:lnTo>
                  <a:lnTo>
                    <a:pt x="156" y="213"/>
                  </a:lnTo>
                  <a:lnTo>
                    <a:pt x="156" y="211"/>
                  </a:lnTo>
                  <a:lnTo>
                    <a:pt x="150" y="207"/>
                  </a:lnTo>
                  <a:lnTo>
                    <a:pt x="147" y="203"/>
                  </a:lnTo>
                  <a:lnTo>
                    <a:pt x="148" y="200"/>
                  </a:lnTo>
                  <a:lnTo>
                    <a:pt x="145" y="194"/>
                  </a:lnTo>
                  <a:lnTo>
                    <a:pt x="145" y="183"/>
                  </a:lnTo>
                  <a:lnTo>
                    <a:pt x="142" y="180"/>
                  </a:lnTo>
                  <a:lnTo>
                    <a:pt x="142" y="178"/>
                  </a:lnTo>
                  <a:lnTo>
                    <a:pt x="139" y="176"/>
                  </a:lnTo>
                  <a:lnTo>
                    <a:pt x="136" y="165"/>
                  </a:lnTo>
                  <a:lnTo>
                    <a:pt x="134" y="163"/>
                  </a:lnTo>
                  <a:lnTo>
                    <a:pt x="134" y="162"/>
                  </a:lnTo>
                  <a:lnTo>
                    <a:pt x="133" y="158"/>
                  </a:lnTo>
                  <a:lnTo>
                    <a:pt x="132" y="157"/>
                  </a:lnTo>
                  <a:lnTo>
                    <a:pt x="128" y="156"/>
                  </a:lnTo>
                  <a:lnTo>
                    <a:pt x="125" y="156"/>
                  </a:lnTo>
                  <a:lnTo>
                    <a:pt x="122" y="158"/>
                  </a:lnTo>
                  <a:lnTo>
                    <a:pt x="120" y="159"/>
                  </a:lnTo>
                  <a:lnTo>
                    <a:pt x="119" y="156"/>
                  </a:lnTo>
                  <a:lnTo>
                    <a:pt x="118" y="156"/>
                  </a:lnTo>
                  <a:lnTo>
                    <a:pt x="115" y="156"/>
                  </a:lnTo>
                  <a:lnTo>
                    <a:pt x="113" y="154"/>
                  </a:lnTo>
                  <a:lnTo>
                    <a:pt x="112" y="154"/>
                  </a:lnTo>
                  <a:lnTo>
                    <a:pt x="107" y="153"/>
                  </a:lnTo>
                  <a:lnTo>
                    <a:pt x="104" y="153"/>
                  </a:lnTo>
                  <a:lnTo>
                    <a:pt x="103" y="151"/>
                  </a:lnTo>
                  <a:lnTo>
                    <a:pt x="98" y="153"/>
                  </a:lnTo>
                  <a:lnTo>
                    <a:pt x="94" y="153"/>
                  </a:lnTo>
                  <a:lnTo>
                    <a:pt x="92" y="154"/>
                  </a:lnTo>
                  <a:lnTo>
                    <a:pt x="88" y="153"/>
                  </a:lnTo>
                  <a:lnTo>
                    <a:pt x="85" y="154"/>
                  </a:lnTo>
                  <a:lnTo>
                    <a:pt x="82" y="154"/>
                  </a:lnTo>
                  <a:lnTo>
                    <a:pt x="77" y="152"/>
                  </a:lnTo>
                  <a:lnTo>
                    <a:pt x="76" y="151"/>
                  </a:lnTo>
                  <a:lnTo>
                    <a:pt x="74" y="148"/>
                  </a:lnTo>
                  <a:lnTo>
                    <a:pt x="74" y="143"/>
                  </a:lnTo>
                  <a:lnTo>
                    <a:pt x="73" y="140"/>
                  </a:lnTo>
                  <a:lnTo>
                    <a:pt x="72" y="140"/>
                  </a:lnTo>
                  <a:lnTo>
                    <a:pt x="71" y="140"/>
                  </a:lnTo>
                  <a:lnTo>
                    <a:pt x="65" y="138"/>
                  </a:lnTo>
                  <a:lnTo>
                    <a:pt x="60" y="138"/>
                  </a:lnTo>
                  <a:lnTo>
                    <a:pt x="54" y="134"/>
                  </a:lnTo>
                  <a:lnTo>
                    <a:pt x="52" y="133"/>
                  </a:lnTo>
                  <a:lnTo>
                    <a:pt x="52" y="132"/>
                  </a:lnTo>
                  <a:lnTo>
                    <a:pt x="50" y="131"/>
                  </a:lnTo>
                  <a:lnTo>
                    <a:pt x="50" y="129"/>
                  </a:lnTo>
                  <a:lnTo>
                    <a:pt x="49" y="123"/>
                  </a:lnTo>
                  <a:lnTo>
                    <a:pt x="49" y="121"/>
                  </a:lnTo>
                  <a:lnTo>
                    <a:pt x="44" y="119"/>
                  </a:lnTo>
                  <a:lnTo>
                    <a:pt x="43" y="118"/>
                  </a:lnTo>
                  <a:lnTo>
                    <a:pt x="41" y="115"/>
                  </a:lnTo>
                  <a:lnTo>
                    <a:pt x="41" y="112"/>
                  </a:lnTo>
                  <a:lnTo>
                    <a:pt x="38" y="109"/>
                  </a:lnTo>
                  <a:lnTo>
                    <a:pt x="36" y="105"/>
                  </a:lnTo>
                  <a:lnTo>
                    <a:pt x="32" y="101"/>
                  </a:lnTo>
                  <a:lnTo>
                    <a:pt x="30" y="98"/>
                  </a:lnTo>
                  <a:lnTo>
                    <a:pt x="27" y="96"/>
                  </a:lnTo>
                  <a:lnTo>
                    <a:pt x="23" y="91"/>
                  </a:lnTo>
                  <a:lnTo>
                    <a:pt x="16" y="87"/>
                  </a:lnTo>
                  <a:lnTo>
                    <a:pt x="14" y="87"/>
                  </a:lnTo>
                  <a:lnTo>
                    <a:pt x="6" y="85"/>
                  </a:lnTo>
                  <a:lnTo>
                    <a:pt x="5" y="83"/>
                  </a:lnTo>
                  <a:lnTo>
                    <a:pt x="1" y="77"/>
                  </a:lnTo>
                  <a:lnTo>
                    <a:pt x="0" y="76"/>
                  </a:lnTo>
                  <a:lnTo>
                    <a:pt x="6" y="72"/>
                  </a:lnTo>
                  <a:lnTo>
                    <a:pt x="11" y="67"/>
                  </a:lnTo>
                  <a:lnTo>
                    <a:pt x="14" y="65"/>
                  </a:lnTo>
                  <a:lnTo>
                    <a:pt x="14" y="63"/>
                  </a:lnTo>
                  <a:lnTo>
                    <a:pt x="17" y="63"/>
                  </a:lnTo>
                  <a:lnTo>
                    <a:pt x="17" y="64"/>
                  </a:lnTo>
                  <a:lnTo>
                    <a:pt x="19" y="67"/>
                  </a:lnTo>
                  <a:lnTo>
                    <a:pt x="24" y="67"/>
                  </a:lnTo>
                  <a:lnTo>
                    <a:pt x="27" y="69"/>
                  </a:lnTo>
                  <a:lnTo>
                    <a:pt x="28" y="67"/>
                  </a:lnTo>
                  <a:lnTo>
                    <a:pt x="32" y="67"/>
                  </a:lnTo>
                  <a:lnTo>
                    <a:pt x="38" y="65"/>
                  </a:lnTo>
                  <a:lnTo>
                    <a:pt x="41" y="63"/>
                  </a:lnTo>
                  <a:lnTo>
                    <a:pt x="43" y="61"/>
                  </a:lnTo>
                  <a:lnTo>
                    <a:pt x="43" y="56"/>
                  </a:lnTo>
                  <a:lnTo>
                    <a:pt x="49" y="52"/>
                  </a:lnTo>
                  <a:lnTo>
                    <a:pt x="51" y="50"/>
                  </a:lnTo>
                  <a:lnTo>
                    <a:pt x="51" y="48"/>
                  </a:lnTo>
                  <a:lnTo>
                    <a:pt x="51" y="47"/>
                  </a:lnTo>
                  <a:lnTo>
                    <a:pt x="52" y="47"/>
                  </a:lnTo>
                  <a:lnTo>
                    <a:pt x="54" y="45"/>
                  </a:lnTo>
                  <a:lnTo>
                    <a:pt x="57" y="44"/>
                  </a:lnTo>
                  <a:lnTo>
                    <a:pt x="57" y="42"/>
                  </a:lnTo>
                  <a:lnTo>
                    <a:pt x="59" y="42"/>
                  </a:lnTo>
                  <a:lnTo>
                    <a:pt x="59" y="40"/>
                  </a:lnTo>
                  <a:lnTo>
                    <a:pt x="59" y="39"/>
                  </a:lnTo>
                  <a:lnTo>
                    <a:pt x="60" y="39"/>
                  </a:lnTo>
                  <a:lnTo>
                    <a:pt x="60" y="36"/>
                  </a:lnTo>
                  <a:lnTo>
                    <a:pt x="61" y="33"/>
                  </a:lnTo>
                  <a:lnTo>
                    <a:pt x="65" y="23"/>
                  </a:lnTo>
                  <a:lnTo>
                    <a:pt x="65" y="20"/>
                  </a:lnTo>
                  <a:lnTo>
                    <a:pt x="67" y="18"/>
                  </a:lnTo>
                  <a:lnTo>
                    <a:pt x="67" y="17"/>
                  </a:lnTo>
                  <a:lnTo>
                    <a:pt x="68" y="17"/>
                  </a:lnTo>
                  <a:lnTo>
                    <a:pt x="71" y="17"/>
                  </a:lnTo>
                  <a:lnTo>
                    <a:pt x="74" y="17"/>
                  </a:lnTo>
                  <a:lnTo>
                    <a:pt x="79" y="20"/>
                  </a:lnTo>
                  <a:lnTo>
                    <a:pt x="83" y="23"/>
                  </a:lnTo>
                  <a:lnTo>
                    <a:pt x="90" y="25"/>
                  </a:lnTo>
                  <a:lnTo>
                    <a:pt x="94" y="25"/>
                  </a:lnTo>
                  <a:lnTo>
                    <a:pt x="98" y="23"/>
                  </a:lnTo>
                  <a:lnTo>
                    <a:pt x="103" y="23"/>
                  </a:lnTo>
                  <a:lnTo>
                    <a:pt x="104" y="22"/>
                  </a:lnTo>
                  <a:lnTo>
                    <a:pt x="108" y="20"/>
                  </a:lnTo>
                  <a:lnTo>
                    <a:pt x="112" y="22"/>
                  </a:lnTo>
                  <a:lnTo>
                    <a:pt x="115" y="22"/>
                  </a:lnTo>
                  <a:lnTo>
                    <a:pt x="116" y="22"/>
                  </a:lnTo>
                  <a:lnTo>
                    <a:pt x="119" y="23"/>
                  </a:lnTo>
                  <a:lnTo>
                    <a:pt x="119" y="22"/>
                  </a:lnTo>
                  <a:lnTo>
                    <a:pt x="120" y="22"/>
                  </a:lnTo>
                  <a:lnTo>
                    <a:pt x="134" y="22"/>
                  </a:lnTo>
                  <a:lnTo>
                    <a:pt x="136" y="21"/>
                  </a:lnTo>
                  <a:lnTo>
                    <a:pt x="136" y="20"/>
                  </a:lnTo>
                  <a:lnTo>
                    <a:pt x="137" y="20"/>
                  </a:lnTo>
                  <a:lnTo>
                    <a:pt x="139" y="20"/>
                  </a:lnTo>
                  <a:lnTo>
                    <a:pt x="145" y="17"/>
                  </a:lnTo>
                  <a:lnTo>
                    <a:pt x="147" y="17"/>
                  </a:lnTo>
                  <a:lnTo>
                    <a:pt x="149" y="16"/>
                  </a:lnTo>
                  <a:lnTo>
                    <a:pt x="153" y="14"/>
                  </a:lnTo>
                  <a:lnTo>
                    <a:pt x="156" y="11"/>
                  </a:lnTo>
                  <a:lnTo>
                    <a:pt x="158" y="9"/>
                  </a:lnTo>
                  <a:lnTo>
                    <a:pt x="159" y="6"/>
                  </a:lnTo>
                  <a:lnTo>
                    <a:pt x="159"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2" name="Freeform 148">
              <a:extLst>
                <a:ext uri="{FF2B5EF4-FFF2-40B4-BE49-F238E27FC236}">
                  <a16:creationId xmlns:a16="http://schemas.microsoft.com/office/drawing/2014/main" id="{15BF670C-F2C4-B1AE-4712-53DDD0537E4B}"/>
                </a:ext>
              </a:extLst>
            </p:cNvPr>
            <p:cNvSpPr>
              <a:spLocks/>
            </p:cNvSpPr>
            <p:nvPr/>
          </p:nvSpPr>
          <p:spPr bwMode="auto">
            <a:xfrm>
              <a:off x="233900" y="2629987"/>
              <a:ext cx="36891" cy="72464"/>
            </a:xfrm>
            <a:custGeom>
              <a:avLst/>
              <a:gdLst>
                <a:gd name="T0" fmla="*/ 164 w 198"/>
                <a:gd name="T1" fmla="*/ 385 h 385"/>
                <a:gd name="T2" fmla="*/ 175 w 198"/>
                <a:gd name="T3" fmla="*/ 377 h 385"/>
                <a:gd name="T4" fmla="*/ 183 w 198"/>
                <a:gd name="T5" fmla="*/ 363 h 385"/>
                <a:gd name="T6" fmla="*/ 188 w 198"/>
                <a:gd name="T7" fmla="*/ 357 h 385"/>
                <a:gd name="T8" fmla="*/ 191 w 198"/>
                <a:gd name="T9" fmla="*/ 355 h 385"/>
                <a:gd name="T10" fmla="*/ 194 w 198"/>
                <a:gd name="T11" fmla="*/ 352 h 385"/>
                <a:gd name="T12" fmla="*/ 195 w 198"/>
                <a:gd name="T13" fmla="*/ 344 h 385"/>
                <a:gd name="T14" fmla="*/ 193 w 198"/>
                <a:gd name="T15" fmla="*/ 324 h 385"/>
                <a:gd name="T16" fmla="*/ 189 w 198"/>
                <a:gd name="T17" fmla="*/ 323 h 385"/>
                <a:gd name="T18" fmla="*/ 187 w 198"/>
                <a:gd name="T19" fmla="*/ 314 h 385"/>
                <a:gd name="T20" fmla="*/ 197 w 198"/>
                <a:gd name="T21" fmla="*/ 305 h 385"/>
                <a:gd name="T22" fmla="*/ 194 w 198"/>
                <a:gd name="T23" fmla="*/ 291 h 385"/>
                <a:gd name="T24" fmla="*/ 197 w 198"/>
                <a:gd name="T25" fmla="*/ 276 h 385"/>
                <a:gd name="T26" fmla="*/ 197 w 198"/>
                <a:gd name="T27" fmla="*/ 268 h 385"/>
                <a:gd name="T28" fmla="*/ 189 w 198"/>
                <a:gd name="T29" fmla="*/ 262 h 385"/>
                <a:gd name="T30" fmla="*/ 186 w 198"/>
                <a:gd name="T31" fmla="*/ 259 h 385"/>
                <a:gd name="T32" fmla="*/ 172 w 198"/>
                <a:gd name="T33" fmla="*/ 218 h 385"/>
                <a:gd name="T34" fmla="*/ 167 w 198"/>
                <a:gd name="T35" fmla="*/ 213 h 385"/>
                <a:gd name="T36" fmla="*/ 157 w 198"/>
                <a:gd name="T37" fmla="*/ 203 h 385"/>
                <a:gd name="T38" fmla="*/ 153 w 198"/>
                <a:gd name="T39" fmla="*/ 191 h 385"/>
                <a:gd name="T40" fmla="*/ 153 w 198"/>
                <a:gd name="T41" fmla="*/ 175 h 385"/>
                <a:gd name="T42" fmla="*/ 142 w 198"/>
                <a:gd name="T43" fmla="*/ 174 h 385"/>
                <a:gd name="T44" fmla="*/ 131 w 198"/>
                <a:gd name="T45" fmla="*/ 164 h 385"/>
                <a:gd name="T46" fmla="*/ 131 w 198"/>
                <a:gd name="T47" fmla="*/ 137 h 385"/>
                <a:gd name="T48" fmla="*/ 126 w 198"/>
                <a:gd name="T49" fmla="*/ 123 h 385"/>
                <a:gd name="T50" fmla="*/ 121 w 198"/>
                <a:gd name="T51" fmla="*/ 115 h 385"/>
                <a:gd name="T52" fmla="*/ 120 w 198"/>
                <a:gd name="T53" fmla="*/ 104 h 385"/>
                <a:gd name="T54" fmla="*/ 115 w 198"/>
                <a:gd name="T55" fmla="*/ 96 h 385"/>
                <a:gd name="T56" fmla="*/ 109 w 198"/>
                <a:gd name="T57" fmla="*/ 93 h 385"/>
                <a:gd name="T58" fmla="*/ 107 w 198"/>
                <a:gd name="T59" fmla="*/ 93 h 385"/>
                <a:gd name="T60" fmla="*/ 88 w 198"/>
                <a:gd name="T61" fmla="*/ 88 h 385"/>
                <a:gd name="T62" fmla="*/ 87 w 198"/>
                <a:gd name="T63" fmla="*/ 79 h 385"/>
                <a:gd name="T64" fmla="*/ 82 w 198"/>
                <a:gd name="T65" fmla="*/ 74 h 385"/>
                <a:gd name="T66" fmla="*/ 76 w 198"/>
                <a:gd name="T67" fmla="*/ 65 h 385"/>
                <a:gd name="T68" fmla="*/ 67 w 198"/>
                <a:gd name="T69" fmla="*/ 57 h 385"/>
                <a:gd name="T70" fmla="*/ 59 w 198"/>
                <a:gd name="T71" fmla="*/ 51 h 385"/>
                <a:gd name="T72" fmla="*/ 49 w 198"/>
                <a:gd name="T73" fmla="*/ 46 h 385"/>
                <a:gd name="T74" fmla="*/ 34 w 198"/>
                <a:gd name="T75" fmla="*/ 46 h 385"/>
                <a:gd name="T76" fmla="*/ 30 w 198"/>
                <a:gd name="T77" fmla="*/ 35 h 385"/>
                <a:gd name="T78" fmla="*/ 23 w 198"/>
                <a:gd name="T79" fmla="*/ 32 h 385"/>
                <a:gd name="T80" fmla="*/ 16 w 198"/>
                <a:gd name="T81" fmla="*/ 22 h 385"/>
                <a:gd name="T82" fmla="*/ 9 w 198"/>
                <a:gd name="T83" fmla="*/ 15 h 385"/>
                <a:gd name="T84" fmla="*/ 1 w 198"/>
                <a:gd name="T85" fmla="*/ 17 h 385"/>
                <a:gd name="T86" fmla="*/ 0 w 198"/>
                <a:gd name="T87" fmla="*/ 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85">
                  <a:moveTo>
                    <a:pt x="158" y="383"/>
                  </a:moveTo>
                  <a:lnTo>
                    <a:pt x="160" y="383"/>
                  </a:lnTo>
                  <a:lnTo>
                    <a:pt x="164" y="385"/>
                  </a:lnTo>
                  <a:lnTo>
                    <a:pt x="167" y="383"/>
                  </a:lnTo>
                  <a:lnTo>
                    <a:pt x="172" y="381"/>
                  </a:lnTo>
                  <a:lnTo>
                    <a:pt x="175" y="377"/>
                  </a:lnTo>
                  <a:lnTo>
                    <a:pt x="176" y="374"/>
                  </a:lnTo>
                  <a:lnTo>
                    <a:pt x="180" y="371"/>
                  </a:lnTo>
                  <a:lnTo>
                    <a:pt x="183" y="363"/>
                  </a:lnTo>
                  <a:lnTo>
                    <a:pt x="186" y="360"/>
                  </a:lnTo>
                  <a:lnTo>
                    <a:pt x="188" y="359"/>
                  </a:lnTo>
                  <a:lnTo>
                    <a:pt x="188" y="357"/>
                  </a:lnTo>
                  <a:lnTo>
                    <a:pt x="189" y="357"/>
                  </a:lnTo>
                  <a:lnTo>
                    <a:pt x="191" y="357"/>
                  </a:lnTo>
                  <a:lnTo>
                    <a:pt x="191" y="355"/>
                  </a:lnTo>
                  <a:lnTo>
                    <a:pt x="191" y="354"/>
                  </a:lnTo>
                  <a:lnTo>
                    <a:pt x="192" y="354"/>
                  </a:lnTo>
                  <a:lnTo>
                    <a:pt x="194" y="352"/>
                  </a:lnTo>
                  <a:lnTo>
                    <a:pt x="195" y="348"/>
                  </a:lnTo>
                  <a:lnTo>
                    <a:pt x="195" y="345"/>
                  </a:lnTo>
                  <a:lnTo>
                    <a:pt x="195" y="344"/>
                  </a:lnTo>
                  <a:lnTo>
                    <a:pt x="197" y="344"/>
                  </a:lnTo>
                  <a:lnTo>
                    <a:pt x="197" y="325"/>
                  </a:lnTo>
                  <a:lnTo>
                    <a:pt x="193" y="324"/>
                  </a:lnTo>
                  <a:lnTo>
                    <a:pt x="192" y="324"/>
                  </a:lnTo>
                  <a:lnTo>
                    <a:pt x="191" y="323"/>
                  </a:lnTo>
                  <a:lnTo>
                    <a:pt x="189" y="323"/>
                  </a:lnTo>
                  <a:lnTo>
                    <a:pt x="187" y="320"/>
                  </a:lnTo>
                  <a:lnTo>
                    <a:pt x="187" y="317"/>
                  </a:lnTo>
                  <a:lnTo>
                    <a:pt x="187" y="314"/>
                  </a:lnTo>
                  <a:lnTo>
                    <a:pt x="189" y="314"/>
                  </a:lnTo>
                  <a:lnTo>
                    <a:pt x="194" y="312"/>
                  </a:lnTo>
                  <a:lnTo>
                    <a:pt x="197" y="305"/>
                  </a:lnTo>
                  <a:lnTo>
                    <a:pt x="198" y="297"/>
                  </a:lnTo>
                  <a:lnTo>
                    <a:pt x="197" y="294"/>
                  </a:lnTo>
                  <a:lnTo>
                    <a:pt x="194" y="291"/>
                  </a:lnTo>
                  <a:lnTo>
                    <a:pt x="197" y="290"/>
                  </a:lnTo>
                  <a:lnTo>
                    <a:pt x="197" y="279"/>
                  </a:lnTo>
                  <a:lnTo>
                    <a:pt x="197" y="276"/>
                  </a:lnTo>
                  <a:lnTo>
                    <a:pt x="198" y="274"/>
                  </a:lnTo>
                  <a:lnTo>
                    <a:pt x="197" y="273"/>
                  </a:lnTo>
                  <a:lnTo>
                    <a:pt x="197" y="268"/>
                  </a:lnTo>
                  <a:lnTo>
                    <a:pt x="193" y="265"/>
                  </a:lnTo>
                  <a:lnTo>
                    <a:pt x="191" y="265"/>
                  </a:lnTo>
                  <a:lnTo>
                    <a:pt x="189" y="262"/>
                  </a:lnTo>
                  <a:lnTo>
                    <a:pt x="186" y="261"/>
                  </a:lnTo>
                  <a:lnTo>
                    <a:pt x="185" y="260"/>
                  </a:lnTo>
                  <a:lnTo>
                    <a:pt x="186" y="259"/>
                  </a:lnTo>
                  <a:lnTo>
                    <a:pt x="186" y="235"/>
                  </a:lnTo>
                  <a:lnTo>
                    <a:pt x="178" y="221"/>
                  </a:lnTo>
                  <a:lnTo>
                    <a:pt x="172" y="218"/>
                  </a:lnTo>
                  <a:lnTo>
                    <a:pt x="170" y="217"/>
                  </a:lnTo>
                  <a:lnTo>
                    <a:pt x="168" y="214"/>
                  </a:lnTo>
                  <a:lnTo>
                    <a:pt x="167" y="213"/>
                  </a:lnTo>
                  <a:lnTo>
                    <a:pt x="164" y="210"/>
                  </a:lnTo>
                  <a:lnTo>
                    <a:pt x="162" y="207"/>
                  </a:lnTo>
                  <a:lnTo>
                    <a:pt x="157" y="203"/>
                  </a:lnTo>
                  <a:lnTo>
                    <a:pt x="156" y="202"/>
                  </a:lnTo>
                  <a:lnTo>
                    <a:pt x="154" y="197"/>
                  </a:lnTo>
                  <a:lnTo>
                    <a:pt x="153" y="191"/>
                  </a:lnTo>
                  <a:lnTo>
                    <a:pt x="154" y="183"/>
                  </a:lnTo>
                  <a:lnTo>
                    <a:pt x="154" y="181"/>
                  </a:lnTo>
                  <a:lnTo>
                    <a:pt x="153" y="175"/>
                  </a:lnTo>
                  <a:lnTo>
                    <a:pt x="147" y="174"/>
                  </a:lnTo>
                  <a:lnTo>
                    <a:pt x="144" y="175"/>
                  </a:lnTo>
                  <a:lnTo>
                    <a:pt x="142" y="174"/>
                  </a:lnTo>
                  <a:lnTo>
                    <a:pt x="134" y="174"/>
                  </a:lnTo>
                  <a:lnTo>
                    <a:pt x="131" y="170"/>
                  </a:lnTo>
                  <a:lnTo>
                    <a:pt x="131" y="164"/>
                  </a:lnTo>
                  <a:lnTo>
                    <a:pt x="130" y="163"/>
                  </a:lnTo>
                  <a:lnTo>
                    <a:pt x="131" y="163"/>
                  </a:lnTo>
                  <a:lnTo>
                    <a:pt x="131" y="137"/>
                  </a:lnTo>
                  <a:lnTo>
                    <a:pt x="129" y="130"/>
                  </a:lnTo>
                  <a:lnTo>
                    <a:pt x="126" y="127"/>
                  </a:lnTo>
                  <a:lnTo>
                    <a:pt x="126" y="123"/>
                  </a:lnTo>
                  <a:lnTo>
                    <a:pt x="123" y="119"/>
                  </a:lnTo>
                  <a:lnTo>
                    <a:pt x="123" y="117"/>
                  </a:lnTo>
                  <a:lnTo>
                    <a:pt x="121" y="115"/>
                  </a:lnTo>
                  <a:lnTo>
                    <a:pt x="121" y="112"/>
                  </a:lnTo>
                  <a:lnTo>
                    <a:pt x="121" y="108"/>
                  </a:lnTo>
                  <a:lnTo>
                    <a:pt x="120" y="104"/>
                  </a:lnTo>
                  <a:lnTo>
                    <a:pt x="120" y="99"/>
                  </a:lnTo>
                  <a:lnTo>
                    <a:pt x="118" y="98"/>
                  </a:lnTo>
                  <a:lnTo>
                    <a:pt x="115" y="96"/>
                  </a:lnTo>
                  <a:lnTo>
                    <a:pt x="115" y="95"/>
                  </a:lnTo>
                  <a:lnTo>
                    <a:pt x="110" y="95"/>
                  </a:lnTo>
                  <a:lnTo>
                    <a:pt x="109" y="93"/>
                  </a:lnTo>
                  <a:lnTo>
                    <a:pt x="108" y="91"/>
                  </a:lnTo>
                  <a:lnTo>
                    <a:pt x="107" y="91"/>
                  </a:lnTo>
                  <a:lnTo>
                    <a:pt x="107" y="93"/>
                  </a:lnTo>
                  <a:lnTo>
                    <a:pt x="104" y="90"/>
                  </a:lnTo>
                  <a:lnTo>
                    <a:pt x="93" y="90"/>
                  </a:lnTo>
                  <a:lnTo>
                    <a:pt x="88" y="88"/>
                  </a:lnTo>
                  <a:lnTo>
                    <a:pt x="87" y="84"/>
                  </a:lnTo>
                  <a:lnTo>
                    <a:pt x="88" y="82"/>
                  </a:lnTo>
                  <a:lnTo>
                    <a:pt x="87" y="79"/>
                  </a:lnTo>
                  <a:lnTo>
                    <a:pt x="85" y="76"/>
                  </a:lnTo>
                  <a:lnTo>
                    <a:pt x="84" y="74"/>
                  </a:lnTo>
                  <a:lnTo>
                    <a:pt x="82" y="74"/>
                  </a:lnTo>
                  <a:lnTo>
                    <a:pt x="81" y="68"/>
                  </a:lnTo>
                  <a:lnTo>
                    <a:pt x="80" y="66"/>
                  </a:lnTo>
                  <a:lnTo>
                    <a:pt x="76" y="65"/>
                  </a:lnTo>
                  <a:lnTo>
                    <a:pt x="71" y="65"/>
                  </a:lnTo>
                  <a:lnTo>
                    <a:pt x="69" y="60"/>
                  </a:lnTo>
                  <a:lnTo>
                    <a:pt x="67" y="57"/>
                  </a:lnTo>
                  <a:lnTo>
                    <a:pt x="63" y="54"/>
                  </a:lnTo>
                  <a:lnTo>
                    <a:pt x="60" y="54"/>
                  </a:lnTo>
                  <a:lnTo>
                    <a:pt x="59" y="51"/>
                  </a:lnTo>
                  <a:lnTo>
                    <a:pt x="56" y="49"/>
                  </a:lnTo>
                  <a:lnTo>
                    <a:pt x="52" y="46"/>
                  </a:lnTo>
                  <a:lnTo>
                    <a:pt x="49" y="46"/>
                  </a:lnTo>
                  <a:lnTo>
                    <a:pt x="38" y="46"/>
                  </a:lnTo>
                  <a:lnTo>
                    <a:pt x="36" y="49"/>
                  </a:lnTo>
                  <a:lnTo>
                    <a:pt x="34" y="46"/>
                  </a:lnTo>
                  <a:lnTo>
                    <a:pt x="33" y="43"/>
                  </a:lnTo>
                  <a:lnTo>
                    <a:pt x="30" y="40"/>
                  </a:lnTo>
                  <a:lnTo>
                    <a:pt x="30" y="35"/>
                  </a:lnTo>
                  <a:lnTo>
                    <a:pt x="28" y="33"/>
                  </a:lnTo>
                  <a:lnTo>
                    <a:pt x="25" y="33"/>
                  </a:lnTo>
                  <a:lnTo>
                    <a:pt x="23" y="32"/>
                  </a:lnTo>
                  <a:lnTo>
                    <a:pt x="22" y="30"/>
                  </a:lnTo>
                  <a:lnTo>
                    <a:pt x="16" y="28"/>
                  </a:lnTo>
                  <a:lnTo>
                    <a:pt x="16" y="22"/>
                  </a:lnTo>
                  <a:lnTo>
                    <a:pt x="12" y="19"/>
                  </a:lnTo>
                  <a:lnTo>
                    <a:pt x="10" y="16"/>
                  </a:lnTo>
                  <a:lnTo>
                    <a:pt x="9" y="15"/>
                  </a:lnTo>
                  <a:lnTo>
                    <a:pt x="5" y="13"/>
                  </a:lnTo>
                  <a:lnTo>
                    <a:pt x="3" y="17"/>
                  </a:lnTo>
                  <a:lnTo>
                    <a:pt x="1" y="17"/>
                  </a:lnTo>
                  <a:lnTo>
                    <a:pt x="1" y="10"/>
                  </a:lnTo>
                  <a:lnTo>
                    <a:pt x="0" y="9"/>
                  </a:lnTo>
                  <a:lnTo>
                    <a:pt x="0" y="6"/>
                  </a:lnTo>
                  <a:lnTo>
                    <a:pt x="0"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3" name="Freeform 149">
              <a:extLst>
                <a:ext uri="{FF2B5EF4-FFF2-40B4-BE49-F238E27FC236}">
                  <a16:creationId xmlns:a16="http://schemas.microsoft.com/office/drawing/2014/main" id="{43B91670-75C7-8BE6-CDE8-67FFAD3C43D7}"/>
                </a:ext>
              </a:extLst>
            </p:cNvPr>
            <p:cNvSpPr>
              <a:spLocks/>
            </p:cNvSpPr>
            <p:nvPr/>
          </p:nvSpPr>
          <p:spPr bwMode="auto">
            <a:xfrm>
              <a:off x="212820" y="2661608"/>
              <a:ext cx="48749" cy="42161"/>
            </a:xfrm>
            <a:custGeom>
              <a:avLst/>
              <a:gdLst>
                <a:gd name="T0" fmla="*/ 0 w 260"/>
                <a:gd name="T1" fmla="*/ 3 h 228"/>
                <a:gd name="T2" fmla="*/ 3 w 260"/>
                <a:gd name="T3" fmla="*/ 8 h 228"/>
                <a:gd name="T4" fmla="*/ 11 w 260"/>
                <a:gd name="T5" fmla="*/ 9 h 228"/>
                <a:gd name="T6" fmla="*/ 12 w 260"/>
                <a:gd name="T7" fmla="*/ 13 h 228"/>
                <a:gd name="T8" fmla="*/ 14 w 260"/>
                <a:gd name="T9" fmla="*/ 18 h 228"/>
                <a:gd name="T10" fmla="*/ 16 w 260"/>
                <a:gd name="T11" fmla="*/ 25 h 228"/>
                <a:gd name="T12" fmla="*/ 19 w 260"/>
                <a:gd name="T13" fmla="*/ 39 h 228"/>
                <a:gd name="T14" fmla="*/ 16 w 260"/>
                <a:gd name="T15" fmla="*/ 42 h 228"/>
                <a:gd name="T16" fmla="*/ 16 w 260"/>
                <a:gd name="T17" fmla="*/ 47 h 228"/>
                <a:gd name="T18" fmla="*/ 14 w 260"/>
                <a:gd name="T19" fmla="*/ 52 h 228"/>
                <a:gd name="T20" fmla="*/ 12 w 260"/>
                <a:gd name="T21" fmla="*/ 58 h 228"/>
                <a:gd name="T22" fmla="*/ 8 w 260"/>
                <a:gd name="T23" fmla="*/ 66 h 228"/>
                <a:gd name="T24" fmla="*/ 11 w 260"/>
                <a:gd name="T25" fmla="*/ 75 h 228"/>
                <a:gd name="T26" fmla="*/ 12 w 260"/>
                <a:gd name="T27" fmla="*/ 82 h 228"/>
                <a:gd name="T28" fmla="*/ 11 w 260"/>
                <a:gd name="T29" fmla="*/ 88 h 228"/>
                <a:gd name="T30" fmla="*/ 10 w 260"/>
                <a:gd name="T31" fmla="*/ 93 h 228"/>
                <a:gd name="T32" fmla="*/ 8 w 260"/>
                <a:gd name="T33" fmla="*/ 95 h 228"/>
                <a:gd name="T34" fmla="*/ 12 w 260"/>
                <a:gd name="T35" fmla="*/ 102 h 228"/>
                <a:gd name="T36" fmla="*/ 14 w 260"/>
                <a:gd name="T37" fmla="*/ 110 h 228"/>
                <a:gd name="T38" fmla="*/ 22 w 260"/>
                <a:gd name="T39" fmla="*/ 126 h 228"/>
                <a:gd name="T40" fmla="*/ 25 w 260"/>
                <a:gd name="T41" fmla="*/ 131 h 228"/>
                <a:gd name="T42" fmla="*/ 27 w 260"/>
                <a:gd name="T43" fmla="*/ 134 h 228"/>
                <a:gd name="T44" fmla="*/ 34 w 260"/>
                <a:gd name="T45" fmla="*/ 135 h 228"/>
                <a:gd name="T46" fmla="*/ 34 w 260"/>
                <a:gd name="T47" fmla="*/ 142 h 228"/>
                <a:gd name="T48" fmla="*/ 36 w 260"/>
                <a:gd name="T49" fmla="*/ 150 h 228"/>
                <a:gd name="T50" fmla="*/ 47 w 260"/>
                <a:gd name="T51" fmla="*/ 151 h 228"/>
                <a:gd name="T52" fmla="*/ 54 w 260"/>
                <a:gd name="T53" fmla="*/ 150 h 228"/>
                <a:gd name="T54" fmla="*/ 55 w 260"/>
                <a:gd name="T55" fmla="*/ 150 h 228"/>
                <a:gd name="T56" fmla="*/ 65 w 260"/>
                <a:gd name="T57" fmla="*/ 148 h 228"/>
                <a:gd name="T58" fmla="*/ 74 w 260"/>
                <a:gd name="T59" fmla="*/ 150 h 228"/>
                <a:gd name="T60" fmla="*/ 77 w 260"/>
                <a:gd name="T61" fmla="*/ 153 h 228"/>
                <a:gd name="T62" fmla="*/ 75 w 260"/>
                <a:gd name="T63" fmla="*/ 157 h 228"/>
                <a:gd name="T64" fmla="*/ 85 w 260"/>
                <a:gd name="T65" fmla="*/ 162 h 228"/>
                <a:gd name="T66" fmla="*/ 96 w 260"/>
                <a:gd name="T67" fmla="*/ 159 h 228"/>
                <a:gd name="T68" fmla="*/ 99 w 260"/>
                <a:gd name="T69" fmla="*/ 164 h 228"/>
                <a:gd name="T70" fmla="*/ 103 w 260"/>
                <a:gd name="T71" fmla="*/ 172 h 228"/>
                <a:gd name="T72" fmla="*/ 118 w 260"/>
                <a:gd name="T73" fmla="*/ 175 h 228"/>
                <a:gd name="T74" fmla="*/ 123 w 260"/>
                <a:gd name="T75" fmla="*/ 178 h 228"/>
                <a:gd name="T76" fmla="*/ 131 w 260"/>
                <a:gd name="T77" fmla="*/ 181 h 228"/>
                <a:gd name="T78" fmla="*/ 136 w 260"/>
                <a:gd name="T79" fmla="*/ 183 h 228"/>
                <a:gd name="T80" fmla="*/ 153 w 260"/>
                <a:gd name="T81" fmla="*/ 186 h 228"/>
                <a:gd name="T82" fmla="*/ 156 w 260"/>
                <a:gd name="T83" fmla="*/ 194 h 228"/>
                <a:gd name="T84" fmla="*/ 156 w 260"/>
                <a:gd name="T85" fmla="*/ 198 h 228"/>
                <a:gd name="T86" fmla="*/ 158 w 260"/>
                <a:gd name="T87" fmla="*/ 201 h 228"/>
                <a:gd name="T88" fmla="*/ 165 w 260"/>
                <a:gd name="T89" fmla="*/ 206 h 228"/>
                <a:gd name="T90" fmla="*/ 168 w 260"/>
                <a:gd name="T91" fmla="*/ 209 h 228"/>
                <a:gd name="T92" fmla="*/ 174 w 260"/>
                <a:gd name="T93" fmla="*/ 215 h 228"/>
                <a:gd name="T94" fmla="*/ 178 w 260"/>
                <a:gd name="T95" fmla="*/ 217 h 228"/>
                <a:gd name="T96" fmla="*/ 185 w 260"/>
                <a:gd name="T97" fmla="*/ 219 h 228"/>
                <a:gd name="T98" fmla="*/ 189 w 260"/>
                <a:gd name="T99" fmla="*/ 222 h 228"/>
                <a:gd name="T100" fmla="*/ 193 w 260"/>
                <a:gd name="T101" fmla="*/ 222 h 228"/>
                <a:gd name="T102" fmla="*/ 208 w 260"/>
                <a:gd name="T103" fmla="*/ 224 h 228"/>
                <a:gd name="T104" fmla="*/ 213 w 260"/>
                <a:gd name="T105" fmla="*/ 226 h 228"/>
                <a:gd name="T106" fmla="*/ 216 w 260"/>
                <a:gd name="T107" fmla="*/ 228 h 228"/>
                <a:gd name="T108" fmla="*/ 219 w 260"/>
                <a:gd name="T109" fmla="*/ 226 h 228"/>
                <a:gd name="T110" fmla="*/ 225 w 260"/>
                <a:gd name="T111" fmla="*/ 223 h 228"/>
                <a:gd name="T112" fmla="*/ 229 w 260"/>
                <a:gd name="T113" fmla="*/ 226 h 228"/>
                <a:gd name="T114" fmla="*/ 238 w 260"/>
                <a:gd name="T115" fmla="*/ 224 h 228"/>
                <a:gd name="T116" fmla="*/ 245 w 260"/>
                <a:gd name="T117" fmla="*/ 222 h 228"/>
                <a:gd name="T118" fmla="*/ 247 w 260"/>
                <a:gd name="T119" fmla="*/ 221 h 228"/>
                <a:gd name="T120" fmla="*/ 252 w 260"/>
                <a:gd name="T121" fmla="*/ 2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228">
                  <a:moveTo>
                    <a:pt x="0" y="0"/>
                  </a:moveTo>
                  <a:lnTo>
                    <a:pt x="0" y="3"/>
                  </a:lnTo>
                  <a:lnTo>
                    <a:pt x="1" y="5"/>
                  </a:lnTo>
                  <a:lnTo>
                    <a:pt x="3" y="8"/>
                  </a:lnTo>
                  <a:lnTo>
                    <a:pt x="5" y="8"/>
                  </a:lnTo>
                  <a:lnTo>
                    <a:pt x="11" y="9"/>
                  </a:lnTo>
                  <a:lnTo>
                    <a:pt x="12" y="11"/>
                  </a:lnTo>
                  <a:lnTo>
                    <a:pt x="12" y="13"/>
                  </a:lnTo>
                  <a:lnTo>
                    <a:pt x="14" y="17"/>
                  </a:lnTo>
                  <a:lnTo>
                    <a:pt x="14" y="18"/>
                  </a:lnTo>
                  <a:lnTo>
                    <a:pt x="16" y="20"/>
                  </a:lnTo>
                  <a:lnTo>
                    <a:pt x="16" y="25"/>
                  </a:lnTo>
                  <a:lnTo>
                    <a:pt x="19" y="30"/>
                  </a:lnTo>
                  <a:lnTo>
                    <a:pt x="19" y="39"/>
                  </a:lnTo>
                  <a:lnTo>
                    <a:pt x="16" y="39"/>
                  </a:lnTo>
                  <a:lnTo>
                    <a:pt x="16" y="42"/>
                  </a:lnTo>
                  <a:lnTo>
                    <a:pt x="14" y="44"/>
                  </a:lnTo>
                  <a:lnTo>
                    <a:pt x="16" y="47"/>
                  </a:lnTo>
                  <a:lnTo>
                    <a:pt x="16" y="49"/>
                  </a:lnTo>
                  <a:lnTo>
                    <a:pt x="14" y="52"/>
                  </a:lnTo>
                  <a:lnTo>
                    <a:pt x="14" y="53"/>
                  </a:lnTo>
                  <a:lnTo>
                    <a:pt x="12" y="58"/>
                  </a:lnTo>
                  <a:lnTo>
                    <a:pt x="11" y="63"/>
                  </a:lnTo>
                  <a:lnTo>
                    <a:pt x="8" y="66"/>
                  </a:lnTo>
                  <a:lnTo>
                    <a:pt x="11" y="69"/>
                  </a:lnTo>
                  <a:lnTo>
                    <a:pt x="11" y="75"/>
                  </a:lnTo>
                  <a:lnTo>
                    <a:pt x="12" y="77"/>
                  </a:lnTo>
                  <a:lnTo>
                    <a:pt x="12" y="82"/>
                  </a:lnTo>
                  <a:lnTo>
                    <a:pt x="11" y="84"/>
                  </a:lnTo>
                  <a:lnTo>
                    <a:pt x="11" y="88"/>
                  </a:lnTo>
                  <a:lnTo>
                    <a:pt x="11" y="91"/>
                  </a:lnTo>
                  <a:lnTo>
                    <a:pt x="10" y="93"/>
                  </a:lnTo>
                  <a:lnTo>
                    <a:pt x="11" y="95"/>
                  </a:lnTo>
                  <a:lnTo>
                    <a:pt x="8" y="95"/>
                  </a:lnTo>
                  <a:lnTo>
                    <a:pt x="11" y="99"/>
                  </a:lnTo>
                  <a:lnTo>
                    <a:pt x="12" y="102"/>
                  </a:lnTo>
                  <a:lnTo>
                    <a:pt x="12" y="107"/>
                  </a:lnTo>
                  <a:lnTo>
                    <a:pt x="14" y="110"/>
                  </a:lnTo>
                  <a:lnTo>
                    <a:pt x="19" y="124"/>
                  </a:lnTo>
                  <a:lnTo>
                    <a:pt x="22" y="126"/>
                  </a:lnTo>
                  <a:lnTo>
                    <a:pt x="25" y="128"/>
                  </a:lnTo>
                  <a:lnTo>
                    <a:pt x="25" y="131"/>
                  </a:lnTo>
                  <a:lnTo>
                    <a:pt x="27" y="131"/>
                  </a:lnTo>
                  <a:lnTo>
                    <a:pt x="27" y="134"/>
                  </a:lnTo>
                  <a:lnTo>
                    <a:pt x="30" y="135"/>
                  </a:lnTo>
                  <a:lnTo>
                    <a:pt x="34" y="135"/>
                  </a:lnTo>
                  <a:lnTo>
                    <a:pt x="36" y="139"/>
                  </a:lnTo>
                  <a:lnTo>
                    <a:pt x="34" y="142"/>
                  </a:lnTo>
                  <a:lnTo>
                    <a:pt x="34" y="146"/>
                  </a:lnTo>
                  <a:lnTo>
                    <a:pt x="36" y="150"/>
                  </a:lnTo>
                  <a:lnTo>
                    <a:pt x="43" y="150"/>
                  </a:lnTo>
                  <a:lnTo>
                    <a:pt x="47" y="151"/>
                  </a:lnTo>
                  <a:lnTo>
                    <a:pt x="49" y="150"/>
                  </a:lnTo>
                  <a:lnTo>
                    <a:pt x="54" y="150"/>
                  </a:lnTo>
                  <a:lnTo>
                    <a:pt x="54" y="149"/>
                  </a:lnTo>
                  <a:lnTo>
                    <a:pt x="55" y="150"/>
                  </a:lnTo>
                  <a:lnTo>
                    <a:pt x="60" y="150"/>
                  </a:lnTo>
                  <a:lnTo>
                    <a:pt x="65" y="148"/>
                  </a:lnTo>
                  <a:lnTo>
                    <a:pt x="68" y="148"/>
                  </a:lnTo>
                  <a:lnTo>
                    <a:pt x="74" y="150"/>
                  </a:lnTo>
                  <a:lnTo>
                    <a:pt x="76" y="150"/>
                  </a:lnTo>
                  <a:lnTo>
                    <a:pt x="77" y="153"/>
                  </a:lnTo>
                  <a:lnTo>
                    <a:pt x="75" y="154"/>
                  </a:lnTo>
                  <a:lnTo>
                    <a:pt x="75" y="157"/>
                  </a:lnTo>
                  <a:lnTo>
                    <a:pt x="77" y="161"/>
                  </a:lnTo>
                  <a:lnTo>
                    <a:pt x="85" y="162"/>
                  </a:lnTo>
                  <a:lnTo>
                    <a:pt x="90" y="162"/>
                  </a:lnTo>
                  <a:lnTo>
                    <a:pt x="96" y="159"/>
                  </a:lnTo>
                  <a:lnTo>
                    <a:pt x="96" y="162"/>
                  </a:lnTo>
                  <a:lnTo>
                    <a:pt x="99" y="164"/>
                  </a:lnTo>
                  <a:lnTo>
                    <a:pt x="100" y="170"/>
                  </a:lnTo>
                  <a:lnTo>
                    <a:pt x="103" y="172"/>
                  </a:lnTo>
                  <a:lnTo>
                    <a:pt x="114" y="172"/>
                  </a:lnTo>
                  <a:lnTo>
                    <a:pt x="118" y="175"/>
                  </a:lnTo>
                  <a:lnTo>
                    <a:pt x="120" y="178"/>
                  </a:lnTo>
                  <a:lnTo>
                    <a:pt x="123" y="178"/>
                  </a:lnTo>
                  <a:lnTo>
                    <a:pt x="127" y="178"/>
                  </a:lnTo>
                  <a:lnTo>
                    <a:pt x="131" y="181"/>
                  </a:lnTo>
                  <a:lnTo>
                    <a:pt x="132" y="181"/>
                  </a:lnTo>
                  <a:lnTo>
                    <a:pt x="136" y="183"/>
                  </a:lnTo>
                  <a:lnTo>
                    <a:pt x="153" y="183"/>
                  </a:lnTo>
                  <a:lnTo>
                    <a:pt x="153" y="186"/>
                  </a:lnTo>
                  <a:lnTo>
                    <a:pt x="154" y="189"/>
                  </a:lnTo>
                  <a:lnTo>
                    <a:pt x="156" y="194"/>
                  </a:lnTo>
                  <a:lnTo>
                    <a:pt x="156" y="195"/>
                  </a:lnTo>
                  <a:lnTo>
                    <a:pt x="156" y="198"/>
                  </a:lnTo>
                  <a:lnTo>
                    <a:pt x="158" y="200"/>
                  </a:lnTo>
                  <a:lnTo>
                    <a:pt x="158" y="201"/>
                  </a:lnTo>
                  <a:lnTo>
                    <a:pt x="161" y="202"/>
                  </a:lnTo>
                  <a:lnTo>
                    <a:pt x="165" y="206"/>
                  </a:lnTo>
                  <a:lnTo>
                    <a:pt x="166" y="207"/>
                  </a:lnTo>
                  <a:lnTo>
                    <a:pt x="168" y="209"/>
                  </a:lnTo>
                  <a:lnTo>
                    <a:pt x="169" y="213"/>
                  </a:lnTo>
                  <a:lnTo>
                    <a:pt x="174" y="215"/>
                  </a:lnTo>
                  <a:lnTo>
                    <a:pt x="177" y="215"/>
                  </a:lnTo>
                  <a:lnTo>
                    <a:pt x="178" y="217"/>
                  </a:lnTo>
                  <a:lnTo>
                    <a:pt x="183" y="217"/>
                  </a:lnTo>
                  <a:lnTo>
                    <a:pt x="185" y="219"/>
                  </a:lnTo>
                  <a:lnTo>
                    <a:pt x="185" y="221"/>
                  </a:lnTo>
                  <a:lnTo>
                    <a:pt x="189" y="222"/>
                  </a:lnTo>
                  <a:lnTo>
                    <a:pt x="191" y="222"/>
                  </a:lnTo>
                  <a:lnTo>
                    <a:pt x="193" y="222"/>
                  </a:lnTo>
                  <a:lnTo>
                    <a:pt x="196" y="224"/>
                  </a:lnTo>
                  <a:lnTo>
                    <a:pt x="208" y="224"/>
                  </a:lnTo>
                  <a:lnTo>
                    <a:pt x="209" y="225"/>
                  </a:lnTo>
                  <a:lnTo>
                    <a:pt x="213" y="226"/>
                  </a:lnTo>
                  <a:lnTo>
                    <a:pt x="215" y="226"/>
                  </a:lnTo>
                  <a:lnTo>
                    <a:pt x="216" y="228"/>
                  </a:lnTo>
                  <a:lnTo>
                    <a:pt x="218" y="226"/>
                  </a:lnTo>
                  <a:lnTo>
                    <a:pt x="219" y="226"/>
                  </a:lnTo>
                  <a:lnTo>
                    <a:pt x="224" y="226"/>
                  </a:lnTo>
                  <a:lnTo>
                    <a:pt x="225" y="223"/>
                  </a:lnTo>
                  <a:lnTo>
                    <a:pt x="226" y="223"/>
                  </a:lnTo>
                  <a:lnTo>
                    <a:pt x="229" y="226"/>
                  </a:lnTo>
                  <a:lnTo>
                    <a:pt x="232" y="226"/>
                  </a:lnTo>
                  <a:lnTo>
                    <a:pt x="238" y="224"/>
                  </a:lnTo>
                  <a:lnTo>
                    <a:pt x="241" y="222"/>
                  </a:lnTo>
                  <a:lnTo>
                    <a:pt x="245" y="222"/>
                  </a:lnTo>
                  <a:lnTo>
                    <a:pt x="245" y="221"/>
                  </a:lnTo>
                  <a:lnTo>
                    <a:pt x="247" y="221"/>
                  </a:lnTo>
                  <a:lnTo>
                    <a:pt x="249" y="221"/>
                  </a:lnTo>
                  <a:lnTo>
                    <a:pt x="252" y="219"/>
                  </a:lnTo>
                  <a:lnTo>
                    <a:pt x="260" y="222"/>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4" name="Freeform 150">
              <a:extLst>
                <a:ext uri="{FF2B5EF4-FFF2-40B4-BE49-F238E27FC236}">
                  <a16:creationId xmlns:a16="http://schemas.microsoft.com/office/drawing/2014/main" id="{6647CFAE-8533-16AA-9FF6-83F1BDDF5D7F}"/>
                </a:ext>
              </a:extLst>
            </p:cNvPr>
            <p:cNvSpPr>
              <a:spLocks/>
            </p:cNvSpPr>
            <p:nvPr/>
          </p:nvSpPr>
          <p:spPr bwMode="auto">
            <a:xfrm>
              <a:off x="175929" y="2656338"/>
              <a:ext cx="36891" cy="40844"/>
            </a:xfrm>
            <a:custGeom>
              <a:avLst/>
              <a:gdLst>
                <a:gd name="T0" fmla="*/ 148 w 197"/>
                <a:gd name="T1" fmla="*/ 202 h 218"/>
                <a:gd name="T2" fmla="*/ 144 w 197"/>
                <a:gd name="T3" fmla="*/ 202 h 218"/>
                <a:gd name="T4" fmla="*/ 142 w 197"/>
                <a:gd name="T5" fmla="*/ 205 h 218"/>
                <a:gd name="T6" fmla="*/ 140 w 197"/>
                <a:gd name="T7" fmla="*/ 205 h 218"/>
                <a:gd name="T8" fmla="*/ 134 w 197"/>
                <a:gd name="T9" fmla="*/ 208 h 218"/>
                <a:gd name="T10" fmla="*/ 131 w 197"/>
                <a:gd name="T11" fmla="*/ 210 h 218"/>
                <a:gd name="T12" fmla="*/ 129 w 197"/>
                <a:gd name="T13" fmla="*/ 215 h 218"/>
                <a:gd name="T14" fmla="*/ 120 w 197"/>
                <a:gd name="T15" fmla="*/ 218 h 218"/>
                <a:gd name="T16" fmla="*/ 102 w 197"/>
                <a:gd name="T17" fmla="*/ 210 h 218"/>
                <a:gd name="T18" fmla="*/ 104 w 197"/>
                <a:gd name="T19" fmla="*/ 207 h 218"/>
                <a:gd name="T20" fmla="*/ 107 w 197"/>
                <a:gd name="T21" fmla="*/ 205 h 218"/>
                <a:gd name="T22" fmla="*/ 113 w 197"/>
                <a:gd name="T23" fmla="*/ 199 h 218"/>
                <a:gd name="T24" fmla="*/ 118 w 197"/>
                <a:gd name="T25" fmla="*/ 186 h 218"/>
                <a:gd name="T26" fmla="*/ 115 w 197"/>
                <a:gd name="T27" fmla="*/ 183 h 218"/>
                <a:gd name="T28" fmla="*/ 107 w 197"/>
                <a:gd name="T29" fmla="*/ 177 h 218"/>
                <a:gd name="T30" fmla="*/ 102 w 197"/>
                <a:gd name="T31" fmla="*/ 174 h 218"/>
                <a:gd name="T32" fmla="*/ 99 w 197"/>
                <a:gd name="T33" fmla="*/ 171 h 218"/>
                <a:gd name="T34" fmla="*/ 82 w 197"/>
                <a:gd name="T35" fmla="*/ 166 h 218"/>
                <a:gd name="T36" fmla="*/ 80 w 197"/>
                <a:gd name="T37" fmla="*/ 163 h 218"/>
                <a:gd name="T38" fmla="*/ 74 w 197"/>
                <a:gd name="T39" fmla="*/ 156 h 218"/>
                <a:gd name="T40" fmla="*/ 77 w 197"/>
                <a:gd name="T41" fmla="*/ 150 h 218"/>
                <a:gd name="T42" fmla="*/ 74 w 197"/>
                <a:gd name="T43" fmla="*/ 141 h 218"/>
                <a:gd name="T44" fmla="*/ 67 w 197"/>
                <a:gd name="T45" fmla="*/ 139 h 218"/>
                <a:gd name="T46" fmla="*/ 63 w 197"/>
                <a:gd name="T47" fmla="*/ 131 h 218"/>
                <a:gd name="T48" fmla="*/ 60 w 197"/>
                <a:gd name="T49" fmla="*/ 130 h 218"/>
                <a:gd name="T50" fmla="*/ 63 w 197"/>
                <a:gd name="T51" fmla="*/ 112 h 218"/>
                <a:gd name="T52" fmla="*/ 55 w 197"/>
                <a:gd name="T53" fmla="*/ 107 h 218"/>
                <a:gd name="T54" fmla="*/ 52 w 197"/>
                <a:gd name="T55" fmla="*/ 101 h 218"/>
                <a:gd name="T56" fmla="*/ 49 w 197"/>
                <a:gd name="T57" fmla="*/ 98 h 218"/>
                <a:gd name="T58" fmla="*/ 52 w 197"/>
                <a:gd name="T59" fmla="*/ 87 h 218"/>
                <a:gd name="T60" fmla="*/ 49 w 197"/>
                <a:gd name="T61" fmla="*/ 77 h 218"/>
                <a:gd name="T62" fmla="*/ 47 w 197"/>
                <a:gd name="T63" fmla="*/ 71 h 218"/>
                <a:gd name="T64" fmla="*/ 45 w 197"/>
                <a:gd name="T65" fmla="*/ 66 h 218"/>
                <a:gd name="T66" fmla="*/ 44 w 197"/>
                <a:gd name="T67" fmla="*/ 60 h 218"/>
                <a:gd name="T68" fmla="*/ 40 w 197"/>
                <a:gd name="T69" fmla="*/ 49 h 218"/>
                <a:gd name="T70" fmla="*/ 36 w 197"/>
                <a:gd name="T71" fmla="*/ 46 h 218"/>
                <a:gd name="T72" fmla="*/ 33 w 197"/>
                <a:gd name="T73" fmla="*/ 44 h 218"/>
                <a:gd name="T74" fmla="*/ 25 w 197"/>
                <a:gd name="T75" fmla="*/ 41 h 218"/>
                <a:gd name="T76" fmla="*/ 19 w 197"/>
                <a:gd name="T77" fmla="*/ 39 h 218"/>
                <a:gd name="T78" fmla="*/ 12 w 197"/>
                <a:gd name="T79" fmla="*/ 39 h 218"/>
                <a:gd name="T80" fmla="*/ 6 w 197"/>
                <a:gd name="T81" fmla="*/ 35 h 218"/>
                <a:gd name="T82" fmla="*/ 0 w 197"/>
                <a:gd name="T83" fmla="*/ 32 h 218"/>
                <a:gd name="T84" fmla="*/ 1 w 197"/>
                <a:gd name="T85" fmla="*/ 17 h 218"/>
                <a:gd name="T86" fmla="*/ 9 w 197"/>
                <a:gd name="T87" fmla="*/ 10 h 218"/>
                <a:gd name="T88" fmla="*/ 20 w 197"/>
                <a:gd name="T89" fmla="*/ 8 h 218"/>
                <a:gd name="T90" fmla="*/ 27 w 197"/>
                <a:gd name="T91" fmla="*/ 6 h 218"/>
                <a:gd name="T92" fmla="*/ 40 w 197"/>
                <a:gd name="T93" fmla="*/ 5 h 218"/>
                <a:gd name="T94" fmla="*/ 50 w 197"/>
                <a:gd name="T95" fmla="*/ 2 h 218"/>
                <a:gd name="T96" fmla="*/ 89 w 197"/>
                <a:gd name="T97" fmla="*/ 6 h 218"/>
                <a:gd name="T98" fmla="*/ 89 w 197"/>
                <a:gd name="T99" fmla="*/ 1 h 218"/>
                <a:gd name="T100" fmla="*/ 90 w 197"/>
                <a:gd name="T101" fmla="*/ 0 h 218"/>
                <a:gd name="T102" fmla="*/ 187 w 197"/>
                <a:gd name="T103" fmla="*/ 0 h 218"/>
                <a:gd name="T104" fmla="*/ 190 w 197"/>
                <a:gd name="T105" fmla="*/ 2 h 218"/>
                <a:gd name="T106" fmla="*/ 194 w 197"/>
                <a:gd name="T107" fmla="*/ 1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218">
                  <a:moveTo>
                    <a:pt x="153" y="202"/>
                  </a:moveTo>
                  <a:lnTo>
                    <a:pt x="148" y="202"/>
                  </a:lnTo>
                  <a:lnTo>
                    <a:pt x="145" y="202"/>
                  </a:lnTo>
                  <a:lnTo>
                    <a:pt x="144" y="202"/>
                  </a:lnTo>
                  <a:lnTo>
                    <a:pt x="144" y="203"/>
                  </a:lnTo>
                  <a:lnTo>
                    <a:pt x="142" y="205"/>
                  </a:lnTo>
                  <a:lnTo>
                    <a:pt x="141" y="205"/>
                  </a:lnTo>
                  <a:lnTo>
                    <a:pt x="140" y="205"/>
                  </a:lnTo>
                  <a:lnTo>
                    <a:pt x="140" y="206"/>
                  </a:lnTo>
                  <a:lnTo>
                    <a:pt x="134" y="208"/>
                  </a:lnTo>
                  <a:lnTo>
                    <a:pt x="132" y="209"/>
                  </a:lnTo>
                  <a:lnTo>
                    <a:pt x="131" y="210"/>
                  </a:lnTo>
                  <a:lnTo>
                    <a:pt x="131" y="213"/>
                  </a:lnTo>
                  <a:lnTo>
                    <a:pt x="129" y="215"/>
                  </a:lnTo>
                  <a:lnTo>
                    <a:pt x="123" y="215"/>
                  </a:lnTo>
                  <a:lnTo>
                    <a:pt x="120" y="218"/>
                  </a:lnTo>
                  <a:lnTo>
                    <a:pt x="102" y="218"/>
                  </a:lnTo>
                  <a:lnTo>
                    <a:pt x="102" y="210"/>
                  </a:lnTo>
                  <a:lnTo>
                    <a:pt x="103" y="208"/>
                  </a:lnTo>
                  <a:lnTo>
                    <a:pt x="104" y="207"/>
                  </a:lnTo>
                  <a:lnTo>
                    <a:pt x="107" y="207"/>
                  </a:lnTo>
                  <a:lnTo>
                    <a:pt x="107" y="205"/>
                  </a:lnTo>
                  <a:lnTo>
                    <a:pt x="110" y="202"/>
                  </a:lnTo>
                  <a:lnTo>
                    <a:pt x="113" y="199"/>
                  </a:lnTo>
                  <a:lnTo>
                    <a:pt x="118" y="194"/>
                  </a:lnTo>
                  <a:lnTo>
                    <a:pt x="118" y="186"/>
                  </a:lnTo>
                  <a:lnTo>
                    <a:pt x="117" y="183"/>
                  </a:lnTo>
                  <a:lnTo>
                    <a:pt x="115" y="183"/>
                  </a:lnTo>
                  <a:lnTo>
                    <a:pt x="110" y="183"/>
                  </a:lnTo>
                  <a:lnTo>
                    <a:pt x="107" y="177"/>
                  </a:lnTo>
                  <a:lnTo>
                    <a:pt x="103" y="174"/>
                  </a:lnTo>
                  <a:lnTo>
                    <a:pt x="102" y="174"/>
                  </a:lnTo>
                  <a:lnTo>
                    <a:pt x="101" y="172"/>
                  </a:lnTo>
                  <a:lnTo>
                    <a:pt x="99" y="171"/>
                  </a:lnTo>
                  <a:lnTo>
                    <a:pt x="96" y="166"/>
                  </a:lnTo>
                  <a:lnTo>
                    <a:pt x="82" y="166"/>
                  </a:lnTo>
                  <a:lnTo>
                    <a:pt x="80" y="164"/>
                  </a:lnTo>
                  <a:lnTo>
                    <a:pt x="80" y="163"/>
                  </a:lnTo>
                  <a:lnTo>
                    <a:pt x="78" y="159"/>
                  </a:lnTo>
                  <a:lnTo>
                    <a:pt x="74" y="156"/>
                  </a:lnTo>
                  <a:lnTo>
                    <a:pt x="74" y="153"/>
                  </a:lnTo>
                  <a:lnTo>
                    <a:pt x="77" y="150"/>
                  </a:lnTo>
                  <a:lnTo>
                    <a:pt x="77" y="144"/>
                  </a:lnTo>
                  <a:lnTo>
                    <a:pt x="74" y="141"/>
                  </a:lnTo>
                  <a:lnTo>
                    <a:pt x="67" y="141"/>
                  </a:lnTo>
                  <a:lnTo>
                    <a:pt x="67" y="139"/>
                  </a:lnTo>
                  <a:lnTo>
                    <a:pt x="66" y="137"/>
                  </a:lnTo>
                  <a:lnTo>
                    <a:pt x="63" y="131"/>
                  </a:lnTo>
                  <a:lnTo>
                    <a:pt x="62" y="130"/>
                  </a:lnTo>
                  <a:lnTo>
                    <a:pt x="60" y="130"/>
                  </a:lnTo>
                  <a:lnTo>
                    <a:pt x="63" y="126"/>
                  </a:lnTo>
                  <a:lnTo>
                    <a:pt x="63" y="112"/>
                  </a:lnTo>
                  <a:lnTo>
                    <a:pt x="56" y="108"/>
                  </a:lnTo>
                  <a:lnTo>
                    <a:pt x="55" y="107"/>
                  </a:lnTo>
                  <a:lnTo>
                    <a:pt x="55" y="104"/>
                  </a:lnTo>
                  <a:lnTo>
                    <a:pt x="52" y="101"/>
                  </a:lnTo>
                  <a:lnTo>
                    <a:pt x="51" y="98"/>
                  </a:lnTo>
                  <a:lnTo>
                    <a:pt x="49" y="98"/>
                  </a:lnTo>
                  <a:lnTo>
                    <a:pt x="49" y="90"/>
                  </a:lnTo>
                  <a:lnTo>
                    <a:pt x="52" y="87"/>
                  </a:lnTo>
                  <a:lnTo>
                    <a:pt x="52" y="82"/>
                  </a:lnTo>
                  <a:lnTo>
                    <a:pt x="49" y="77"/>
                  </a:lnTo>
                  <a:lnTo>
                    <a:pt x="47" y="73"/>
                  </a:lnTo>
                  <a:lnTo>
                    <a:pt x="47" y="71"/>
                  </a:lnTo>
                  <a:lnTo>
                    <a:pt x="45" y="69"/>
                  </a:lnTo>
                  <a:lnTo>
                    <a:pt x="45" y="66"/>
                  </a:lnTo>
                  <a:lnTo>
                    <a:pt x="45" y="63"/>
                  </a:lnTo>
                  <a:lnTo>
                    <a:pt x="44" y="60"/>
                  </a:lnTo>
                  <a:lnTo>
                    <a:pt x="44" y="52"/>
                  </a:lnTo>
                  <a:lnTo>
                    <a:pt x="40" y="49"/>
                  </a:lnTo>
                  <a:lnTo>
                    <a:pt x="38" y="49"/>
                  </a:lnTo>
                  <a:lnTo>
                    <a:pt x="36" y="46"/>
                  </a:lnTo>
                  <a:lnTo>
                    <a:pt x="34" y="44"/>
                  </a:lnTo>
                  <a:lnTo>
                    <a:pt x="33" y="44"/>
                  </a:lnTo>
                  <a:lnTo>
                    <a:pt x="27" y="43"/>
                  </a:lnTo>
                  <a:lnTo>
                    <a:pt x="25" y="41"/>
                  </a:lnTo>
                  <a:lnTo>
                    <a:pt x="22" y="41"/>
                  </a:lnTo>
                  <a:lnTo>
                    <a:pt x="19" y="39"/>
                  </a:lnTo>
                  <a:lnTo>
                    <a:pt x="16" y="39"/>
                  </a:lnTo>
                  <a:lnTo>
                    <a:pt x="12" y="39"/>
                  </a:lnTo>
                  <a:lnTo>
                    <a:pt x="11" y="35"/>
                  </a:lnTo>
                  <a:lnTo>
                    <a:pt x="6" y="35"/>
                  </a:lnTo>
                  <a:lnTo>
                    <a:pt x="1" y="33"/>
                  </a:lnTo>
                  <a:lnTo>
                    <a:pt x="0" y="32"/>
                  </a:lnTo>
                  <a:lnTo>
                    <a:pt x="1" y="32"/>
                  </a:lnTo>
                  <a:lnTo>
                    <a:pt x="1" y="17"/>
                  </a:lnTo>
                  <a:lnTo>
                    <a:pt x="3" y="11"/>
                  </a:lnTo>
                  <a:lnTo>
                    <a:pt x="9" y="10"/>
                  </a:lnTo>
                  <a:lnTo>
                    <a:pt x="14" y="10"/>
                  </a:lnTo>
                  <a:lnTo>
                    <a:pt x="20" y="8"/>
                  </a:lnTo>
                  <a:lnTo>
                    <a:pt x="23" y="8"/>
                  </a:lnTo>
                  <a:lnTo>
                    <a:pt x="27" y="6"/>
                  </a:lnTo>
                  <a:lnTo>
                    <a:pt x="38" y="6"/>
                  </a:lnTo>
                  <a:lnTo>
                    <a:pt x="40" y="5"/>
                  </a:lnTo>
                  <a:lnTo>
                    <a:pt x="44" y="2"/>
                  </a:lnTo>
                  <a:lnTo>
                    <a:pt x="50" y="2"/>
                  </a:lnTo>
                  <a:lnTo>
                    <a:pt x="56" y="6"/>
                  </a:lnTo>
                  <a:lnTo>
                    <a:pt x="89" y="6"/>
                  </a:lnTo>
                  <a:lnTo>
                    <a:pt x="89" y="2"/>
                  </a:lnTo>
                  <a:lnTo>
                    <a:pt x="89" y="1"/>
                  </a:lnTo>
                  <a:lnTo>
                    <a:pt x="90" y="1"/>
                  </a:lnTo>
                  <a:lnTo>
                    <a:pt x="90" y="0"/>
                  </a:lnTo>
                  <a:lnTo>
                    <a:pt x="91" y="0"/>
                  </a:lnTo>
                  <a:lnTo>
                    <a:pt x="187" y="0"/>
                  </a:lnTo>
                  <a:lnTo>
                    <a:pt x="190" y="1"/>
                  </a:lnTo>
                  <a:lnTo>
                    <a:pt x="190" y="2"/>
                  </a:lnTo>
                  <a:lnTo>
                    <a:pt x="191" y="6"/>
                  </a:lnTo>
                  <a:lnTo>
                    <a:pt x="194" y="11"/>
                  </a:lnTo>
                  <a:lnTo>
                    <a:pt x="197" y="2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5" name="Freeform 151">
              <a:extLst>
                <a:ext uri="{FF2B5EF4-FFF2-40B4-BE49-F238E27FC236}">
                  <a16:creationId xmlns:a16="http://schemas.microsoft.com/office/drawing/2014/main" id="{526855FC-1140-45E3-B4F4-FAA31A6AC7D4}"/>
                </a:ext>
              </a:extLst>
            </p:cNvPr>
            <p:cNvSpPr>
              <a:spLocks/>
            </p:cNvSpPr>
            <p:nvPr/>
          </p:nvSpPr>
          <p:spPr bwMode="auto">
            <a:xfrm>
              <a:off x="185152" y="2691911"/>
              <a:ext cx="30303" cy="51384"/>
            </a:xfrm>
            <a:custGeom>
              <a:avLst/>
              <a:gdLst>
                <a:gd name="T0" fmla="*/ 77 w 162"/>
                <a:gd name="T1" fmla="*/ 263 h 268"/>
                <a:gd name="T2" fmla="*/ 69 w 162"/>
                <a:gd name="T3" fmla="*/ 257 h 268"/>
                <a:gd name="T4" fmla="*/ 58 w 162"/>
                <a:gd name="T5" fmla="*/ 246 h 268"/>
                <a:gd name="T6" fmla="*/ 53 w 162"/>
                <a:gd name="T7" fmla="*/ 243 h 268"/>
                <a:gd name="T8" fmla="*/ 44 w 162"/>
                <a:gd name="T9" fmla="*/ 235 h 268"/>
                <a:gd name="T10" fmla="*/ 20 w 162"/>
                <a:gd name="T11" fmla="*/ 243 h 268"/>
                <a:gd name="T12" fmla="*/ 10 w 162"/>
                <a:gd name="T13" fmla="*/ 245 h 268"/>
                <a:gd name="T14" fmla="*/ 2 w 162"/>
                <a:gd name="T15" fmla="*/ 244 h 268"/>
                <a:gd name="T16" fmla="*/ 0 w 162"/>
                <a:gd name="T17" fmla="*/ 234 h 268"/>
                <a:gd name="T18" fmla="*/ 17 w 162"/>
                <a:gd name="T19" fmla="*/ 224 h 268"/>
                <a:gd name="T20" fmla="*/ 25 w 162"/>
                <a:gd name="T21" fmla="*/ 219 h 268"/>
                <a:gd name="T22" fmla="*/ 31 w 162"/>
                <a:gd name="T23" fmla="*/ 212 h 268"/>
                <a:gd name="T24" fmla="*/ 42 w 162"/>
                <a:gd name="T25" fmla="*/ 205 h 268"/>
                <a:gd name="T26" fmla="*/ 49 w 162"/>
                <a:gd name="T27" fmla="*/ 199 h 268"/>
                <a:gd name="T28" fmla="*/ 55 w 162"/>
                <a:gd name="T29" fmla="*/ 200 h 268"/>
                <a:gd name="T30" fmla="*/ 60 w 162"/>
                <a:gd name="T31" fmla="*/ 195 h 268"/>
                <a:gd name="T32" fmla="*/ 64 w 162"/>
                <a:gd name="T33" fmla="*/ 194 h 268"/>
                <a:gd name="T34" fmla="*/ 80 w 162"/>
                <a:gd name="T35" fmla="*/ 188 h 268"/>
                <a:gd name="T36" fmla="*/ 88 w 162"/>
                <a:gd name="T37" fmla="*/ 185 h 268"/>
                <a:gd name="T38" fmla="*/ 99 w 162"/>
                <a:gd name="T39" fmla="*/ 181 h 268"/>
                <a:gd name="T40" fmla="*/ 102 w 162"/>
                <a:gd name="T41" fmla="*/ 177 h 268"/>
                <a:gd name="T42" fmla="*/ 105 w 162"/>
                <a:gd name="T43" fmla="*/ 175 h 268"/>
                <a:gd name="T44" fmla="*/ 113 w 162"/>
                <a:gd name="T45" fmla="*/ 170 h 268"/>
                <a:gd name="T46" fmla="*/ 114 w 162"/>
                <a:gd name="T47" fmla="*/ 165 h 268"/>
                <a:gd name="T48" fmla="*/ 120 w 162"/>
                <a:gd name="T49" fmla="*/ 156 h 268"/>
                <a:gd name="T50" fmla="*/ 124 w 162"/>
                <a:gd name="T51" fmla="*/ 146 h 268"/>
                <a:gd name="T52" fmla="*/ 126 w 162"/>
                <a:gd name="T53" fmla="*/ 145 h 268"/>
                <a:gd name="T54" fmla="*/ 129 w 162"/>
                <a:gd name="T55" fmla="*/ 142 h 268"/>
                <a:gd name="T56" fmla="*/ 138 w 162"/>
                <a:gd name="T57" fmla="*/ 135 h 268"/>
                <a:gd name="T58" fmla="*/ 140 w 162"/>
                <a:gd name="T59" fmla="*/ 134 h 268"/>
                <a:gd name="T60" fmla="*/ 141 w 162"/>
                <a:gd name="T61" fmla="*/ 130 h 268"/>
                <a:gd name="T62" fmla="*/ 145 w 162"/>
                <a:gd name="T63" fmla="*/ 121 h 268"/>
                <a:gd name="T64" fmla="*/ 147 w 162"/>
                <a:gd name="T65" fmla="*/ 118 h 268"/>
                <a:gd name="T66" fmla="*/ 148 w 162"/>
                <a:gd name="T67" fmla="*/ 115 h 268"/>
                <a:gd name="T68" fmla="*/ 149 w 162"/>
                <a:gd name="T69" fmla="*/ 109 h 268"/>
                <a:gd name="T70" fmla="*/ 148 w 162"/>
                <a:gd name="T71" fmla="*/ 103 h 268"/>
                <a:gd name="T72" fmla="*/ 156 w 162"/>
                <a:gd name="T73" fmla="*/ 66 h 268"/>
                <a:gd name="T74" fmla="*/ 161 w 162"/>
                <a:gd name="T75" fmla="*/ 56 h 268"/>
                <a:gd name="T76" fmla="*/ 162 w 162"/>
                <a:gd name="T77" fmla="*/ 39 h 268"/>
                <a:gd name="T78" fmla="*/ 160 w 162"/>
                <a:gd name="T79" fmla="*/ 33 h 268"/>
                <a:gd name="T80" fmla="*/ 156 w 162"/>
                <a:gd name="T81" fmla="*/ 24 h 268"/>
                <a:gd name="T82" fmla="*/ 153 w 162"/>
                <a:gd name="T83" fmla="*/ 19 h 268"/>
                <a:gd name="T84" fmla="*/ 148 w 162"/>
                <a:gd name="T85" fmla="*/ 8 h 268"/>
                <a:gd name="T86" fmla="*/ 138 w 162"/>
                <a:gd name="T87" fmla="*/ 5 h 268"/>
                <a:gd name="T88" fmla="*/ 126 w 162"/>
                <a:gd name="T89" fmla="*/ 5 h 268"/>
                <a:gd name="T90" fmla="*/ 115 w 162"/>
                <a:gd name="T9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268">
                  <a:moveTo>
                    <a:pt x="82" y="268"/>
                  </a:moveTo>
                  <a:lnTo>
                    <a:pt x="77" y="267"/>
                  </a:lnTo>
                  <a:lnTo>
                    <a:pt x="77" y="263"/>
                  </a:lnTo>
                  <a:lnTo>
                    <a:pt x="73" y="259"/>
                  </a:lnTo>
                  <a:lnTo>
                    <a:pt x="72" y="257"/>
                  </a:lnTo>
                  <a:lnTo>
                    <a:pt x="69" y="257"/>
                  </a:lnTo>
                  <a:lnTo>
                    <a:pt x="66" y="252"/>
                  </a:lnTo>
                  <a:lnTo>
                    <a:pt x="61" y="248"/>
                  </a:lnTo>
                  <a:lnTo>
                    <a:pt x="58" y="246"/>
                  </a:lnTo>
                  <a:lnTo>
                    <a:pt x="55" y="246"/>
                  </a:lnTo>
                  <a:lnTo>
                    <a:pt x="53" y="244"/>
                  </a:lnTo>
                  <a:lnTo>
                    <a:pt x="53" y="243"/>
                  </a:lnTo>
                  <a:lnTo>
                    <a:pt x="49" y="237"/>
                  </a:lnTo>
                  <a:lnTo>
                    <a:pt x="46" y="235"/>
                  </a:lnTo>
                  <a:lnTo>
                    <a:pt x="44" y="235"/>
                  </a:lnTo>
                  <a:lnTo>
                    <a:pt x="29" y="235"/>
                  </a:lnTo>
                  <a:lnTo>
                    <a:pt x="25" y="237"/>
                  </a:lnTo>
                  <a:lnTo>
                    <a:pt x="20" y="243"/>
                  </a:lnTo>
                  <a:lnTo>
                    <a:pt x="17" y="245"/>
                  </a:lnTo>
                  <a:lnTo>
                    <a:pt x="14" y="246"/>
                  </a:lnTo>
                  <a:lnTo>
                    <a:pt x="10" y="245"/>
                  </a:lnTo>
                  <a:lnTo>
                    <a:pt x="8" y="245"/>
                  </a:lnTo>
                  <a:lnTo>
                    <a:pt x="6" y="245"/>
                  </a:lnTo>
                  <a:lnTo>
                    <a:pt x="2" y="244"/>
                  </a:lnTo>
                  <a:lnTo>
                    <a:pt x="1" y="244"/>
                  </a:lnTo>
                  <a:lnTo>
                    <a:pt x="0" y="241"/>
                  </a:lnTo>
                  <a:lnTo>
                    <a:pt x="0" y="234"/>
                  </a:lnTo>
                  <a:lnTo>
                    <a:pt x="7" y="230"/>
                  </a:lnTo>
                  <a:lnTo>
                    <a:pt x="9" y="224"/>
                  </a:lnTo>
                  <a:lnTo>
                    <a:pt x="17" y="224"/>
                  </a:lnTo>
                  <a:lnTo>
                    <a:pt x="20" y="221"/>
                  </a:lnTo>
                  <a:lnTo>
                    <a:pt x="22" y="221"/>
                  </a:lnTo>
                  <a:lnTo>
                    <a:pt x="25" y="219"/>
                  </a:lnTo>
                  <a:lnTo>
                    <a:pt x="25" y="216"/>
                  </a:lnTo>
                  <a:lnTo>
                    <a:pt x="29" y="216"/>
                  </a:lnTo>
                  <a:lnTo>
                    <a:pt x="31" y="212"/>
                  </a:lnTo>
                  <a:lnTo>
                    <a:pt x="38" y="210"/>
                  </a:lnTo>
                  <a:lnTo>
                    <a:pt x="38" y="206"/>
                  </a:lnTo>
                  <a:lnTo>
                    <a:pt x="42" y="205"/>
                  </a:lnTo>
                  <a:lnTo>
                    <a:pt x="43" y="201"/>
                  </a:lnTo>
                  <a:lnTo>
                    <a:pt x="47" y="201"/>
                  </a:lnTo>
                  <a:lnTo>
                    <a:pt x="49" y="199"/>
                  </a:lnTo>
                  <a:lnTo>
                    <a:pt x="53" y="199"/>
                  </a:lnTo>
                  <a:lnTo>
                    <a:pt x="54" y="200"/>
                  </a:lnTo>
                  <a:lnTo>
                    <a:pt x="55" y="200"/>
                  </a:lnTo>
                  <a:lnTo>
                    <a:pt x="58" y="201"/>
                  </a:lnTo>
                  <a:lnTo>
                    <a:pt x="60" y="197"/>
                  </a:lnTo>
                  <a:lnTo>
                    <a:pt x="60" y="195"/>
                  </a:lnTo>
                  <a:lnTo>
                    <a:pt x="60" y="194"/>
                  </a:lnTo>
                  <a:lnTo>
                    <a:pt x="61" y="194"/>
                  </a:lnTo>
                  <a:lnTo>
                    <a:pt x="64" y="194"/>
                  </a:lnTo>
                  <a:lnTo>
                    <a:pt x="66" y="192"/>
                  </a:lnTo>
                  <a:lnTo>
                    <a:pt x="72" y="190"/>
                  </a:lnTo>
                  <a:lnTo>
                    <a:pt x="80" y="188"/>
                  </a:lnTo>
                  <a:lnTo>
                    <a:pt x="83" y="188"/>
                  </a:lnTo>
                  <a:lnTo>
                    <a:pt x="85" y="186"/>
                  </a:lnTo>
                  <a:lnTo>
                    <a:pt x="88" y="185"/>
                  </a:lnTo>
                  <a:lnTo>
                    <a:pt x="91" y="183"/>
                  </a:lnTo>
                  <a:lnTo>
                    <a:pt x="94" y="183"/>
                  </a:lnTo>
                  <a:lnTo>
                    <a:pt x="99" y="181"/>
                  </a:lnTo>
                  <a:lnTo>
                    <a:pt x="101" y="178"/>
                  </a:lnTo>
                  <a:lnTo>
                    <a:pt x="101" y="177"/>
                  </a:lnTo>
                  <a:lnTo>
                    <a:pt x="102" y="177"/>
                  </a:lnTo>
                  <a:lnTo>
                    <a:pt x="102" y="176"/>
                  </a:lnTo>
                  <a:lnTo>
                    <a:pt x="103" y="176"/>
                  </a:lnTo>
                  <a:lnTo>
                    <a:pt x="105" y="175"/>
                  </a:lnTo>
                  <a:lnTo>
                    <a:pt x="107" y="174"/>
                  </a:lnTo>
                  <a:lnTo>
                    <a:pt x="109" y="172"/>
                  </a:lnTo>
                  <a:lnTo>
                    <a:pt x="113" y="170"/>
                  </a:lnTo>
                  <a:lnTo>
                    <a:pt x="113" y="166"/>
                  </a:lnTo>
                  <a:lnTo>
                    <a:pt x="113" y="165"/>
                  </a:lnTo>
                  <a:lnTo>
                    <a:pt x="114" y="165"/>
                  </a:lnTo>
                  <a:lnTo>
                    <a:pt x="116" y="164"/>
                  </a:lnTo>
                  <a:lnTo>
                    <a:pt x="116" y="159"/>
                  </a:lnTo>
                  <a:lnTo>
                    <a:pt x="120" y="156"/>
                  </a:lnTo>
                  <a:lnTo>
                    <a:pt x="124" y="150"/>
                  </a:lnTo>
                  <a:lnTo>
                    <a:pt x="124" y="147"/>
                  </a:lnTo>
                  <a:lnTo>
                    <a:pt x="124" y="146"/>
                  </a:lnTo>
                  <a:lnTo>
                    <a:pt x="125" y="146"/>
                  </a:lnTo>
                  <a:lnTo>
                    <a:pt x="125" y="145"/>
                  </a:lnTo>
                  <a:lnTo>
                    <a:pt x="126" y="145"/>
                  </a:lnTo>
                  <a:lnTo>
                    <a:pt x="128" y="144"/>
                  </a:lnTo>
                  <a:lnTo>
                    <a:pt x="128" y="142"/>
                  </a:lnTo>
                  <a:lnTo>
                    <a:pt x="129" y="142"/>
                  </a:lnTo>
                  <a:lnTo>
                    <a:pt x="135" y="139"/>
                  </a:lnTo>
                  <a:lnTo>
                    <a:pt x="138" y="136"/>
                  </a:lnTo>
                  <a:lnTo>
                    <a:pt x="138" y="135"/>
                  </a:lnTo>
                  <a:lnTo>
                    <a:pt x="139" y="135"/>
                  </a:lnTo>
                  <a:lnTo>
                    <a:pt x="139" y="134"/>
                  </a:lnTo>
                  <a:lnTo>
                    <a:pt x="140" y="134"/>
                  </a:lnTo>
                  <a:lnTo>
                    <a:pt x="140" y="131"/>
                  </a:lnTo>
                  <a:lnTo>
                    <a:pt x="140" y="130"/>
                  </a:lnTo>
                  <a:lnTo>
                    <a:pt x="141" y="130"/>
                  </a:lnTo>
                  <a:lnTo>
                    <a:pt x="142" y="128"/>
                  </a:lnTo>
                  <a:lnTo>
                    <a:pt x="145" y="126"/>
                  </a:lnTo>
                  <a:lnTo>
                    <a:pt x="145" y="121"/>
                  </a:lnTo>
                  <a:lnTo>
                    <a:pt x="145" y="119"/>
                  </a:lnTo>
                  <a:lnTo>
                    <a:pt x="145" y="118"/>
                  </a:lnTo>
                  <a:lnTo>
                    <a:pt x="147" y="118"/>
                  </a:lnTo>
                  <a:lnTo>
                    <a:pt x="147" y="116"/>
                  </a:lnTo>
                  <a:lnTo>
                    <a:pt x="147" y="115"/>
                  </a:lnTo>
                  <a:lnTo>
                    <a:pt x="148" y="115"/>
                  </a:lnTo>
                  <a:lnTo>
                    <a:pt x="148" y="112"/>
                  </a:lnTo>
                  <a:lnTo>
                    <a:pt x="149" y="110"/>
                  </a:lnTo>
                  <a:lnTo>
                    <a:pt x="149" y="109"/>
                  </a:lnTo>
                  <a:lnTo>
                    <a:pt x="150" y="109"/>
                  </a:lnTo>
                  <a:lnTo>
                    <a:pt x="149" y="106"/>
                  </a:lnTo>
                  <a:lnTo>
                    <a:pt x="148" y="103"/>
                  </a:lnTo>
                  <a:lnTo>
                    <a:pt x="148" y="70"/>
                  </a:lnTo>
                  <a:lnTo>
                    <a:pt x="151" y="68"/>
                  </a:lnTo>
                  <a:lnTo>
                    <a:pt x="156" y="66"/>
                  </a:lnTo>
                  <a:lnTo>
                    <a:pt x="159" y="62"/>
                  </a:lnTo>
                  <a:lnTo>
                    <a:pt x="160" y="61"/>
                  </a:lnTo>
                  <a:lnTo>
                    <a:pt x="161" y="56"/>
                  </a:lnTo>
                  <a:lnTo>
                    <a:pt x="160" y="52"/>
                  </a:lnTo>
                  <a:lnTo>
                    <a:pt x="160" y="44"/>
                  </a:lnTo>
                  <a:lnTo>
                    <a:pt x="162" y="39"/>
                  </a:lnTo>
                  <a:lnTo>
                    <a:pt x="162" y="35"/>
                  </a:lnTo>
                  <a:lnTo>
                    <a:pt x="160" y="34"/>
                  </a:lnTo>
                  <a:lnTo>
                    <a:pt x="160" y="33"/>
                  </a:lnTo>
                  <a:lnTo>
                    <a:pt x="159" y="30"/>
                  </a:lnTo>
                  <a:lnTo>
                    <a:pt x="159" y="27"/>
                  </a:lnTo>
                  <a:lnTo>
                    <a:pt x="156" y="24"/>
                  </a:lnTo>
                  <a:lnTo>
                    <a:pt x="155" y="21"/>
                  </a:lnTo>
                  <a:lnTo>
                    <a:pt x="155" y="20"/>
                  </a:lnTo>
                  <a:lnTo>
                    <a:pt x="153" y="19"/>
                  </a:lnTo>
                  <a:lnTo>
                    <a:pt x="153" y="16"/>
                  </a:lnTo>
                  <a:lnTo>
                    <a:pt x="151" y="11"/>
                  </a:lnTo>
                  <a:lnTo>
                    <a:pt x="148" y="8"/>
                  </a:lnTo>
                  <a:lnTo>
                    <a:pt x="144" y="6"/>
                  </a:lnTo>
                  <a:lnTo>
                    <a:pt x="142" y="6"/>
                  </a:lnTo>
                  <a:lnTo>
                    <a:pt x="138" y="5"/>
                  </a:lnTo>
                  <a:lnTo>
                    <a:pt x="135" y="6"/>
                  </a:lnTo>
                  <a:lnTo>
                    <a:pt x="131" y="5"/>
                  </a:lnTo>
                  <a:lnTo>
                    <a:pt x="126" y="5"/>
                  </a:lnTo>
                  <a:lnTo>
                    <a:pt x="120" y="3"/>
                  </a:lnTo>
                  <a:lnTo>
                    <a:pt x="118" y="3"/>
                  </a:lnTo>
                  <a:lnTo>
                    <a:pt x="115" y="0"/>
                  </a:lnTo>
                  <a:lnTo>
                    <a:pt x="113" y="3"/>
                  </a:lnTo>
                  <a:lnTo>
                    <a:pt x="107" y="5"/>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6" name="Freeform 152">
              <a:extLst>
                <a:ext uri="{FF2B5EF4-FFF2-40B4-BE49-F238E27FC236}">
                  <a16:creationId xmlns:a16="http://schemas.microsoft.com/office/drawing/2014/main" id="{FA990172-6EAB-9F5D-EE85-ADF2DBE2FE23}"/>
                </a:ext>
              </a:extLst>
            </p:cNvPr>
            <p:cNvSpPr>
              <a:spLocks/>
            </p:cNvSpPr>
            <p:nvPr/>
          </p:nvSpPr>
          <p:spPr bwMode="auto">
            <a:xfrm>
              <a:off x="200962" y="2734072"/>
              <a:ext cx="23716" cy="42161"/>
            </a:xfrm>
            <a:custGeom>
              <a:avLst/>
              <a:gdLst>
                <a:gd name="T0" fmla="*/ 123 w 126"/>
                <a:gd name="T1" fmla="*/ 196 h 227"/>
                <a:gd name="T2" fmla="*/ 122 w 126"/>
                <a:gd name="T3" fmla="*/ 219 h 227"/>
                <a:gd name="T4" fmla="*/ 119 w 126"/>
                <a:gd name="T5" fmla="*/ 222 h 227"/>
                <a:gd name="T6" fmla="*/ 119 w 126"/>
                <a:gd name="T7" fmla="*/ 225 h 227"/>
                <a:gd name="T8" fmla="*/ 116 w 126"/>
                <a:gd name="T9" fmla="*/ 227 h 227"/>
                <a:gd name="T10" fmla="*/ 106 w 126"/>
                <a:gd name="T11" fmla="*/ 225 h 227"/>
                <a:gd name="T12" fmla="*/ 104 w 126"/>
                <a:gd name="T13" fmla="*/ 212 h 227"/>
                <a:gd name="T14" fmla="*/ 103 w 126"/>
                <a:gd name="T15" fmla="*/ 206 h 227"/>
                <a:gd name="T16" fmla="*/ 97 w 126"/>
                <a:gd name="T17" fmla="*/ 201 h 227"/>
                <a:gd name="T18" fmla="*/ 90 w 126"/>
                <a:gd name="T19" fmla="*/ 196 h 227"/>
                <a:gd name="T20" fmla="*/ 90 w 126"/>
                <a:gd name="T21" fmla="*/ 182 h 227"/>
                <a:gd name="T22" fmla="*/ 92 w 126"/>
                <a:gd name="T23" fmla="*/ 175 h 227"/>
                <a:gd name="T24" fmla="*/ 93 w 126"/>
                <a:gd name="T25" fmla="*/ 171 h 227"/>
                <a:gd name="T26" fmla="*/ 97 w 126"/>
                <a:gd name="T27" fmla="*/ 165 h 227"/>
                <a:gd name="T28" fmla="*/ 99 w 126"/>
                <a:gd name="T29" fmla="*/ 164 h 227"/>
                <a:gd name="T30" fmla="*/ 101 w 126"/>
                <a:gd name="T31" fmla="*/ 160 h 227"/>
                <a:gd name="T32" fmla="*/ 104 w 126"/>
                <a:gd name="T33" fmla="*/ 153 h 227"/>
                <a:gd name="T34" fmla="*/ 106 w 126"/>
                <a:gd name="T35" fmla="*/ 142 h 227"/>
                <a:gd name="T36" fmla="*/ 101 w 126"/>
                <a:gd name="T37" fmla="*/ 133 h 227"/>
                <a:gd name="T38" fmla="*/ 99 w 126"/>
                <a:gd name="T39" fmla="*/ 117 h 227"/>
                <a:gd name="T40" fmla="*/ 95 w 126"/>
                <a:gd name="T41" fmla="*/ 103 h 227"/>
                <a:gd name="T42" fmla="*/ 95 w 126"/>
                <a:gd name="T43" fmla="*/ 92 h 227"/>
                <a:gd name="T44" fmla="*/ 98 w 126"/>
                <a:gd name="T45" fmla="*/ 87 h 227"/>
                <a:gd name="T46" fmla="*/ 101 w 126"/>
                <a:gd name="T47" fmla="*/ 81 h 227"/>
                <a:gd name="T48" fmla="*/ 105 w 126"/>
                <a:gd name="T49" fmla="*/ 80 h 227"/>
                <a:gd name="T50" fmla="*/ 107 w 126"/>
                <a:gd name="T51" fmla="*/ 75 h 227"/>
                <a:gd name="T52" fmla="*/ 110 w 126"/>
                <a:gd name="T53" fmla="*/ 72 h 227"/>
                <a:gd name="T54" fmla="*/ 115 w 126"/>
                <a:gd name="T55" fmla="*/ 70 h 227"/>
                <a:gd name="T56" fmla="*/ 118 w 126"/>
                <a:gd name="T57" fmla="*/ 54 h 227"/>
                <a:gd name="T58" fmla="*/ 115 w 126"/>
                <a:gd name="T59" fmla="*/ 48 h 227"/>
                <a:gd name="T60" fmla="*/ 115 w 126"/>
                <a:gd name="T61" fmla="*/ 29 h 227"/>
                <a:gd name="T62" fmla="*/ 116 w 126"/>
                <a:gd name="T63" fmla="*/ 25 h 227"/>
                <a:gd name="T64" fmla="*/ 114 w 126"/>
                <a:gd name="T65" fmla="*/ 16 h 227"/>
                <a:gd name="T66" fmla="*/ 107 w 126"/>
                <a:gd name="T67" fmla="*/ 13 h 227"/>
                <a:gd name="T68" fmla="*/ 99 w 126"/>
                <a:gd name="T69" fmla="*/ 10 h 227"/>
                <a:gd name="T70" fmla="*/ 93 w 126"/>
                <a:gd name="T71" fmla="*/ 4 h 227"/>
                <a:gd name="T72" fmla="*/ 86 w 126"/>
                <a:gd name="T73" fmla="*/ 0 h 227"/>
                <a:gd name="T74" fmla="*/ 74 w 126"/>
                <a:gd name="T75" fmla="*/ 5 h 227"/>
                <a:gd name="T76" fmla="*/ 69 w 126"/>
                <a:gd name="T77" fmla="*/ 16 h 227"/>
                <a:gd name="T78" fmla="*/ 63 w 126"/>
                <a:gd name="T79" fmla="*/ 27 h 227"/>
                <a:gd name="T80" fmla="*/ 56 w 126"/>
                <a:gd name="T81" fmla="*/ 36 h 227"/>
                <a:gd name="T82" fmla="*/ 53 w 126"/>
                <a:gd name="T83" fmla="*/ 37 h 227"/>
                <a:gd name="T84" fmla="*/ 39 w 126"/>
                <a:gd name="T85" fmla="*/ 38 h 227"/>
                <a:gd name="T86" fmla="*/ 30 w 126"/>
                <a:gd name="T87" fmla="*/ 44 h 227"/>
                <a:gd name="T88" fmla="*/ 27 w 126"/>
                <a:gd name="T89" fmla="*/ 45 h 227"/>
                <a:gd name="T90" fmla="*/ 17 w 126"/>
                <a:gd name="T91" fmla="*/ 51 h 227"/>
                <a:gd name="T92" fmla="*/ 8 w 126"/>
                <a:gd name="T93" fmla="*/ 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227">
                  <a:moveTo>
                    <a:pt x="126" y="191"/>
                  </a:moveTo>
                  <a:lnTo>
                    <a:pt x="125" y="193"/>
                  </a:lnTo>
                  <a:lnTo>
                    <a:pt x="123" y="196"/>
                  </a:lnTo>
                  <a:lnTo>
                    <a:pt x="123" y="218"/>
                  </a:lnTo>
                  <a:lnTo>
                    <a:pt x="122" y="218"/>
                  </a:lnTo>
                  <a:lnTo>
                    <a:pt x="122" y="219"/>
                  </a:lnTo>
                  <a:lnTo>
                    <a:pt x="121" y="219"/>
                  </a:lnTo>
                  <a:lnTo>
                    <a:pt x="121" y="220"/>
                  </a:lnTo>
                  <a:lnTo>
                    <a:pt x="119" y="222"/>
                  </a:lnTo>
                  <a:lnTo>
                    <a:pt x="121" y="224"/>
                  </a:lnTo>
                  <a:lnTo>
                    <a:pt x="119" y="224"/>
                  </a:lnTo>
                  <a:lnTo>
                    <a:pt x="119" y="225"/>
                  </a:lnTo>
                  <a:lnTo>
                    <a:pt x="118" y="225"/>
                  </a:lnTo>
                  <a:lnTo>
                    <a:pt x="118" y="226"/>
                  </a:lnTo>
                  <a:lnTo>
                    <a:pt x="116" y="227"/>
                  </a:lnTo>
                  <a:lnTo>
                    <a:pt x="115" y="226"/>
                  </a:lnTo>
                  <a:lnTo>
                    <a:pt x="110" y="226"/>
                  </a:lnTo>
                  <a:lnTo>
                    <a:pt x="106" y="225"/>
                  </a:lnTo>
                  <a:lnTo>
                    <a:pt x="106" y="223"/>
                  </a:lnTo>
                  <a:lnTo>
                    <a:pt x="106" y="215"/>
                  </a:lnTo>
                  <a:lnTo>
                    <a:pt x="104" y="212"/>
                  </a:lnTo>
                  <a:lnTo>
                    <a:pt x="104" y="210"/>
                  </a:lnTo>
                  <a:lnTo>
                    <a:pt x="103" y="207"/>
                  </a:lnTo>
                  <a:lnTo>
                    <a:pt x="103" y="206"/>
                  </a:lnTo>
                  <a:lnTo>
                    <a:pt x="101" y="204"/>
                  </a:lnTo>
                  <a:lnTo>
                    <a:pt x="98" y="203"/>
                  </a:lnTo>
                  <a:lnTo>
                    <a:pt x="97" y="201"/>
                  </a:lnTo>
                  <a:lnTo>
                    <a:pt x="95" y="199"/>
                  </a:lnTo>
                  <a:lnTo>
                    <a:pt x="93" y="196"/>
                  </a:lnTo>
                  <a:lnTo>
                    <a:pt x="90" y="196"/>
                  </a:lnTo>
                  <a:lnTo>
                    <a:pt x="89" y="193"/>
                  </a:lnTo>
                  <a:lnTo>
                    <a:pt x="90" y="191"/>
                  </a:lnTo>
                  <a:lnTo>
                    <a:pt x="90" y="182"/>
                  </a:lnTo>
                  <a:lnTo>
                    <a:pt x="88" y="180"/>
                  </a:lnTo>
                  <a:lnTo>
                    <a:pt x="90" y="177"/>
                  </a:lnTo>
                  <a:lnTo>
                    <a:pt x="92" y="175"/>
                  </a:lnTo>
                  <a:lnTo>
                    <a:pt x="92" y="172"/>
                  </a:lnTo>
                  <a:lnTo>
                    <a:pt x="92" y="171"/>
                  </a:lnTo>
                  <a:lnTo>
                    <a:pt x="93" y="171"/>
                  </a:lnTo>
                  <a:lnTo>
                    <a:pt x="97" y="168"/>
                  </a:lnTo>
                  <a:lnTo>
                    <a:pt x="97" y="166"/>
                  </a:lnTo>
                  <a:lnTo>
                    <a:pt x="97" y="165"/>
                  </a:lnTo>
                  <a:lnTo>
                    <a:pt x="98" y="165"/>
                  </a:lnTo>
                  <a:lnTo>
                    <a:pt x="98" y="164"/>
                  </a:lnTo>
                  <a:lnTo>
                    <a:pt x="99" y="164"/>
                  </a:lnTo>
                  <a:lnTo>
                    <a:pt x="99" y="163"/>
                  </a:lnTo>
                  <a:lnTo>
                    <a:pt x="100" y="163"/>
                  </a:lnTo>
                  <a:lnTo>
                    <a:pt x="101" y="160"/>
                  </a:lnTo>
                  <a:lnTo>
                    <a:pt x="101" y="157"/>
                  </a:lnTo>
                  <a:lnTo>
                    <a:pt x="103" y="155"/>
                  </a:lnTo>
                  <a:lnTo>
                    <a:pt x="104" y="153"/>
                  </a:lnTo>
                  <a:lnTo>
                    <a:pt x="104" y="147"/>
                  </a:lnTo>
                  <a:lnTo>
                    <a:pt x="106" y="146"/>
                  </a:lnTo>
                  <a:lnTo>
                    <a:pt x="106" y="142"/>
                  </a:lnTo>
                  <a:lnTo>
                    <a:pt x="104" y="136"/>
                  </a:lnTo>
                  <a:lnTo>
                    <a:pt x="101" y="135"/>
                  </a:lnTo>
                  <a:lnTo>
                    <a:pt x="101" y="133"/>
                  </a:lnTo>
                  <a:lnTo>
                    <a:pt x="98" y="128"/>
                  </a:lnTo>
                  <a:lnTo>
                    <a:pt x="101" y="124"/>
                  </a:lnTo>
                  <a:lnTo>
                    <a:pt x="99" y="117"/>
                  </a:lnTo>
                  <a:lnTo>
                    <a:pt x="97" y="113"/>
                  </a:lnTo>
                  <a:lnTo>
                    <a:pt x="97" y="109"/>
                  </a:lnTo>
                  <a:lnTo>
                    <a:pt x="95" y="103"/>
                  </a:lnTo>
                  <a:lnTo>
                    <a:pt x="93" y="98"/>
                  </a:lnTo>
                  <a:lnTo>
                    <a:pt x="95" y="95"/>
                  </a:lnTo>
                  <a:lnTo>
                    <a:pt x="95" y="92"/>
                  </a:lnTo>
                  <a:lnTo>
                    <a:pt x="98" y="91"/>
                  </a:lnTo>
                  <a:lnTo>
                    <a:pt x="98" y="88"/>
                  </a:lnTo>
                  <a:lnTo>
                    <a:pt x="98" y="87"/>
                  </a:lnTo>
                  <a:lnTo>
                    <a:pt x="99" y="87"/>
                  </a:lnTo>
                  <a:lnTo>
                    <a:pt x="101" y="84"/>
                  </a:lnTo>
                  <a:lnTo>
                    <a:pt x="101" y="81"/>
                  </a:lnTo>
                  <a:lnTo>
                    <a:pt x="104" y="81"/>
                  </a:lnTo>
                  <a:lnTo>
                    <a:pt x="104" y="80"/>
                  </a:lnTo>
                  <a:lnTo>
                    <a:pt x="105" y="80"/>
                  </a:lnTo>
                  <a:lnTo>
                    <a:pt x="107" y="78"/>
                  </a:lnTo>
                  <a:lnTo>
                    <a:pt x="107" y="76"/>
                  </a:lnTo>
                  <a:lnTo>
                    <a:pt x="107" y="75"/>
                  </a:lnTo>
                  <a:lnTo>
                    <a:pt x="109" y="75"/>
                  </a:lnTo>
                  <a:lnTo>
                    <a:pt x="110" y="73"/>
                  </a:lnTo>
                  <a:lnTo>
                    <a:pt x="110" y="72"/>
                  </a:lnTo>
                  <a:lnTo>
                    <a:pt x="111" y="72"/>
                  </a:lnTo>
                  <a:lnTo>
                    <a:pt x="113" y="72"/>
                  </a:lnTo>
                  <a:lnTo>
                    <a:pt x="115" y="70"/>
                  </a:lnTo>
                  <a:lnTo>
                    <a:pt x="115" y="60"/>
                  </a:lnTo>
                  <a:lnTo>
                    <a:pt x="117" y="59"/>
                  </a:lnTo>
                  <a:lnTo>
                    <a:pt x="118" y="54"/>
                  </a:lnTo>
                  <a:lnTo>
                    <a:pt x="121" y="51"/>
                  </a:lnTo>
                  <a:lnTo>
                    <a:pt x="118" y="48"/>
                  </a:lnTo>
                  <a:lnTo>
                    <a:pt x="115" y="48"/>
                  </a:lnTo>
                  <a:lnTo>
                    <a:pt x="115" y="33"/>
                  </a:lnTo>
                  <a:lnTo>
                    <a:pt x="113" y="32"/>
                  </a:lnTo>
                  <a:lnTo>
                    <a:pt x="115" y="29"/>
                  </a:lnTo>
                  <a:lnTo>
                    <a:pt x="115" y="26"/>
                  </a:lnTo>
                  <a:lnTo>
                    <a:pt x="115" y="25"/>
                  </a:lnTo>
                  <a:lnTo>
                    <a:pt x="116" y="25"/>
                  </a:lnTo>
                  <a:lnTo>
                    <a:pt x="115" y="24"/>
                  </a:lnTo>
                  <a:lnTo>
                    <a:pt x="115" y="18"/>
                  </a:lnTo>
                  <a:lnTo>
                    <a:pt x="114" y="16"/>
                  </a:lnTo>
                  <a:lnTo>
                    <a:pt x="112" y="16"/>
                  </a:lnTo>
                  <a:lnTo>
                    <a:pt x="112" y="13"/>
                  </a:lnTo>
                  <a:lnTo>
                    <a:pt x="107" y="13"/>
                  </a:lnTo>
                  <a:lnTo>
                    <a:pt x="106" y="11"/>
                  </a:lnTo>
                  <a:lnTo>
                    <a:pt x="101" y="11"/>
                  </a:lnTo>
                  <a:lnTo>
                    <a:pt x="99" y="10"/>
                  </a:lnTo>
                  <a:lnTo>
                    <a:pt x="97" y="8"/>
                  </a:lnTo>
                  <a:lnTo>
                    <a:pt x="95" y="4"/>
                  </a:lnTo>
                  <a:lnTo>
                    <a:pt x="93" y="4"/>
                  </a:lnTo>
                  <a:lnTo>
                    <a:pt x="90" y="2"/>
                  </a:lnTo>
                  <a:lnTo>
                    <a:pt x="87" y="1"/>
                  </a:lnTo>
                  <a:lnTo>
                    <a:pt x="86" y="0"/>
                  </a:lnTo>
                  <a:lnTo>
                    <a:pt x="82" y="2"/>
                  </a:lnTo>
                  <a:lnTo>
                    <a:pt x="79" y="2"/>
                  </a:lnTo>
                  <a:lnTo>
                    <a:pt x="74" y="5"/>
                  </a:lnTo>
                  <a:lnTo>
                    <a:pt x="68" y="13"/>
                  </a:lnTo>
                  <a:lnTo>
                    <a:pt x="68" y="16"/>
                  </a:lnTo>
                  <a:lnTo>
                    <a:pt x="69" y="16"/>
                  </a:lnTo>
                  <a:lnTo>
                    <a:pt x="68" y="18"/>
                  </a:lnTo>
                  <a:lnTo>
                    <a:pt x="64" y="24"/>
                  </a:lnTo>
                  <a:lnTo>
                    <a:pt x="63" y="27"/>
                  </a:lnTo>
                  <a:lnTo>
                    <a:pt x="63" y="35"/>
                  </a:lnTo>
                  <a:lnTo>
                    <a:pt x="60" y="35"/>
                  </a:lnTo>
                  <a:lnTo>
                    <a:pt x="56" y="36"/>
                  </a:lnTo>
                  <a:lnTo>
                    <a:pt x="54" y="36"/>
                  </a:lnTo>
                  <a:lnTo>
                    <a:pt x="53" y="36"/>
                  </a:lnTo>
                  <a:lnTo>
                    <a:pt x="53" y="37"/>
                  </a:lnTo>
                  <a:lnTo>
                    <a:pt x="46" y="37"/>
                  </a:lnTo>
                  <a:lnTo>
                    <a:pt x="44" y="38"/>
                  </a:lnTo>
                  <a:lnTo>
                    <a:pt x="39" y="38"/>
                  </a:lnTo>
                  <a:lnTo>
                    <a:pt x="35" y="40"/>
                  </a:lnTo>
                  <a:lnTo>
                    <a:pt x="31" y="40"/>
                  </a:lnTo>
                  <a:lnTo>
                    <a:pt x="30" y="44"/>
                  </a:lnTo>
                  <a:lnTo>
                    <a:pt x="28" y="44"/>
                  </a:lnTo>
                  <a:lnTo>
                    <a:pt x="27" y="44"/>
                  </a:lnTo>
                  <a:lnTo>
                    <a:pt x="27" y="45"/>
                  </a:lnTo>
                  <a:lnTo>
                    <a:pt x="24" y="46"/>
                  </a:lnTo>
                  <a:lnTo>
                    <a:pt x="19" y="49"/>
                  </a:lnTo>
                  <a:lnTo>
                    <a:pt x="17" y="51"/>
                  </a:lnTo>
                  <a:lnTo>
                    <a:pt x="14" y="51"/>
                  </a:lnTo>
                  <a:lnTo>
                    <a:pt x="11" y="54"/>
                  </a:lnTo>
                  <a:lnTo>
                    <a:pt x="8" y="51"/>
                  </a:lnTo>
                  <a:lnTo>
                    <a:pt x="6" y="51"/>
                  </a:lnTo>
                  <a:lnTo>
                    <a:pt x="0" y="5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7" name="Freeform 153">
              <a:extLst>
                <a:ext uri="{FF2B5EF4-FFF2-40B4-BE49-F238E27FC236}">
                  <a16:creationId xmlns:a16="http://schemas.microsoft.com/office/drawing/2014/main" id="{5B5C2A1D-D1E8-2F33-468B-5E10CEC7D427}"/>
                </a:ext>
              </a:extLst>
            </p:cNvPr>
            <p:cNvSpPr>
              <a:spLocks/>
            </p:cNvSpPr>
            <p:nvPr/>
          </p:nvSpPr>
          <p:spPr bwMode="auto">
            <a:xfrm>
              <a:off x="224678" y="2761740"/>
              <a:ext cx="51384" cy="23716"/>
            </a:xfrm>
            <a:custGeom>
              <a:avLst/>
              <a:gdLst>
                <a:gd name="T0" fmla="*/ 265 w 270"/>
                <a:gd name="T1" fmla="*/ 111 h 127"/>
                <a:gd name="T2" fmla="*/ 261 w 270"/>
                <a:gd name="T3" fmla="*/ 113 h 127"/>
                <a:gd name="T4" fmla="*/ 259 w 270"/>
                <a:gd name="T5" fmla="*/ 116 h 127"/>
                <a:gd name="T6" fmla="*/ 254 w 270"/>
                <a:gd name="T7" fmla="*/ 120 h 127"/>
                <a:gd name="T8" fmla="*/ 244 w 270"/>
                <a:gd name="T9" fmla="*/ 121 h 127"/>
                <a:gd name="T10" fmla="*/ 237 w 270"/>
                <a:gd name="T11" fmla="*/ 127 h 127"/>
                <a:gd name="T12" fmla="*/ 222 w 270"/>
                <a:gd name="T13" fmla="*/ 123 h 127"/>
                <a:gd name="T14" fmla="*/ 218 w 270"/>
                <a:gd name="T15" fmla="*/ 120 h 127"/>
                <a:gd name="T16" fmla="*/ 207 w 270"/>
                <a:gd name="T17" fmla="*/ 118 h 127"/>
                <a:gd name="T18" fmla="*/ 205 w 270"/>
                <a:gd name="T19" fmla="*/ 126 h 127"/>
                <a:gd name="T20" fmla="*/ 197 w 270"/>
                <a:gd name="T21" fmla="*/ 126 h 127"/>
                <a:gd name="T22" fmla="*/ 194 w 270"/>
                <a:gd name="T23" fmla="*/ 118 h 127"/>
                <a:gd name="T24" fmla="*/ 185 w 270"/>
                <a:gd name="T25" fmla="*/ 103 h 127"/>
                <a:gd name="T26" fmla="*/ 182 w 270"/>
                <a:gd name="T27" fmla="*/ 95 h 127"/>
                <a:gd name="T28" fmla="*/ 177 w 270"/>
                <a:gd name="T29" fmla="*/ 89 h 127"/>
                <a:gd name="T30" fmla="*/ 177 w 270"/>
                <a:gd name="T31" fmla="*/ 83 h 127"/>
                <a:gd name="T32" fmla="*/ 172 w 270"/>
                <a:gd name="T33" fmla="*/ 69 h 127"/>
                <a:gd name="T34" fmla="*/ 164 w 270"/>
                <a:gd name="T35" fmla="*/ 64 h 127"/>
                <a:gd name="T36" fmla="*/ 152 w 270"/>
                <a:gd name="T37" fmla="*/ 61 h 127"/>
                <a:gd name="T38" fmla="*/ 136 w 270"/>
                <a:gd name="T39" fmla="*/ 72 h 127"/>
                <a:gd name="T40" fmla="*/ 130 w 270"/>
                <a:gd name="T41" fmla="*/ 83 h 127"/>
                <a:gd name="T42" fmla="*/ 120 w 270"/>
                <a:gd name="T43" fmla="*/ 85 h 127"/>
                <a:gd name="T44" fmla="*/ 103 w 270"/>
                <a:gd name="T45" fmla="*/ 89 h 127"/>
                <a:gd name="T46" fmla="*/ 102 w 270"/>
                <a:gd name="T47" fmla="*/ 95 h 127"/>
                <a:gd name="T48" fmla="*/ 95 w 270"/>
                <a:gd name="T49" fmla="*/ 96 h 127"/>
                <a:gd name="T50" fmla="*/ 92 w 270"/>
                <a:gd name="T51" fmla="*/ 83 h 127"/>
                <a:gd name="T52" fmla="*/ 88 w 270"/>
                <a:gd name="T53" fmla="*/ 74 h 127"/>
                <a:gd name="T54" fmla="*/ 89 w 270"/>
                <a:gd name="T55" fmla="*/ 71 h 127"/>
                <a:gd name="T56" fmla="*/ 87 w 270"/>
                <a:gd name="T57" fmla="*/ 64 h 127"/>
                <a:gd name="T58" fmla="*/ 84 w 270"/>
                <a:gd name="T59" fmla="*/ 58 h 127"/>
                <a:gd name="T60" fmla="*/ 89 w 270"/>
                <a:gd name="T61" fmla="*/ 46 h 127"/>
                <a:gd name="T62" fmla="*/ 89 w 270"/>
                <a:gd name="T63" fmla="*/ 43 h 127"/>
                <a:gd name="T64" fmla="*/ 90 w 270"/>
                <a:gd name="T65" fmla="*/ 33 h 127"/>
                <a:gd name="T66" fmla="*/ 90 w 270"/>
                <a:gd name="T67" fmla="*/ 22 h 127"/>
                <a:gd name="T68" fmla="*/ 82 w 270"/>
                <a:gd name="T69" fmla="*/ 14 h 127"/>
                <a:gd name="T70" fmla="*/ 77 w 270"/>
                <a:gd name="T71" fmla="*/ 15 h 127"/>
                <a:gd name="T72" fmla="*/ 68 w 270"/>
                <a:gd name="T73" fmla="*/ 14 h 127"/>
                <a:gd name="T74" fmla="*/ 64 w 270"/>
                <a:gd name="T75" fmla="*/ 9 h 127"/>
                <a:gd name="T76" fmla="*/ 55 w 270"/>
                <a:gd name="T77" fmla="*/ 3 h 127"/>
                <a:gd name="T78" fmla="*/ 37 w 270"/>
                <a:gd name="T79" fmla="*/ 0 h 127"/>
                <a:gd name="T80" fmla="*/ 24 w 270"/>
                <a:gd name="T81" fmla="*/ 1 h 127"/>
                <a:gd name="T82" fmla="*/ 19 w 270"/>
                <a:gd name="T83" fmla="*/ 11 h 127"/>
                <a:gd name="T84" fmla="*/ 13 w 270"/>
                <a:gd name="T85" fmla="*/ 18 h 127"/>
                <a:gd name="T86" fmla="*/ 10 w 270"/>
                <a:gd name="T87" fmla="*/ 22 h 127"/>
                <a:gd name="T88" fmla="*/ 8 w 270"/>
                <a:gd name="T89" fmla="*/ 25 h 127"/>
                <a:gd name="T90" fmla="*/ 2 w 270"/>
                <a:gd name="T91"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0" h="127">
                  <a:moveTo>
                    <a:pt x="270" y="105"/>
                  </a:moveTo>
                  <a:lnTo>
                    <a:pt x="265" y="107"/>
                  </a:lnTo>
                  <a:lnTo>
                    <a:pt x="265" y="111"/>
                  </a:lnTo>
                  <a:lnTo>
                    <a:pt x="264" y="111"/>
                  </a:lnTo>
                  <a:lnTo>
                    <a:pt x="264" y="112"/>
                  </a:lnTo>
                  <a:lnTo>
                    <a:pt x="261" y="113"/>
                  </a:lnTo>
                  <a:lnTo>
                    <a:pt x="260" y="115"/>
                  </a:lnTo>
                  <a:lnTo>
                    <a:pt x="259" y="115"/>
                  </a:lnTo>
                  <a:lnTo>
                    <a:pt x="259" y="116"/>
                  </a:lnTo>
                  <a:lnTo>
                    <a:pt x="255" y="116"/>
                  </a:lnTo>
                  <a:lnTo>
                    <a:pt x="254" y="118"/>
                  </a:lnTo>
                  <a:lnTo>
                    <a:pt x="254" y="120"/>
                  </a:lnTo>
                  <a:lnTo>
                    <a:pt x="252" y="124"/>
                  </a:lnTo>
                  <a:lnTo>
                    <a:pt x="248" y="124"/>
                  </a:lnTo>
                  <a:lnTo>
                    <a:pt x="244" y="121"/>
                  </a:lnTo>
                  <a:lnTo>
                    <a:pt x="241" y="124"/>
                  </a:lnTo>
                  <a:lnTo>
                    <a:pt x="240" y="124"/>
                  </a:lnTo>
                  <a:lnTo>
                    <a:pt x="237" y="127"/>
                  </a:lnTo>
                  <a:lnTo>
                    <a:pt x="234" y="124"/>
                  </a:lnTo>
                  <a:lnTo>
                    <a:pt x="226" y="124"/>
                  </a:lnTo>
                  <a:lnTo>
                    <a:pt x="222" y="123"/>
                  </a:lnTo>
                  <a:lnTo>
                    <a:pt x="220" y="123"/>
                  </a:lnTo>
                  <a:lnTo>
                    <a:pt x="219" y="121"/>
                  </a:lnTo>
                  <a:lnTo>
                    <a:pt x="218" y="120"/>
                  </a:lnTo>
                  <a:lnTo>
                    <a:pt x="214" y="118"/>
                  </a:lnTo>
                  <a:lnTo>
                    <a:pt x="212" y="118"/>
                  </a:lnTo>
                  <a:lnTo>
                    <a:pt x="207" y="118"/>
                  </a:lnTo>
                  <a:lnTo>
                    <a:pt x="207" y="124"/>
                  </a:lnTo>
                  <a:lnTo>
                    <a:pt x="206" y="126"/>
                  </a:lnTo>
                  <a:lnTo>
                    <a:pt x="205" y="126"/>
                  </a:lnTo>
                  <a:lnTo>
                    <a:pt x="205" y="127"/>
                  </a:lnTo>
                  <a:lnTo>
                    <a:pt x="199" y="127"/>
                  </a:lnTo>
                  <a:lnTo>
                    <a:pt x="197" y="126"/>
                  </a:lnTo>
                  <a:lnTo>
                    <a:pt x="197" y="124"/>
                  </a:lnTo>
                  <a:lnTo>
                    <a:pt x="194" y="124"/>
                  </a:lnTo>
                  <a:lnTo>
                    <a:pt x="194" y="118"/>
                  </a:lnTo>
                  <a:lnTo>
                    <a:pt x="188" y="113"/>
                  </a:lnTo>
                  <a:lnTo>
                    <a:pt x="188" y="105"/>
                  </a:lnTo>
                  <a:lnTo>
                    <a:pt x="185" y="103"/>
                  </a:lnTo>
                  <a:lnTo>
                    <a:pt x="185" y="100"/>
                  </a:lnTo>
                  <a:lnTo>
                    <a:pt x="185" y="96"/>
                  </a:lnTo>
                  <a:lnTo>
                    <a:pt x="182" y="95"/>
                  </a:lnTo>
                  <a:lnTo>
                    <a:pt x="181" y="94"/>
                  </a:lnTo>
                  <a:lnTo>
                    <a:pt x="179" y="91"/>
                  </a:lnTo>
                  <a:lnTo>
                    <a:pt x="177" y="89"/>
                  </a:lnTo>
                  <a:lnTo>
                    <a:pt x="175" y="86"/>
                  </a:lnTo>
                  <a:lnTo>
                    <a:pt x="175" y="85"/>
                  </a:lnTo>
                  <a:lnTo>
                    <a:pt x="177" y="83"/>
                  </a:lnTo>
                  <a:lnTo>
                    <a:pt x="175" y="78"/>
                  </a:lnTo>
                  <a:lnTo>
                    <a:pt x="174" y="72"/>
                  </a:lnTo>
                  <a:lnTo>
                    <a:pt x="172" y="69"/>
                  </a:lnTo>
                  <a:lnTo>
                    <a:pt x="169" y="66"/>
                  </a:lnTo>
                  <a:lnTo>
                    <a:pt x="167" y="64"/>
                  </a:lnTo>
                  <a:lnTo>
                    <a:pt x="164" y="64"/>
                  </a:lnTo>
                  <a:lnTo>
                    <a:pt x="158" y="64"/>
                  </a:lnTo>
                  <a:lnTo>
                    <a:pt x="153" y="62"/>
                  </a:lnTo>
                  <a:lnTo>
                    <a:pt x="152" y="61"/>
                  </a:lnTo>
                  <a:lnTo>
                    <a:pt x="147" y="61"/>
                  </a:lnTo>
                  <a:lnTo>
                    <a:pt x="144" y="64"/>
                  </a:lnTo>
                  <a:lnTo>
                    <a:pt x="136" y="72"/>
                  </a:lnTo>
                  <a:lnTo>
                    <a:pt x="134" y="74"/>
                  </a:lnTo>
                  <a:lnTo>
                    <a:pt x="134" y="80"/>
                  </a:lnTo>
                  <a:lnTo>
                    <a:pt x="130" y="83"/>
                  </a:lnTo>
                  <a:lnTo>
                    <a:pt x="125" y="83"/>
                  </a:lnTo>
                  <a:lnTo>
                    <a:pt x="123" y="85"/>
                  </a:lnTo>
                  <a:lnTo>
                    <a:pt x="120" y="85"/>
                  </a:lnTo>
                  <a:lnTo>
                    <a:pt x="120" y="88"/>
                  </a:lnTo>
                  <a:lnTo>
                    <a:pt x="114" y="89"/>
                  </a:lnTo>
                  <a:lnTo>
                    <a:pt x="103" y="89"/>
                  </a:lnTo>
                  <a:lnTo>
                    <a:pt x="103" y="94"/>
                  </a:lnTo>
                  <a:lnTo>
                    <a:pt x="102" y="94"/>
                  </a:lnTo>
                  <a:lnTo>
                    <a:pt x="102" y="95"/>
                  </a:lnTo>
                  <a:lnTo>
                    <a:pt x="101" y="95"/>
                  </a:lnTo>
                  <a:lnTo>
                    <a:pt x="101" y="96"/>
                  </a:lnTo>
                  <a:lnTo>
                    <a:pt x="95" y="96"/>
                  </a:lnTo>
                  <a:lnTo>
                    <a:pt x="95" y="89"/>
                  </a:lnTo>
                  <a:lnTo>
                    <a:pt x="92" y="86"/>
                  </a:lnTo>
                  <a:lnTo>
                    <a:pt x="92" y="83"/>
                  </a:lnTo>
                  <a:lnTo>
                    <a:pt x="90" y="80"/>
                  </a:lnTo>
                  <a:lnTo>
                    <a:pt x="90" y="78"/>
                  </a:lnTo>
                  <a:lnTo>
                    <a:pt x="88" y="74"/>
                  </a:lnTo>
                  <a:lnTo>
                    <a:pt x="88" y="72"/>
                  </a:lnTo>
                  <a:lnTo>
                    <a:pt x="88" y="71"/>
                  </a:lnTo>
                  <a:lnTo>
                    <a:pt x="89" y="71"/>
                  </a:lnTo>
                  <a:lnTo>
                    <a:pt x="88" y="69"/>
                  </a:lnTo>
                  <a:lnTo>
                    <a:pt x="88" y="67"/>
                  </a:lnTo>
                  <a:lnTo>
                    <a:pt x="87" y="64"/>
                  </a:lnTo>
                  <a:lnTo>
                    <a:pt x="86" y="60"/>
                  </a:lnTo>
                  <a:lnTo>
                    <a:pt x="86" y="59"/>
                  </a:lnTo>
                  <a:lnTo>
                    <a:pt x="84" y="58"/>
                  </a:lnTo>
                  <a:lnTo>
                    <a:pt x="87" y="55"/>
                  </a:lnTo>
                  <a:lnTo>
                    <a:pt x="88" y="50"/>
                  </a:lnTo>
                  <a:lnTo>
                    <a:pt x="89" y="46"/>
                  </a:lnTo>
                  <a:lnTo>
                    <a:pt x="88" y="44"/>
                  </a:lnTo>
                  <a:lnTo>
                    <a:pt x="88" y="43"/>
                  </a:lnTo>
                  <a:lnTo>
                    <a:pt x="89" y="43"/>
                  </a:lnTo>
                  <a:lnTo>
                    <a:pt x="89" y="42"/>
                  </a:lnTo>
                  <a:lnTo>
                    <a:pt x="90" y="42"/>
                  </a:lnTo>
                  <a:lnTo>
                    <a:pt x="90" y="33"/>
                  </a:lnTo>
                  <a:lnTo>
                    <a:pt x="88" y="30"/>
                  </a:lnTo>
                  <a:lnTo>
                    <a:pt x="88" y="25"/>
                  </a:lnTo>
                  <a:lnTo>
                    <a:pt x="90" y="22"/>
                  </a:lnTo>
                  <a:lnTo>
                    <a:pt x="89" y="19"/>
                  </a:lnTo>
                  <a:lnTo>
                    <a:pt x="87" y="18"/>
                  </a:lnTo>
                  <a:lnTo>
                    <a:pt x="82" y="14"/>
                  </a:lnTo>
                  <a:lnTo>
                    <a:pt x="80" y="14"/>
                  </a:lnTo>
                  <a:lnTo>
                    <a:pt x="79" y="18"/>
                  </a:lnTo>
                  <a:lnTo>
                    <a:pt x="77" y="15"/>
                  </a:lnTo>
                  <a:lnTo>
                    <a:pt x="76" y="18"/>
                  </a:lnTo>
                  <a:lnTo>
                    <a:pt x="73" y="18"/>
                  </a:lnTo>
                  <a:lnTo>
                    <a:pt x="68" y="14"/>
                  </a:lnTo>
                  <a:lnTo>
                    <a:pt x="66" y="13"/>
                  </a:lnTo>
                  <a:lnTo>
                    <a:pt x="66" y="11"/>
                  </a:lnTo>
                  <a:lnTo>
                    <a:pt x="64" y="9"/>
                  </a:lnTo>
                  <a:lnTo>
                    <a:pt x="63" y="9"/>
                  </a:lnTo>
                  <a:lnTo>
                    <a:pt x="57" y="7"/>
                  </a:lnTo>
                  <a:lnTo>
                    <a:pt x="55" y="3"/>
                  </a:lnTo>
                  <a:lnTo>
                    <a:pt x="48" y="3"/>
                  </a:lnTo>
                  <a:lnTo>
                    <a:pt x="43" y="1"/>
                  </a:lnTo>
                  <a:lnTo>
                    <a:pt x="37" y="0"/>
                  </a:lnTo>
                  <a:lnTo>
                    <a:pt x="33" y="0"/>
                  </a:lnTo>
                  <a:lnTo>
                    <a:pt x="30" y="1"/>
                  </a:lnTo>
                  <a:lnTo>
                    <a:pt x="24" y="1"/>
                  </a:lnTo>
                  <a:lnTo>
                    <a:pt x="21" y="3"/>
                  </a:lnTo>
                  <a:lnTo>
                    <a:pt x="21" y="9"/>
                  </a:lnTo>
                  <a:lnTo>
                    <a:pt x="19" y="11"/>
                  </a:lnTo>
                  <a:lnTo>
                    <a:pt x="16" y="12"/>
                  </a:lnTo>
                  <a:lnTo>
                    <a:pt x="16" y="14"/>
                  </a:lnTo>
                  <a:lnTo>
                    <a:pt x="13" y="18"/>
                  </a:lnTo>
                  <a:lnTo>
                    <a:pt x="11" y="18"/>
                  </a:lnTo>
                  <a:lnTo>
                    <a:pt x="11" y="20"/>
                  </a:lnTo>
                  <a:lnTo>
                    <a:pt x="10" y="22"/>
                  </a:lnTo>
                  <a:lnTo>
                    <a:pt x="10" y="23"/>
                  </a:lnTo>
                  <a:lnTo>
                    <a:pt x="8" y="23"/>
                  </a:lnTo>
                  <a:lnTo>
                    <a:pt x="8" y="25"/>
                  </a:lnTo>
                  <a:lnTo>
                    <a:pt x="5" y="25"/>
                  </a:lnTo>
                  <a:lnTo>
                    <a:pt x="4" y="28"/>
                  </a:lnTo>
                  <a:lnTo>
                    <a:pt x="2" y="34"/>
                  </a:lnTo>
                  <a:lnTo>
                    <a:pt x="0" y="35"/>
                  </a:lnTo>
                  <a:lnTo>
                    <a:pt x="0" y="4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8" name="Freeform 154">
              <a:extLst>
                <a:ext uri="{FF2B5EF4-FFF2-40B4-BE49-F238E27FC236}">
                  <a16:creationId xmlns:a16="http://schemas.microsoft.com/office/drawing/2014/main" id="{6233988A-067D-0BC7-46E6-FE60CD46E6D3}"/>
                </a:ext>
              </a:extLst>
            </p:cNvPr>
            <p:cNvSpPr>
              <a:spLocks/>
            </p:cNvSpPr>
            <p:nvPr/>
          </p:nvSpPr>
          <p:spPr bwMode="auto">
            <a:xfrm>
              <a:off x="276062" y="2753835"/>
              <a:ext cx="32938" cy="27668"/>
            </a:xfrm>
            <a:custGeom>
              <a:avLst/>
              <a:gdLst>
                <a:gd name="T0" fmla="*/ 166 w 175"/>
                <a:gd name="T1" fmla="*/ 97 h 147"/>
                <a:gd name="T2" fmla="*/ 164 w 175"/>
                <a:gd name="T3" fmla="*/ 103 h 147"/>
                <a:gd name="T4" fmla="*/ 160 w 175"/>
                <a:gd name="T5" fmla="*/ 108 h 147"/>
                <a:gd name="T6" fmla="*/ 161 w 175"/>
                <a:gd name="T7" fmla="*/ 110 h 147"/>
                <a:gd name="T8" fmla="*/ 166 w 175"/>
                <a:gd name="T9" fmla="*/ 116 h 147"/>
                <a:gd name="T10" fmla="*/ 172 w 175"/>
                <a:gd name="T11" fmla="*/ 119 h 147"/>
                <a:gd name="T12" fmla="*/ 175 w 175"/>
                <a:gd name="T13" fmla="*/ 125 h 147"/>
                <a:gd name="T14" fmla="*/ 172 w 175"/>
                <a:gd name="T15" fmla="*/ 130 h 147"/>
                <a:gd name="T16" fmla="*/ 161 w 175"/>
                <a:gd name="T17" fmla="*/ 131 h 147"/>
                <a:gd name="T18" fmla="*/ 153 w 175"/>
                <a:gd name="T19" fmla="*/ 133 h 147"/>
                <a:gd name="T20" fmla="*/ 145 w 175"/>
                <a:gd name="T21" fmla="*/ 135 h 147"/>
                <a:gd name="T22" fmla="*/ 142 w 175"/>
                <a:gd name="T23" fmla="*/ 132 h 147"/>
                <a:gd name="T24" fmla="*/ 142 w 175"/>
                <a:gd name="T25" fmla="*/ 130 h 147"/>
                <a:gd name="T26" fmla="*/ 139 w 175"/>
                <a:gd name="T27" fmla="*/ 109 h 147"/>
                <a:gd name="T28" fmla="*/ 134 w 175"/>
                <a:gd name="T29" fmla="*/ 98 h 147"/>
                <a:gd name="T30" fmla="*/ 133 w 175"/>
                <a:gd name="T31" fmla="*/ 71 h 147"/>
                <a:gd name="T32" fmla="*/ 134 w 175"/>
                <a:gd name="T33" fmla="*/ 67 h 147"/>
                <a:gd name="T34" fmla="*/ 133 w 175"/>
                <a:gd name="T35" fmla="*/ 62 h 147"/>
                <a:gd name="T36" fmla="*/ 131 w 175"/>
                <a:gd name="T37" fmla="*/ 56 h 147"/>
                <a:gd name="T38" fmla="*/ 125 w 175"/>
                <a:gd name="T39" fmla="*/ 51 h 147"/>
                <a:gd name="T40" fmla="*/ 122 w 175"/>
                <a:gd name="T41" fmla="*/ 45 h 147"/>
                <a:gd name="T42" fmla="*/ 120 w 175"/>
                <a:gd name="T43" fmla="*/ 42 h 147"/>
                <a:gd name="T44" fmla="*/ 116 w 175"/>
                <a:gd name="T45" fmla="*/ 37 h 147"/>
                <a:gd name="T46" fmla="*/ 115 w 175"/>
                <a:gd name="T47" fmla="*/ 21 h 147"/>
                <a:gd name="T48" fmla="*/ 112 w 175"/>
                <a:gd name="T49" fmla="*/ 17 h 147"/>
                <a:gd name="T50" fmla="*/ 104 w 175"/>
                <a:gd name="T51" fmla="*/ 11 h 147"/>
                <a:gd name="T52" fmla="*/ 95 w 175"/>
                <a:gd name="T53" fmla="*/ 9 h 147"/>
                <a:gd name="T54" fmla="*/ 91 w 175"/>
                <a:gd name="T55" fmla="*/ 7 h 147"/>
                <a:gd name="T56" fmla="*/ 84 w 175"/>
                <a:gd name="T57" fmla="*/ 5 h 147"/>
                <a:gd name="T58" fmla="*/ 79 w 175"/>
                <a:gd name="T59" fmla="*/ 2 h 147"/>
                <a:gd name="T60" fmla="*/ 72 w 175"/>
                <a:gd name="T61" fmla="*/ 5 h 147"/>
                <a:gd name="T62" fmla="*/ 69 w 175"/>
                <a:gd name="T63" fmla="*/ 7 h 147"/>
                <a:gd name="T64" fmla="*/ 66 w 175"/>
                <a:gd name="T65" fmla="*/ 13 h 147"/>
                <a:gd name="T66" fmla="*/ 62 w 175"/>
                <a:gd name="T67" fmla="*/ 16 h 147"/>
                <a:gd name="T68" fmla="*/ 60 w 175"/>
                <a:gd name="T69" fmla="*/ 18 h 147"/>
                <a:gd name="T70" fmla="*/ 56 w 175"/>
                <a:gd name="T71" fmla="*/ 19 h 147"/>
                <a:gd name="T72" fmla="*/ 55 w 175"/>
                <a:gd name="T73" fmla="*/ 20 h 147"/>
                <a:gd name="T74" fmla="*/ 47 w 175"/>
                <a:gd name="T75" fmla="*/ 21 h 147"/>
                <a:gd name="T76" fmla="*/ 43 w 175"/>
                <a:gd name="T77" fmla="*/ 26 h 147"/>
                <a:gd name="T78" fmla="*/ 35 w 175"/>
                <a:gd name="T79" fmla="*/ 32 h 147"/>
                <a:gd name="T80" fmla="*/ 27 w 175"/>
                <a:gd name="T81" fmla="*/ 38 h 147"/>
                <a:gd name="T82" fmla="*/ 25 w 175"/>
                <a:gd name="T83" fmla="*/ 42 h 147"/>
                <a:gd name="T84" fmla="*/ 27 w 175"/>
                <a:gd name="T85" fmla="*/ 49 h 147"/>
                <a:gd name="T86" fmla="*/ 30 w 175"/>
                <a:gd name="T87" fmla="*/ 60 h 147"/>
                <a:gd name="T88" fmla="*/ 33 w 175"/>
                <a:gd name="T89" fmla="*/ 65 h 147"/>
                <a:gd name="T90" fmla="*/ 33 w 175"/>
                <a:gd name="T91" fmla="*/ 74 h 147"/>
                <a:gd name="T92" fmla="*/ 35 w 175"/>
                <a:gd name="T93" fmla="*/ 84 h 147"/>
                <a:gd name="T94" fmla="*/ 33 w 175"/>
                <a:gd name="T95" fmla="*/ 86 h 147"/>
                <a:gd name="T96" fmla="*/ 33 w 175"/>
                <a:gd name="T97" fmla="*/ 89 h 147"/>
                <a:gd name="T98" fmla="*/ 35 w 175"/>
                <a:gd name="T99" fmla="*/ 92 h 147"/>
                <a:gd name="T100" fmla="*/ 32 w 175"/>
                <a:gd name="T101" fmla="*/ 95 h 147"/>
                <a:gd name="T102" fmla="*/ 24 w 175"/>
                <a:gd name="T103" fmla="*/ 103 h 147"/>
                <a:gd name="T104" fmla="*/ 22 w 175"/>
                <a:gd name="T105" fmla="*/ 111 h 147"/>
                <a:gd name="T106" fmla="*/ 19 w 175"/>
                <a:gd name="T107" fmla="*/ 114 h 147"/>
                <a:gd name="T108" fmla="*/ 13 w 175"/>
                <a:gd name="T109" fmla="*/ 119 h 147"/>
                <a:gd name="T110" fmla="*/ 11 w 175"/>
                <a:gd name="T111" fmla="*/ 120 h 147"/>
                <a:gd name="T112" fmla="*/ 8 w 175"/>
                <a:gd name="T113" fmla="*/ 127 h 147"/>
                <a:gd name="T114" fmla="*/ 7 w 175"/>
                <a:gd name="T115" fmla="*/ 128 h 147"/>
                <a:gd name="T116" fmla="*/ 6 w 175"/>
                <a:gd name="T117" fmla="*/ 136 h 147"/>
                <a:gd name="T118" fmla="*/ 6 w 175"/>
                <a:gd name="T119" fmla="*/ 138 h 147"/>
                <a:gd name="T120" fmla="*/ 2 w 175"/>
                <a:gd name="T121" fmla="*/ 142 h 147"/>
                <a:gd name="T122" fmla="*/ 2 w 175"/>
                <a:gd name="T123"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147">
                  <a:moveTo>
                    <a:pt x="169" y="92"/>
                  </a:moveTo>
                  <a:lnTo>
                    <a:pt x="166" y="97"/>
                  </a:lnTo>
                  <a:lnTo>
                    <a:pt x="164" y="98"/>
                  </a:lnTo>
                  <a:lnTo>
                    <a:pt x="164" y="103"/>
                  </a:lnTo>
                  <a:lnTo>
                    <a:pt x="164" y="108"/>
                  </a:lnTo>
                  <a:lnTo>
                    <a:pt x="160" y="108"/>
                  </a:lnTo>
                  <a:lnTo>
                    <a:pt x="159" y="110"/>
                  </a:lnTo>
                  <a:lnTo>
                    <a:pt x="161" y="110"/>
                  </a:lnTo>
                  <a:lnTo>
                    <a:pt x="166" y="111"/>
                  </a:lnTo>
                  <a:lnTo>
                    <a:pt x="166" y="116"/>
                  </a:lnTo>
                  <a:lnTo>
                    <a:pt x="167" y="116"/>
                  </a:lnTo>
                  <a:lnTo>
                    <a:pt x="172" y="119"/>
                  </a:lnTo>
                  <a:lnTo>
                    <a:pt x="172" y="122"/>
                  </a:lnTo>
                  <a:lnTo>
                    <a:pt x="175" y="125"/>
                  </a:lnTo>
                  <a:lnTo>
                    <a:pt x="174" y="127"/>
                  </a:lnTo>
                  <a:lnTo>
                    <a:pt x="172" y="130"/>
                  </a:lnTo>
                  <a:lnTo>
                    <a:pt x="167" y="130"/>
                  </a:lnTo>
                  <a:lnTo>
                    <a:pt x="161" y="131"/>
                  </a:lnTo>
                  <a:lnTo>
                    <a:pt x="156" y="133"/>
                  </a:lnTo>
                  <a:lnTo>
                    <a:pt x="153" y="133"/>
                  </a:lnTo>
                  <a:lnTo>
                    <a:pt x="148" y="136"/>
                  </a:lnTo>
                  <a:lnTo>
                    <a:pt x="145" y="135"/>
                  </a:lnTo>
                  <a:lnTo>
                    <a:pt x="144" y="133"/>
                  </a:lnTo>
                  <a:lnTo>
                    <a:pt x="142" y="132"/>
                  </a:lnTo>
                  <a:lnTo>
                    <a:pt x="142" y="131"/>
                  </a:lnTo>
                  <a:lnTo>
                    <a:pt x="142" y="130"/>
                  </a:lnTo>
                  <a:lnTo>
                    <a:pt x="139" y="127"/>
                  </a:lnTo>
                  <a:lnTo>
                    <a:pt x="139" y="109"/>
                  </a:lnTo>
                  <a:lnTo>
                    <a:pt x="134" y="108"/>
                  </a:lnTo>
                  <a:lnTo>
                    <a:pt x="134" y="98"/>
                  </a:lnTo>
                  <a:lnTo>
                    <a:pt x="133" y="92"/>
                  </a:lnTo>
                  <a:lnTo>
                    <a:pt x="133" y="71"/>
                  </a:lnTo>
                  <a:lnTo>
                    <a:pt x="133" y="70"/>
                  </a:lnTo>
                  <a:lnTo>
                    <a:pt x="134" y="67"/>
                  </a:lnTo>
                  <a:lnTo>
                    <a:pt x="134" y="65"/>
                  </a:lnTo>
                  <a:lnTo>
                    <a:pt x="133" y="62"/>
                  </a:lnTo>
                  <a:lnTo>
                    <a:pt x="131" y="60"/>
                  </a:lnTo>
                  <a:lnTo>
                    <a:pt x="131" y="56"/>
                  </a:lnTo>
                  <a:lnTo>
                    <a:pt x="126" y="53"/>
                  </a:lnTo>
                  <a:lnTo>
                    <a:pt x="125" y="51"/>
                  </a:lnTo>
                  <a:lnTo>
                    <a:pt x="124" y="51"/>
                  </a:lnTo>
                  <a:lnTo>
                    <a:pt x="122" y="45"/>
                  </a:lnTo>
                  <a:lnTo>
                    <a:pt x="122" y="43"/>
                  </a:lnTo>
                  <a:lnTo>
                    <a:pt x="120" y="42"/>
                  </a:lnTo>
                  <a:lnTo>
                    <a:pt x="118" y="40"/>
                  </a:lnTo>
                  <a:lnTo>
                    <a:pt x="116" y="37"/>
                  </a:lnTo>
                  <a:lnTo>
                    <a:pt x="115" y="35"/>
                  </a:lnTo>
                  <a:lnTo>
                    <a:pt x="115" y="21"/>
                  </a:lnTo>
                  <a:lnTo>
                    <a:pt x="113" y="19"/>
                  </a:lnTo>
                  <a:lnTo>
                    <a:pt x="112" y="17"/>
                  </a:lnTo>
                  <a:lnTo>
                    <a:pt x="112" y="16"/>
                  </a:lnTo>
                  <a:lnTo>
                    <a:pt x="104" y="11"/>
                  </a:lnTo>
                  <a:lnTo>
                    <a:pt x="101" y="9"/>
                  </a:lnTo>
                  <a:lnTo>
                    <a:pt x="95" y="9"/>
                  </a:lnTo>
                  <a:lnTo>
                    <a:pt x="94" y="7"/>
                  </a:lnTo>
                  <a:lnTo>
                    <a:pt x="91" y="7"/>
                  </a:lnTo>
                  <a:lnTo>
                    <a:pt x="90" y="5"/>
                  </a:lnTo>
                  <a:lnTo>
                    <a:pt x="84" y="5"/>
                  </a:lnTo>
                  <a:lnTo>
                    <a:pt x="82" y="0"/>
                  </a:lnTo>
                  <a:lnTo>
                    <a:pt x="79" y="2"/>
                  </a:lnTo>
                  <a:lnTo>
                    <a:pt x="77" y="5"/>
                  </a:lnTo>
                  <a:lnTo>
                    <a:pt x="72" y="5"/>
                  </a:lnTo>
                  <a:lnTo>
                    <a:pt x="71" y="7"/>
                  </a:lnTo>
                  <a:lnTo>
                    <a:pt x="69" y="7"/>
                  </a:lnTo>
                  <a:lnTo>
                    <a:pt x="69" y="11"/>
                  </a:lnTo>
                  <a:lnTo>
                    <a:pt x="66" y="13"/>
                  </a:lnTo>
                  <a:lnTo>
                    <a:pt x="65" y="15"/>
                  </a:lnTo>
                  <a:lnTo>
                    <a:pt x="62" y="16"/>
                  </a:lnTo>
                  <a:lnTo>
                    <a:pt x="60" y="16"/>
                  </a:lnTo>
                  <a:lnTo>
                    <a:pt x="60" y="18"/>
                  </a:lnTo>
                  <a:lnTo>
                    <a:pt x="58" y="18"/>
                  </a:lnTo>
                  <a:lnTo>
                    <a:pt x="56" y="19"/>
                  </a:lnTo>
                  <a:lnTo>
                    <a:pt x="55" y="19"/>
                  </a:lnTo>
                  <a:lnTo>
                    <a:pt x="55" y="20"/>
                  </a:lnTo>
                  <a:lnTo>
                    <a:pt x="51" y="21"/>
                  </a:lnTo>
                  <a:lnTo>
                    <a:pt x="47" y="21"/>
                  </a:lnTo>
                  <a:lnTo>
                    <a:pt x="46" y="24"/>
                  </a:lnTo>
                  <a:lnTo>
                    <a:pt x="43" y="26"/>
                  </a:lnTo>
                  <a:lnTo>
                    <a:pt x="41" y="27"/>
                  </a:lnTo>
                  <a:lnTo>
                    <a:pt x="35" y="32"/>
                  </a:lnTo>
                  <a:lnTo>
                    <a:pt x="31" y="33"/>
                  </a:lnTo>
                  <a:lnTo>
                    <a:pt x="27" y="38"/>
                  </a:lnTo>
                  <a:lnTo>
                    <a:pt x="25" y="38"/>
                  </a:lnTo>
                  <a:lnTo>
                    <a:pt x="25" y="42"/>
                  </a:lnTo>
                  <a:lnTo>
                    <a:pt x="27" y="45"/>
                  </a:lnTo>
                  <a:lnTo>
                    <a:pt x="27" y="49"/>
                  </a:lnTo>
                  <a:lnTo>
                    <a:pt x="30" y="53"/>
                  </a:lnTo>
                  <a:lnTo>
                    <a:pt x="30" y="60"/>
                  </a:lnTo>
                  <a:lnTo>
                    <a:pt x="30" y="63"/>
                  </a:lnTo>
                  <a:lnTo>
                    <a:pt x="33" y="65"/>
                  </a:lnTo>
                  <a:lnTo>
                    <a:pt x="33" y="73"/>
                  </a:lnTo>
                  <a:lnTo>
                    <a:pt x="33" y="74"/>
                  </a:lnTo>
                  <a:lnTo>
                    <a:pt x="35" y="76"/>
                  </a:lnTo>
                  <a:lnTo>
                    <a:pt x="35" y="84"/>
                  </a:lnTo>
                  <a:lnTo>
                    <a:pt x="34" y="86"/>
                  </a:lnTo>
                  <a:lnTo>
                    <a:pt x="33" y="86"/>
                  </a:lnTo>
                  <a:lnTo>
                    <a:pt x="33" y="87"/>
                  </a:lnTo>
                  <a:lnTo>
                    <a:pt x="33" y="89"/>
                  </a:lnTo>
                  <a:lnTo>
                    <a:pt x="33" y="91"/>
                  </a:lnTo>
                  <a:lnTo>
                    <a:pt x="35" y="92"/>
                  </a:lnTo>
                  <a:lnTo>
                    <a:pt x="33" y="92"/>
                  </a:lnTo>
                  <a:lnTo>
                    <a:pt x="32" y="95"/>
                  </a:lnTo>
                  <a:lnTo>
                    <a:pt x="30" y="98"/>
                  </a:lnTo>
                  <a:lnTo>
                    <a:pt x="24" y="103"/>
                  </a:lnTo>
                  <a:lnTo>
                    <a:pt x="24" y="108"/>
                  </a:lnTo>
                  <a:lnTo>
                    <a:pt x="22" y="111"/>
                  </a:lnTo>
                  <a:lnTo>
                    <a:pt x="21" y="113"/>
                  </a:lnTo>
                  <a:lnTo>
                    <a:pt x="19" y="114"/>
                  </a:lnTo>
                  <a:lnTo>
                    <a:pt x="14" y="114"/>
                  </a:lnTo>
                  <a:lnTo>
                    <a:pt x="13" y="119"/>
                  </a:lnTo>
                  <a:lnTo>
                    <a:pt x="13" y="120"/>
                  </a:lnTo>
                  <a:lnTo>
                    <a:pt x="11" y="120"/>
                  </a:lnTo>
                  <a:lnTo>
                    <a:pt x="8" y="122"/>
                  </a:lnTo>
                  <a:lnTo>
                    <a:pt x="8" y="127"/>
                  </a:lnTo>
                  <a:lnTo>
                    <a:pt x="7" y="127"/>
                  </a:lnTo>
                  <a:lnTo>
                    <a:pt x="7" y="128"/>
                  </a:lnTo>
                  <a:lnTo>
                    <a:pt x="6" y="131"/>
                  </a:lnTo>
                  <a:lnTo>
                    <a:pt x="6" y="136"/>
                  </a:lnTo>
                  <a:lnTo>
                    <a:pt x="4" y="137"/>
                  </a:lnTo>
                  <a:lnTo>
                    <a:pt x="6" y="138"/>
                  </a:lnTo>
                  <a:lnTo>
                    <a:pt x="3" y="142"/>
                  </a:lnTo>
                  <a:lnTo>
                    <a:pt x="2" y="142"/>
                  </a:lnTo>
                  <a:lnTo>
                    <a:pt x="2" y="143"/>
                  </a:lnTo>
                  <a:lnTo>
                    <a:pt x="2" y="145"/>
                  </a:lnTo>
                  <a:lnTo>
                    <a:pt x="0" y="147"/>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89" name="Freeform 155">
              <a:extLst>
                <a:ext uri="{FF2B5EF4-FFF2-40B4-BE49-F238E27FC236}">
                  <a16:creationId xmlns:a16="http://schemas.microsoft.com/office/drawing/2014/main" id="{FCA537BD-A411-84A0-4EC5-9BA8351DA1A4}"/>
                </a:ext>
              </a:extLst>
            </p:cNvPr>
            <p:cNvSpPr>
              <a:spLocks/>
            </p:cNvSpPr>
            <p:nvPr/>
          </p:nvSpPr>
          <p:spPr bwMode="auto">
            <a:xfrm>
              <a:off x="309000" y="2743295"/>
              <a:ext cx="28986" cy="26351"/>
            </a:xfrm>
            <a:custGeom>
              <a:avLst/>
              <a:gdLst>
                <a:gd name="T0" fmla="*/ 13 w 157"/>
                <a:gd name="T1" fmla="*/ 2 h 139"/>
                <a:gd name="T2" fmla="*/ 18 w 157"/>
                <a:gd name="T3" fmla="*/ 6 h 139"/>
                <a:gd name="T4" fmla="*/ 22 w 157"/>
                <a:gd name="T5" fmla="*/ 8 h 139"/>
                <a:gd name="T6" fmla="*/ 27 w 157"/>
                <a:gd name="T7" fmla="*/ 11 h 139"/>
                <a:gd name="T8" fmla="*/ 29 w 157"/>
                <a:gd name="T9" fmla="*/ 17 h 139"/>
                <a:gd name="T10" fmla="*/ 33 w 157"/>
                <a:gd name="T11" fmla="*/ 15 h 139"/>
                <a:gd name="T12" fmla="*/ 36 w 157"/>
                <a:gd name="T13" fmla="*/ 14 h 139"/>
                <a:gd name="T14" fmla="*/ 49 w 157"/>
                <a:gd name="T15" fmla="*/ 17 h 139"/>
                <a:gd name="T16" fmla="*/ 68 w 157"/>
                <a:gd name="T17" fmla="*/ 20 h 139"/>
                <a:gd name="T18" fmla="*/ 73 w 157"/>
                <a:gd name="T19" fmla="*/ 31 h 139"/>
                <a:gd name="T20" fmla="*/ 79 w 157"/>
                <a:gd name="T21" fmla="*/ 38 h 139"/>
                <a:gd name="T22" fmla="*/ 82 w 157"/>
                <a:gd name="T23" fmla="*/ 42 h 139"/>
                <a:gd name="T24" fmla="*/ 91 w 157"/>
                <a:gd name="T25" fmla="*/ 49 h 139"/>
                <a:gd name="T26" fmla="*/ 104 w 157"/>
                <a:gd name="T27" fmla="*/ 52 h 139"/>
                <a:gd name="T28" fmla="*/ 109 w 157"/>
                <a:gd name="T29" fmla="*/ 47 h 139"/>
                <a:gd name="T30" fmla="*/ 112 w 157"/>
                <a:gd name="T31" fmla="*/ 44 h 139"/>
                <a:gd name="T32" fmla="*/ 123 w 157"/>
                <a:gd name="T33" fmla="*/ 42 h 139"/>
                <a:gd name="T34" fmla="*/ 134 w 157"/>
                <a:gd name="T35" fmla="*/ 42 h 139"/>
                <a:gd name="T36" fmla="*/ 144 w 157"/>
                <a:gd name="T37" fmla="*/ 41 h 139"/>
                <a:gd name="T38" fmla="*/ 155 w 157"/>
                <a:gd name="T39" fmla="*/ 42 h 139"/>
                <a:gd name="T40" fmla="*/ 156 w 157"/>
                <a:gd name="T41" fmla="*/ 47 h 139"/>
                <a:gd name="T42" fmla="*/ 157 w 157"/>
                <a:gd name="T43" fmla="*/ 50 h 139"/>
                <a:gd name="T44" fmla="*/ 153 w 157"/>
                <a:gd name="T45" fmla="*/ 58 h 139"/>
                <a:gd name="T46" fmla="*/ 150 w 157"/>
                <a:gd name="T47" fmla="*/ 60 h 139"/>
                <a:gd name="T48" fmla="*/ 147 w 157"/>
                <a:gd name="T49" fmla="*/ 66 h 139"/>
                <a:gd name="T50" fmla="*/ 139 w 157"/>
                <a:gd name="T51" fmla="*/ 71 h 139"/>
                <a:gd name="T52" fmla="*/ 135 w 157"/>
                <a:gd name="T53" fmla="*/ 73 h 139"/>
                <a:gd name="T54" fmla="*/ 134 w 157"/>
                <a:gd name="T55" fmla="*/ 74 h 139"/>
                <a:gd name="T56" fmla="*/ 136 w 157"/>
                <a:gd name="T57" fmla="*/ 88 h 139"/>
                <a:gd name="T58" fmla="*/ 128 w 157"/>
                <a:gd name="T59" fmla="*/ 92 h 139"/>
                <a:gd name="T60" fmla="*/ 127 w 157"/>
                <a:gd name="T61" fmla="*/ 91 h 139"/>
                <a:gd name="T62" fmla="*/ 126 w 157"/>
                <a:gd name="T63" fmla="*/ 92 h 139"/>
                <a:gd name="T64" fmla="*/ 123 w 157"/>
                <a:gd name="T65" fmla="*/ 93 h 139"/>
                <a:gd name="T66" fmla="*/ 120 w 157"/>
                <a:gd name="T67" fmla="*/ 95 h 139"/>
                <a:gd name="T68" fmla="*/ 115 w 157"/>
                <a:gd name="T69" fmla="*/ 96 h 139"/>
                <a:gd name="T70" fmla="*/ 111 w 157"/>
                <a:gd name="T71" fmla="*/ 102 h 139"/>
                <a:gd name="T72" fmla="*/ 109 w 157"/>
                <a:gd name="T73" fmla="*/ 106 h 139"/>
                <a:gd name="T74" fmla="*/ 106 w 157"/>
                <a:gd name="T75" fmla="*/ 113 h 139"/>
                <a:gd name="T76" fmla="*/ 101 w 157"/>
                <a:gd name="T77" fmla="*/ 113 h 139"/>
                <a:gd name="T78" fmla="*/ 99 w 157"/>
                <a:gd name="T79" fmla="*/ 113 h 139"/>
                <a:gd name="T80" fmla="*/ 96 w 157"/>
                <a:gd name="T81" fmla="*/ 113 h 139"/>
                <a:gd name="T82" fmla="*/ 93 w 157"/>
                <a:gd name="T83" fmla="*/ 118 h 139"/>
                <a:gd name="T84" fmla="*/ 91 w 157"/>
                <a:gd name="T85" fmla="*/ 128 h 139"/>
                <a:gd name="T86" fmla="*/ 89 w 157"/>
                <a:gd name="T87" fmla="*/ 135 h 139"/>
                <a:gd name="T88" fmla="*/ 89 w 157"/>
                <a:gd name="T89" fmla="*/ 138 h 139"/>
                <a:gd name="T90" fmla="*/ 84 w 157"/>
                <a:gd name="T91" fmla="*/ 138 h 139"/>
                <a:gd name="T92" fmla="*/ 76 w 157"/>
                <a:gd name="T93" fmla="*/ 137 h 139"/>
                <a:gd name="T94" fmla="*/ 69 w 157"/>
                <a:gd name="T95" fmla="*/ 135 h 139"/>
                <a:gd name="T96" fmla="*/ 68 w 157"/>
                <a:gd name="T97" fmla="*/ 128 h 139"/>
                <a:gd name="T98" fmla="*/ 65 w 157"/>
                <a:gd name="T99" fmla="*/ 126 h 139"/>
                <a:gd name="T100" fmla="*/ 57 w 157"/>
                <a:gd name="T101" fmla="*/ 120 h 139"/>
                <a:gd name="T102" fmla="*/ 48 w 157"/>
                <a:gd name="T103" fmla="*/ 123 h 139"/>
                <a:gd name="T104" fmla="*/ 38 w 157"/>
                <a:gd name="T105" fmla="*/ 117 h 139"/>
                <a:gd name="T106" fmla="*/ 33 w 157"/>
                <a:gd name="T107" fmla="*/ 115 h 139"/>
                <a:gd name="T108" fmla="*/ 29 w 157"/>
                <a:gd name="T109" fmla="*/ 113 h 139"/>
                <a:gd name="T110" fmla="*/ 24 w 157"/>
                <a:gd name="T111" fmla="*/ 110 h 139"/>
                <a:gd name="T112" fmla="*/ 18 w 157"/>
                <a:gd name="T113" fmla="*/ 113 h 139"/>
                <a:gd name="T114" fmla="*/ 13 w 157"/>
                <a:gd name="T115" fmla="*/ 115 h 139"/>
                <a:gd name="T116" fmla="*/ 8 w 157"/>
                <a:gd name="T117" fmla="*/ 117 h 139"/>
                <a:gd name="T118" fmla="*/ 0 w 157"/>
                <a:gd name="T119" fmla="*/ 12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39">
                  <a:moveTo>
                    <a:pt x="11" y="0"/>
                  </a:moveTo>
                  <a:lnTo>
                    <a:pt x="13" y="2"/>
                  </a:lnTo>
                  <a:lnTo>
                    <a:pt x="16" y="3"/>
                  </a:lnTo>
                  <a:lnTo>
                    <a:pt x="18" y="6"/>
                  </a:lnTo>
                  <a:lnTo>
                    <a:pt x="21" y="6"/>
                  </a:lnTo>
                  <a:lnTo>
                    <a:pt x="22" y="8"/>
                  </a:lnTo>
                  <a:lnTo>
                    <a:pt x="24" y="11"/>
                  </a:lnTo>
                  <a:lnTo>
                    <a:pt x="27" y="11"/>
                  </a:lnTo>
                  <a:lnTo>
                    <a:pt x="27" y="13"/>
                  </a:lnTo>
                  <a:lnTo>
                    <a:pt x="29" y="17"/>
                  </a:lnTo>
                  <a:lnTo>
                    <a:pt x="33" y="17"/>
                  </a:lnTo>
                  <a:lnTo>
                    <a:pt x="33" y="15"/>
                  </a:lnTo>
                  <a:lnTo>
                    <a:pt x="34" y="15"/>
                  </a:lnTo>
                  <a:lnTo>
                    <a:pt x="36" y="14"/>
                  </a:lnTo>
                  <a:lnTo>
                    <a:pt x="46" y="14"/>
                  </a:lnTo>
                  <a:lnTo>
                    <a:pt x="49" y="17"/>
                  </a:lnTo>
                  <a:lnTo>
                    <a:pt x="62" y="17"/>
                  </a:lnTo>
                  <a:lnTo>
                    <a:pt x="68" y="20"/>
                  </a:lnTo>
                  <a:lnTo>
                    <a:pt x="69" y="27"/>
                  </a:lnTo>
                  <a:lnTo>
                    <a:pt x="73" y="31"/>
                  </a:lnTo>
                  <a:lnTo>
                    <a:pt x="75" y="33"/>
                  </a:lnTo>
                  <a:lnTo>
                    <a:pt x="79" y="38"/>
                  </a:lnTo>
                  <a:lnTo>
                    <a:pt x="79" y="40"/>
                  </a:lnTo>
                  <a:lnTo>
                    <a:pt x="82" y="42"/>
                  </a:lnTo>
                  <a:lnTo>
                    <a:pt x="87" y="47"/>
                  </a:lnTo>
                  <a:lnTo>
                    <a:pt x="91" y="49"/>
                  </a:lnTo>
                  <a:lnTo>
                    <a:pt x="93" y="52"/>
                  </a:lnTo>
                  <a:lnTo>
                    <a:pt x="104" y="52"/>
                  </a:lnTo>
                  <a:lnTo>
                    <a:pt x="106" y="50"/>
                  </a:lnTo>
                  <a:lnTo>
                    <a:pt x="109" y="47"/>
                  </a:lnTo>
                  <a:lnTo>
                    <a:pt x="109" y="44"/>
                  </a:lnTo>
                  <a:lnTo>
                    <a:pt x="112" y="44"/>
                  </a:lnTo>
                  <a:lnTo>
                    <a:pt x="117" y="42"/>
                  </a:lnTo>
                  <a:lnTo>
                    <a:pt x="123" y="42"/>
                  </a:lnTo>
                  <a:lnTo>
                    <a:pt x="128" y="41"/>
                  </a:lnTo>
                  <a:lnTo>
                    <a:pt x="134" y="42"/>
                  </a:lnTo>
                  <a:lnTo>
                    <a:pt x="139" y="41"/>
                  </a:lnTo>
                  <a:lnTo>
                    <a:pt x="144" y="41"/>
                  </a:lnTo>
                  <a:lnTo>
                    <a:pt x="145" y="42"/>
                  </a:lnTo>
                  <a:lnTo>
                    <a:pt x="155" y="42"/>
                  </a:lnTo>
                  <a:lnTo>
                    <a:pt x="156" y="46"/>
                  </a:lnTo>
                  <a:lnTo>
                    <a:pt x="156" y="47"/>
                  </a:lnTo>
                  <a:lnTo>
                    <a:pt x="156" y="49"/>
                  </a:lnTo>
                  <a:lnTo>
                    <a:pt x="157" y="50"/>
                  </a:lnTo>
                  <a:lnTo>
                    <a:pt x="156" y="53"/>
                  </a:lnTo>
                  <a:lnTo>
                    <a:pt x="153" y="58"/>
                  </a:lnTo>
                  <a:lnTo>
                    <a:pt x="150" y="58"/>
                  </a:lnTo>
                  <a:lnTo>
                    <a:pt x="150" y="60"/>
                  </a:lnTo>
                  <a:lnTo>
                    <a:pt x="147" y="62"/>
                  </a:lnTo>
                  <a:lnTo>
                    <a:pt x="147" y="66"/>
                  </a:lnTo>
                  <a:lnTo>
                    <a:pt x="144" y="69"/>
                  </a:lnTo>
                  <a:lnTo>
                    <a:pt x="139" y="71"/>
                  </a:lnTo>
                  <a:lnTo>
                    <a:pt x="138" y="73"/>
                  </a:lnTo>
                  <a:lnTo>
                    <a:pt x="135" y="73"/>
                  </a:lnTo>
                  <a:lnTo>
                    <a:pt x="134" y="73"/>
                  </a:lnTo>
                  <a:lnTo>
                    <a:pt x="134" y="74"/>
                  </a:lnTo>
                  <a:lnTo>
                    <a:pt x="134" y="82"/>
                  </a:lnTo>
                  <a:lnTo>
                    <a:pt x="136" y="88"/>
                  </a:lnTo>
                  <a:lnTo>
                    <a:pt x="131" y="93"/>
                  </a:lnTo>
                  <a:lnTo>
                    <a:pt x="128" y="92"/>
                  </a:lnTo>
                  <a:lnTo>
                    <a:pt x="128" y="91"/>
                  </a:lnTo>
                  <a:lnTo>
                    <a:pt x="127" y="91"/>
                  </a:lnTo>
                  <a:lnTo>
                    <a:pt x="127" y="92"/>
                  </a:lnTo>
                  <a:lnTo>
                    <a:pt x="126" y="92"/>
                  </a:lnTo>
                  <a:lnTo>
                    <a:pt x="126" y="93"/>
                  </a:lnTo>
                  <a:lnTo>
                    <a:pt x="123" y="93"/>
                  </a:lnTo>
                  <a:lnTo>
                    <a:pt x="123" y="95"/>
                  </a:lnTo>
                  <a:lnTo>
                    <a:pt x="120" y="95"/>
                  </a:lnTo>
                  <a:lnTo>
                    <a:pt x="117" y="96"/>
                  </a:lnTo>
                  <a:lnTo>
                    <a:pt x="115" y="96"/>
                  </a:lnTo>
                  <a:lnTo>
                    <a:pt x="115" y="98"/>
                  </a:lnTo>
                  <a:lnTo>
                    <a:pt x="111" y="102"/>
                  </a:lnTo>
                  <a:lnTo>
                    <a:pt x="111" y="106"/>
                  </a:lnTo>
                  <a:lnTo>
                    <a:pt x="109" y="106"/>
                  </a:lnTo>
                  <a:lnTo>
                    <a:pt x="109" y="109"/>
                  </a:lnTo>
                  <a:lnTo>
                    <a:pt x="106" y="113"/>
                  </a:lnTo>
                  <a:lnTo>
                    <a:pt x="104" y="113"/>
                  </a:lnTo>
                  <a:lnTo>
                    <a:pt x="101" y="113"/>
                  </a:lnTo>
                  <a:lnTo>
                    <a:pt x="101" y="115"/>
                  </a:lnTo>
                  <a:lnTo>
                    <a:pt x="99" y="113"/>
                  </a:lnTo>
                  <a:lnTo>
                    <a:pt x="98" y="113"/>
                  </a:lnTo>
                  <a:lnTo>
                    <a:pt x="96" y="113"/>
                  </a:lnTo>
                  <a:lnTo>
                    <a:pt x="95" y="115"/>
                  </a:lnTo>
                  <a:lnTo>
                    <a:pt x="93" y="118"/>
                  </a:lnTo>
                  <a:lnTo>
                    <a:pt x="93" y="126"/>
                  </a:lnTo>
                  <a:lnTo>
                    <a:pt x="91" y="128"/>
                  </a:lnTo>
                  <a:lnTo>
                    <a:pt x="91" y="135"/>
                  </a:lnTo>
                  <a:lnTo>
                    <a:pt x="89" y="135"/>
                  </a:lnTo>
                  <a:lnTo>
                    <a:pt x="89" y="136"/>
                  </a:lnTo>
                  <a:lnTo>
                    <a:pt x="89" y="138"/>
                  </a:lnTo>
                  <a:lnTo>
                    <a:pt x="87" y="139"/>
                  </a:lnTo>
                  <a:lnTo>
                    <a:pt x="84" y="138"/>
                  </a:lnTo>
                  <a:lnTo>
                    <a:pt x="84" y="137"/>
                  </a:lnTo>
                  <a:lnTo>
                    <a:pt x="76" y="137"/>
                  </a:lnTo>
                  <a:lnTo>
                    <a:pt x="71" y="135"/>
                  </a:lnTo>
                  <a:lnTo>
                    <a:pt x="69" y="135"/>
                  </a:lnTo>
                  <a:lnTo>
                    <a:pt x="69" y="129"/>
                  </a:lnTo>
                  <a:lnTo>
                    <a:pt x="68" y="128"/>
                  </a:lnTo>
                  <a:lnTo>
                    <a:pt x="65" y="127"/>
                  </a:lnTo>
                  <a:lnTo>
                    <a:pt x="65" y="126"/>
                  </a:lnTo>
                  <a:lnTo>
                    <a:pt x="58" y="126"/>
                  </a:lnTo>
                  <a:lnTo>
                    <a:pt x="57" y="120"/>
                  </a:lnTo>
                  <a:lnTo>
                    <a:pt x="51" y="120"/>
                  </a:lnTo>
                  <a:lnTo>
                    <a:pt x="48" y="123"/>
                  </a:lnTo>
                  <a:lnTo>
                    <a:pt x="46" y="120"/>
                  </a:lnTo>
                  <a:lnTo>
                    <a:pt x="38" y="117"/>
                  </a:lnTo>
                  <a:lnTo>
                    <a:pt x="38" y="115"/>
                  </a:lnTo>
                  <a:lnTo>
                    <a:pt x="33" y="115"/>
                  </a:lnTo>
                  <a:lnTo>
                    <a:pt x="29" y="114"/>
                  </a:lnTo>
                  <a:lnTo>
                    <a:pt x="29" y="113"/>
                  </a:lnTo>
                  <a:lnTo>
                    <a:pt x="27" y="113"/>
                  </a:lnTo>
                  <a:lnTo>
                    <a:pt x="24" y="110"/>
                  </a:lnTo>
                  <a:lnTo>
                    <a:pt x="24" y="113"/>
                  </a:lnTo>
                  <a:lnTo>
                    <a:pt x="18" y="113"/>
                  </a:lnTo>
                  <a:lnTo>
                    <a:pt x="14" y="115"/>
                  </a:lnTo>
                  <a:lnTo>
                    <a:pt x="13" y="115"/>
                  </a:lnTo>
                  <a:lnTo>
                    <a:pt x="11" y="117"/>
                  </a:lnTo>
                  <a:lnTo>
                    <a:pt x="8" y="117"/>
                  </a:lnTo>
                  <a:lnTo>
                    <a:pt x="2" y="118"/>
                  </a:lnTo>
                  <a:lnTo>
                    <a:pt x="0" y="124"/>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0" name="Freeform 156">
              <a:extLst>
                <a:ext uri="{FF2B5EF4-FFF2-40B4-BE49-F238E27FC236}">
                  <a16:creationId xmlns:a16="http://schemas.microsoft.com/office/drawing/2014/main" id="{9FF36499-F9BD-9095-DECC-67878881BA94}"/>
                </a:ext>
              </a:extLst>
            </p:cNvPr>
            <p:cNvSpPr>
              <a:spLocks/>
            </p:cNvSpPr>
            <p:nvPr/>
          </p:nvSpPr>
          <p:spPr bwMode="auto">
            <a:xfrm>
              <a:off x="295825" y="2693229"/>
              <a:ext cx="13175" cy="46114"/>
            </a:xfrm>
            <a:custGeom>
              <a:avLst/>
              <a:gdLst>
                <a:gd name="T0" fmla="*/ 65 w 74"/>
                <a:gd name="T1" fmla="*/ 2 h 249"/>
                <a:gd name="T2" fmla="*/ 62 w 74"/>
                <a:gd name="T3" fmla="*/ 8 h 249"/>
                <a:gd name="T4" fmla="*/ 60 w 74"/>
                <a:gd name="T5" fmla="*/ 13 h 249"/>
                <a:gd name="T6" fmla="*/ 55 w 74"/>
                <a:gd name="T7" fmla="*/ 19 h 249"/>
                <a:gd name="T8" fmla="*/ 52 w 74"/>
                <a:gd name="T9" fmla="*/ 25 h 249"/>
                <a:gd name="T10" fmla="*/ 50 w 74"/>
                <a:gd name="T11" fmla="*/ 29 h 249"/>
                <a:gd name="T12" fmla="*/ 49 w 74"/>
                <a:gd name="T13" fmla="*/ 32 h 249"/>
                <a:gd name="T14" fmla="*/ 48 w 74"/>
                <a:gd name="T15" fmla="*/ 33 h 249"/>
                <a:gd name="T16" fmla="*/ 46 w 74"/>
                <a:gd name="T17" fmla="*/ 38 h 249"/>
                <a:gd name="T18" fmla="*/ 45 w 74"/>
                <a:gd name="T19" fmla="*/ 39 h 249"/>
                <a:gd name="T20" fmla="*/ 44 w 74"/>
                <a:gd name="T21" fmla="*/ 41 h 249"/>
                <a:gd name="T22" fmla="*/ 44 w 74"/>
                <a:gd name="T23" fmla="*/ 43 h 249"/>
                <a:gd name="T24" fmla="*/ 46 w 74"/>
                <a:gd name="T25" fmla="*/ 52 h 249"/>
                <a:gd name="T26" fmla="*/ 49 w 74"/>
                <a:gd name="T27" fmla="*/ 56 h 249"/>
                <a:gd name="T28" fmla="*/ 51 w 74"/>
                <a:gd name="T29" fmla="*/ 60 h 249"/>
                <a:gd name="T30" fmla="*/ 57 w 74"/>
                <a:gd name="T31" fmla="*/ 63 h 249"/>
                <a:gd name="T32" fmla="*/ 62 w 74"/>
                <a:gd name="T33" fmla="*/ 67 h 249"/>
                <a:gd name="T34" fmla="*/ 65 w 74"/>
                <a:gd name="T35" fmla="*/ 75 h 249"/>
                <a:gd name="T36" fmla="*/ 71 w 74"/>
                <a:gd name="T37" fmla="*/ 82 h 249"/>
                <a:gd name="T38" fmla="*/ 72 w 74"/>
                <a:gd name="T39" fmla="*/ 89 h 249"/>
                <a:gd name="T40" fmla="*/ 71 w 74"/>
                <a:gd name="T41" fmla="*/ 90 h 249"/>
                <a:gd name="T42" fmla="*/ 72 w 74"/>
                <a:gd name="T43" fmla="*/ 97 h 249"/>
                <a:gd name="T44" fmla="*/ 71 w 74"/>
                <a:gd name="T45" fmla="*/ 98 h 249"/>
                <a:gd name="T46" fmla="*/ 74 w 74"/>
                <a:gd name="T47" fmla="*/ 114 h 249"/>
                <a:gd name="T48" fmla="*/ 65 w 74"/>
                <a:gd name="T49" fmla="*/ 120 h 249"/>
                <a:gd name="T50" fmla="*/ 57 w 74"/>
                <a:gd name="T51" fmla="*/ 112 h 249"/>
                <a:gd name="T52" fmla="*/ 50 w 74"/>
                <a:gd name="T53" fmla="*/ 109 h 249"/>
                <a:gd name="T54" fmla="*/ 41 w 74"/>
                <a:gd name="T55" fmla="*/ 109 h 249"/>
                <a:gd name="T56" fmla="*/ 30 w 74"/>
                <a:gd name="T57" fmla="*/ 104 h 249"/>
                <a:gd name="T58" fmla="*/ 27 w 74"/>
                <a:gd name="T59" fmla="*/ 107 h 249"/>
                <a:gd name="T60" fmla="*/ 20 w 74"/>
                <a:gd name="T61" fmla="*/ 109 h 249"/>
                <a:gd name="T62" fmla="*/ 12 w 74"/>
                <a:gd name="T63" fmla="*/ 109 h 249"/>
                <a:gd name="T64" fmla="*/ 11 w 74"/>
                <a:gd name="T65" fmla="*/ 110 h 249"/>
                <a:gd name="T66" fmla="*/ 8 w 74"/>
                <a:gd name="T67" fmla="*/ 114 h 249"/>
                <a:gd name="T68" fmla="*/ 5 w 74"/>
                <a:gd name="T69" fmla="*/ 122 h 249"/>
                <a:gd name="T70" fmla="*/ 2 w 74"/>
                <a:gd name="T71" fmla="*/ 125 h 249"/>
                <a:gd name="T72" fmla="*/ 0 w 74"/>
                <a:gd name="T73" fmla="*/ 142 h 249"/>
                <a:gd name="T74" fmla="*/ 8 w 74"/>
                <a:gd name="T75" fmla="*/ 144 h 249"/>
                <a:gd name="T76" fmla="*/ 13 w 74"/>
                <a:gd name="T77" fmla="*/ 169 h 249"/>
                <a:gd name="T78" fmla="*/ 22 w 74"/>
                <a:gd name="T79" fmla="*/ 174 h 249"/>
                <a:gd name="T80" fmla="*/ 29 w 74"/>
                <a:gd name="T81" fmla="*/ 178 h 249"/>
                <a:gd name="T82" fmla="*/ 30 w 74"/>
                <a:gd name="T83" fmla="*/ 184 h 249"/>
                <a:gd name="T84" fmla="*/ 34 w 74"/>
                <a:gd name="T85" fmla="*/ 184 h 249"/>
                <a:gd name="T86" fmla="*/ 39 w 74"/>
                <a:gd name="T87" fmla="*/ 187 h 249"/>
                <a:gd name="T88" fmla="*/ 40 w 74"/>
                <a:gd name="T89" fmla="*/ 193 h 249"/>
                <a:gd name="T90" fmla="*/ 44 w 74"/>
                <a:gd name="T91" fmla="*/ 198 h 249"/>
                <a:gd name="T92" fmla="*/ 49 w 74"/>
                <a:gd name="T93" fmla="*/ 205 h 249"/>
                <a:gd name="T94" fmla="*/ 50 w 74"/>
                <a:gd name="T95" fmla="*/ 233 h 249"/>
                <a:gd name="T96" fmla="*/ 49 w 74"/>
                <a:gd name="T97" fmla="*/ 2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249">
                  <a:moveTo>
                    <a:pt x="71" y="0"/>
                  </a:moveTo>
                  <a:lnTo>
                    <a:pt x="65" y="2"/>
                  </a:lnTo>
                  <a:lnTo>
                    <a:pt x="63" y="5"/>
                  </a:lnTo>
                  <a:lnTo>
                    <a:pt x="62" y="8"/>
                  </a:lnTo>
                  <a:lnTo>
                    <a:pt x="62" y="11"/>
                  </a:lnTo>
                  <a:lnTo>
                    <a:pt x="60" y="13"/>
                  </a:lnTo>
                  <a:lnTo>
                    <a:pt x="55" y="14"/>
                  </a:lnTo>
                  <a:lnTo>
                    <a:pt x="55" y="19"/>
                  </a:lnTo>
                  <a:lnTo>
                    <a:pt x="52" y="24"/>
                  </a:lnTo>
                  <a:lnTo>
                    <a:pt x="52" y="25"/>
                  </a:lnTo>
                  <a:lnTo>
                    <a:pt x="51" y="27"/>
                  </a:lnTo>
                  <a:lnTo>
                    <a:pt x="50" y="29"/>
                  </a:lnTo>
                  <a:lnTo>
                    <a:pt x="51" y="30"/>
                  </a:lnTo>
                  <a:lnTo>
                    <a:pt x="49" y="32"/>
                  </a:lnTo>
                  <a:lnTo>
                    <a:pt x="48" y="32"/>
                  </a:lnTo>
                  <a:lnTo>
                    <a:pt x="48" y="33"/>
                  </a:lnTo>
                  <a:lnTo>
                    <a:pt x="46" y="36"/>
                  </a:lnTo>
                  <a:lnTo>
                    <a:pt x="46" y="38"/>
                  </a:lnTo>
                  <a:lnTo>
                    <a:pt x="45" y="38"/>
                  </a:lnTo>
                  <a:lnTo>
                    <a:pt x="45" y="39"/>
                  </a:lnTo>
                  <a:lnTo>
                    <a:pt x="45" y="41"/>
                  </a:lnTo>
                  <a:lnTo>
                    <a:pt x="44" y="41"/>
                  </a:lnTo>
                  <a:lnTo>
                    <a:pt x="44" y="42"/>
                  </a:lnTo>
                  <a:lnTo>
                    <a:pt x="44" y="43"/>
                  </a:lnTo>
                  <a:lnTo>
                    <a:pt x="44" y="47"/>
                  </a:lnTo>
                  <a:lnTo>
                    <a:pt x="46" y="52"/>
                  </a:lnTo>
                  <a:lnTo>
                    <a:pt x="49" y="54"/>
                  </a:lnTo>
                  <a:lnTo>
                    <a:pt x="49" y="56"/>
                  </a:lnTo>
                  <a:lnTo>
                    <a:pt x="51" y="58"/>
                  </a:lnTo>
                  <a:lnTo>
                    <a:pt x="51" y="60"/>
                  </a:lnTo>
                  <a:lnTo>
                    <a:pt x="55" y="63"/>
                  </a:lnTo>
                  <a:lnTo>
                    <a:pt x="57" y="63"/>
                  </a:lnTo>
                  <a:lnTo>
                    <a:pt x="60" y="65"/>
                  </a:lnTo>
                  <a:lnTo>
                    <a:pt x="62" y="67"/>
                  </a:lnTo>
                  <a:lnTo>
                    <a:pt x="65" y="71"/>
                  </a:lnTo>
                  <a:lnTo>
                    <a:pt x="65" y="75"/>
                  </a:lnTo>
                  <a:lnTo>
                    <a:pt x="68" y="78"/>
                  </a:lnTo>
                  <a:lnTo>
                    <a:pt x="71" y="82"/>
                  </a:lnTo>
                  <a:lnTo>
                    <a:pt x="71" y="89"/>
                  </a:lnTo>
                  <a:lnTo>
                    <a:pt x="72" y="89"/>
                  </a:lnTo>
                  <a:lnTo>
                    <a:pt x="71" y="89"/>
                  </a:lnTo>
                  <a:lnTo>
                    <a:pt x="71" y="90"/>
                  </a:lnTo>
                  <a:lnTo>
                    <a:pt x="71" y="96"/>
                  </a:lnTo>
                  <a:lnTo>
                    <a:pt x="72" y="97"/>
                  </a:lnTo>
                  <a:lnTo>
                    <a:pt x="71" y="97"/>
                  </a:lnTo>
                  <a:lnTo>
                    <a:pt x="71" y="98"/>
                  </a:lnTo>
                  <a:lnTo>
                    <a:pt x="71" y="111"/>
                  </a:lnTo>
                  <a:lnTo>
                    <a:pt x="74" y="114"/>
                  </a:lnTo>
                  <a:lnTo>
                    <a:pt x="74" y="120"/>
                  </a:lnTo>
                  <a:lnTo>
                    <a:pt x="65" y="120"/>
                  </a:lnTo>
                  <a:lnTo>
                    <a:pt x="60" y="114"/>
                  </a:lnTo>
                  <a:lnTo>
                    <a:pt x="57" y="112"/>
                  </a:lnTo>
                  <a:lnTo>
                    <a:pt x="52" y="111"/>
                  </a:lnTo>
                  <a:lnTo>
                    <a:pt x="50" y="109"/>
                  </a:lnTo>
                  <a:lnTo>
                    <a:pt x="49" y="109"/>
                  </a:lnTo>
                  <a:lnTo>
                    <a:pt x="41" y="109"/>
                  </a:lnTo>
                  <a:lnTo>
                    <a:pt x="35" y="107"/>
                  </a:lnTo>
                  <a:lnTo>
                    <a:pt x="30" y="104"/>
                  </a:lnTo>
                  <a:lnTo>
                    <a:pt x="28" y="104"/>
                  </a:lnTo>
                  <a:lnTo>
                    <a:pt x="27" y="107"/>
                  </a:lnTo>
                  <a:lnTo>
                    <a:pt x="24" y="107"/>
                  </a:lnTo>
                  <a:lnTo>
                    <a:pt x="20" y="109"/>
                  </a:lnTo>
                  <a:lnTo>
                    <a:pt x="13" y="109"/>
                  </a:lnTo>
                  <a:lnTo>
                    <a:pt x="12" y="109"/>
                  </a:lnTo>
                  <a:lnTo>
                    <a:pt x="12" y="110"/>
                  </a:lnTo>
                  <a:lnTo>
                    <a:pt x="11" y="110"/>
                  </a:lnTo>
                  <a:lnTo>
                    <a:pt x="11" y="111"/>
                  </a:lnTo>
                  <a:lnTo>
                    <a:pt x="8" y="114"/>
                  </a:lnTo>
                  <a:lnTo>
                    <a:pt x="8" y="120"/>
                  </a:lnTo>
                  <a:lnTo>
                    <a:pt x="5" y="122"/>
                  </a:lnTo>
                  <a:lnTo>
                    <a:pt x="5" y="123"/>
                  </a:lnTo>
                  <a:lnTo>
                    <a:pt x="2" y="125"/>
                  </a:lnTo>
                  <a:lnTo>
                    <a:pt x="0" y="131"/>
                  </a:lnTo>
                  <a:lnTo>
                    <a:pt x="0" y="142"/>
                  </a:lnTo>
                  <a:lnTo>
                    <a:pt x="2" y="144"/>
                  </a:lnTo>
                  <a:lnTo>
                    <a:pt x="8" y="144"/>
                  </a:lnTo>
                  <a:lnTo>
                    <a:pt x="8" y="161"/>
                  </a:lnTo>
                  <a:lnTo>
                    <a:pt x="13" y="169"/>
                  </a:lnTo>
                  <a:lnTo>
                    <a:pt x="18" y="174"/>
                  </a:lnTo>
                  <a:lnTo>
                    <a:pt x="22" y="174"/>
                  </a:lnTo>
                  <a:lnTo>
                    <a:pt x="24" y="177"/>
                  </a:lnTo>
                  <a:lnTo>
                    <a:pt x="29" y="178"/>
                  </a:lnTo>
                  <a:lnTo>
                    <a:pt x="29" y="183"/>
                  </a:lnTo>
                  <a:lnTo>
                    <a:pt x="30" y="184"/>
                  </a:lnTo>
                  <a:lnTo>
                    <a:pt x="33" y="183"/>
                  </a:lnTo>
                  <a:lnTo>
                    <a:pt x="34" y="184"/>
                  </a:lnTo>
                  <a:lnTo>
                    <a:pt x="38" y="187"/>
                  </a:lnTo>
                  <a:lnTo>
                    <a:pt x="39" y="187"/>
                  </a:lnTo>
                  <a:lnTo>
                    <a:pt x="40" y="191"/>
                  </a:lnTo>
                  <a:lnTo>
                    <a:pt x="40" y="193"/>
                  </a:lnTo>
                  <a:lnTo>
                    <a:pt x="41" y="195"/>
                  </a:lnTo>
                  <a:lnTo>
                    <a:pt x="44" y="198"/>
                  </a:lnTo>
                  <a:lnTo>
                    <a:pt x="44" y="199"/>
                  </a:lnTo>
                  <a:lnTo>
                    <a:pt x="49" y="205"/>
                  </a:lnTo>
                  <a:lnTo>
                    <a:pt x="49" y="232"/>
                  </a:lnTo>
                  <a:lnTo>
                    <a:pt x="50" y="233"/>
                  </a:lnTo>
                  <a:lnTo>
                    <a:pt x="51" y="236"/>
                  </a:lnTo>
                  <a:lnTo>
                    <a:pt x="49" y="240"/>
                  </a:lnTo>
                  <a:lnTo>
                    <a:pt x="55" y="249"/>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1" name="Freeform 157">
              <a:extLst>
                <a:ext uri="{FF2B5EF4-FFF2-40B4-BE49-F238E27FC236}">
                  <a16:creationId xmlns:a16="http://schemas.microsoft.com/office/drawing/2014/main" id="{9377EF5F-9B8E-9003-F74D-7878CA0D3291}"/>
                </a:ext>
              </a:extLst>
            </p:cNvPr>
            <p:cNvSpPr>
              <a:spLocks/>
            </p:cNvSpPr>
            <p:nvPr/>
          </p:nvSpPr>
          <p:spPr bwMode="auto">
            <a:xfrm>
              <a:off x="314270" y="2656338"/>
              <a:ext cx="30303" cy="34256"/>
            </a:xfrm>
            <a:custGeom>
              <a:avLst/>
              <a:gdLst>
                <a:gd name="T0" fmla="*/ 88 w 159"/>
                <a:gd name="T1" fmla="*/ 6 h 181"/>
                <a:gd name="T2" fmla="*/ 93 w 159"/>
                <a:gd name="T3" fmla="*/ 11 h 181"/>
                <a:gd name="T4" fmla="*/ 90 w 159"/>
                <a:gd name="T5" fmla="*/ 19 h 181"/>
                <a:gd name="T6" fmla="*/ 89 w 159"/>
                <a:gd name="T7" fmla="*/ 20 h 181"/>
                <a:gd name="T8" fmla="*/ 82 w 159"/>
                <a:gd name="T9" fmla="*/ 32 h 181"/>
                <a:gd name="T10" fmla="*/ 82 w 159"/>
                <a:gd name="T11" fmla="*/ 37 h 181"/>
                <a:gd name="T12" fmla="*/ 85 w 159"/>
                <a:gd name="T13" fmla="*/ 44 h 181"/>
                <a:gd name="T14" fmla="*/ 84 w 159"/>
                <a:gd name="T15" fmla="*/ 57 h 181"/>
                <a:gd name="T16" fmla="*/ 90 w 159"/>
                <a:gd name="T17" fmla="*/ 68 h 181"/>
                <a:gd name="T18" fmla="*/ 93 w 159"/>
                <a:gd name="T19" fmla="*/ 73 h 181"/>
                <a:gd name="T20" fmla="*/ 95 w 159"/>
                <a:gd name="T21" fmla="*/ 79 h 181"/>
                <a:gd name="T22" fmla="*/ 99 w 159"/>
                <a:gd name="T23" fmla="*/ 84 h 181"/>
                <a:gd name="T24" fmla="*/ 95 w 159"/>
                <a:gd name="T25" fmla="*/ 90 h 181"/>
                <a:gd name="T26" fmla="*/ 88 w 159"/>
                <a:gd name="T27" fmla="*/ 99 h 181"/>
                <a:gd name="T28" fmla="*/ 90 w 159"/>
                <a:gd name="T29" fmla="*/ 105 h 181"/>
                <a:gd name="T30" fmla="*/ 90 w 159"/>
                <a:gd name="T31" fmla="*/ 108 h 181"/>
                <a:gd name="T32" fmla="*/ 93 w 159"/>
                <a:gd name="T33" fmla="*/ 113 h 181"/>
                <a:gd name="T34" fmla="*/ 102 w 159"/>
                <a:gd name="T35" fmla="*/ 116 h 181"/>
                <a:gd name="T36" fmla="*/ 108 w 159"/>
                <a:gd name="T37" fmla="*/ 120 h 181"/>
                <a:gd name="T38" fmla="*/ 109 w 159"/>
                <a:gd name="T39" fmla="*/ 125 h 181"/>
                <a:gd name="T40" fmla="*/ 114 w 159"/>
                <a:gd name="T41" fmla="*/ 128 h 181"/>
                <a:gd name="T42" fmla="*/ 115 w 159"/>
                <a:gd name="T43" fmla="*/ 131 h 181"/>
                <a:gd name="T44" fmla="*/ 118 w 159"/>
                <a:gd name="T45" fmla="*/ 134 h 181"/>
                <a:gd name="T46" fmla="*/ 125 w 159"/>
                <a:gd name="T47" fmla="*/ 139 h 181"/>
                <a:gd name="T48" fmla="*/ 128 w 159"/>
                <a:gd name="T49" fmla="*/ 148 h 181"/>
                <a:gd name="T50" fmla="*/ 139 w 159"/>
                <a:gd name="T51" fmla="*/ 150 h 181"/>
                <a:gd name="T52" fmla="*/ 151 w 159"/>
                <a:gd name="T53" fmla="*/ 152 h 181"/>
                <a:gd name="T54" fmla="*/ 159 w 159"/>
                <a:gd name="T55" fmla="*/ 159 h 181"/>
                <a:gd name="T56" fmla="*/ 155 w 159"/>
                <a:gd name="T57" fmla="*/ 163 h 181"/>
                <a:gd name="T58" fmla="*/ 150 w 159"/>
                <a:gd name="T59" fmla="*/ 164 h 181"/>
                <a:gd name="T60" fmla="*/ 142 w 159"/>
                <a:gd name="T61" fmla="*/ 163 h 181"/>
                <a:gd name="T62" fmla="*/ 140 w 159"/>
                <a:gd name="T63" fmla="*/ 161 h 181"/>
                <a:gd name="T64" fmla="*/ 133 w 159"/>
                <a:gd name="T65" fmla="*/ 160 h 181"/>
                <a:gd name="T66" fmla="*/ 123 w 159"/>
                <a:gd name="T67" fmla="*/ 159 h 181"/>
                <a:gd name="T68" fmla="*/ 104 w 159"/>
                <a:gd name="T69" fmla="*/ 155 h 181"/>
                <a:gd name="T70" fmla="*/ 96 w 159"/>
                <a:gd name="T71" fmla="*/ 153 h 181"/>
                <a:gd name="T72" fmla="*/ 88 w 159"/>
                <a:gd name="T73" fmla="*/ 152 h 181"/>
                <a:gd name="T74" fmla="*/ 82 w 159"/>
                <a:gd name="T75" fmla="*/ 149 h 181"/>
                <a:gd name="T76" fmla="*/ 77 w 159"/>
                <a:gd name="T77" fmla="*/ 144 h 181"/>
                <a:gd name="T78" fmla="*/ 73 w 159"/>
                <a:gd name="T79" fmla="*/ 142 h 181"/>
                <a:gd name="T80" fmla="*/ 67 w 159"/>
                <a:gd name="T81" fmla="*/ 139 h 181"/>
                <a:gd name="T82" fmla="*/ 66 w 159"/>
                <a:gd name="T83" fmla="*/ 137 h 181"/>
                <a:gd name="T84" fmla="*/ 64 w 159"/>
                <a:gd name="T85" fmla="*/ 138 h 181"/>
                <a:gd name="T86" fmla="*/ 60 w 159"/>
                <a:gd name="T87" fmla="*/ 137 h 181"/>
                <a:gd name="T88" fmla="*/ 55 w 159"/>
                <a:gd name="T89" fmla="*/ 134 h 181"/>
                <a:gd name="T90" fmla="*/ 49 w 159"/>
                <a:gd name="T91" fmla="*/ 134 h 181"/>
                <a:gd name="T92" fmla="*/ 45 w 159"/>
                <a:gd name="T93" fmla="*/ 132 h 181"/>
                <a:gd name="T94" fmla="*/ 41 w 159"/>
                <a:gd name="T95" fmla="*/ 131 h 181"/>
                <a:gd name="T96" fmla="*/ 35 w 159"/>
                <a:gd name="T97" fmla="*/ 134 h 181"/>
                <a:gd name="T98" fmla="*/ 20 w 159"/>
                <a:gd name="T99" fmla="*/ 131 h 181"/>
                <a:gd name="T100" fmla="*/ 17 w 159"/>
                <a:gd name="T101" fmla="*/ 132 h 181"/>
                <a:gd name="T102" fmla="*/ 13 w 159"/>
                <a:gd name="T103" fmla="*/ 136 h 181"/>
                <a:gd name="T104" fmla="*/ 10 w 159"/>
                <a:gd name="T105" fmla="*/ 137 h 181"/>
                <a:gd name="T106" fmla="*/ 9 w 159"/>
                <a:gd name="T107" fmla="*/ 138 h 181"/>
                <a:gd name="T108" fmla="*/ 7 w 159"/>
                <a:gd name="T109" fmla="*/ 140 h 181"/>
                <a:gd name="T110" fmla="*/ 6 w 159"/>
                <a:gd name="T111" fmla="*/ 141 h 181"/>
                <a:gd name="T112" fmla="*/ 5 w 159"/>
                <a:gd name="T113" fmla="*/ 142 h 181"/>
                <a:gd name="T114" fmla="*/ 2 w 159"/>
                <a:gd name="T115" fmla="*/ 144 h 181"/>
                <a:gd name="T116" fmla="*/ 0 w 159"/>
                <a:gd name="T117" fmla="*/ 155 h 181"/>
                <a:gd name="T118" fmla="*/ 2 w 159"/>
                <a:gd name="T119" fmla="*/ 170 h 181"/>
                <a:gd name="T120" fmla="*/ 6 w 159"/>
                <a:gd name="T121" fmla="*/ 174 h 181"/>
                <a:gd name="T122" fmla="*/ 8 w 159"/>
                <a:gd name="T12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81">
                  <a:moveTo>
                    <a:pt x="90" y="0"/>
                  </a:moveTo>
                  <a:lnTo>
                    <a:pt x="88" y="6"/>
                  </a:lnTo>
                  <a:lnTo>
                    <a:pt x="90" y="10"/>
                  </a:lnTo>
                  <a:lnTo>
                    <a:pt x="93" y="11"/>
                  </a:lnTo>
                  <a:lnTo>
                    <a:pt x="90" y="13"/>
                  </a:lnTo>
                  <a:lnTo>
                    <a:pt x="90" y="19"/>
                  </a:lnTo>
                  <a:lnTo>
                    <a:pt x="89" y="19"/>
                  </a:lnTo>
                  <a:lnTo>
                    <a:pt x="89" y="20"/>
                  </a:lnTo>
                  <a:lnTo>
                    <a:pt x="88" y="22"/>
                  </a:lnTo>
                  <a:lnTo>
                    <a:pt x="82" y="32"/>
                  </a:lnTo>
                  <a:lnTo>
                    <a:pt x="82" y="35"/>
                  </a:lnTo>
                  <a:lnTo>
                    <a:pt x="82" y="37"/>
                  </a:lnTo>
                  <a:lnTo>
                    <a:pt x="84" y="41"/>
                  </a:lnTo>
                  <a:lnTo>
                    <a:pt x="85" y="44"/>
                  </a:lnTo>
                  <a:lnTo>
                    <a:pt x="84" y="46"/>
                  </a:lnTo>
                  <a:lnTo>
                    <a:pt x="84" y="57"/>
                  </a:lnTo>
                  <a:lnTo>
                    <a:pt x="85" y="65"/>
                  </a:lnTo>
                  <a:lnTo>
                    <a:pt x="90" y="68"/>
                  </a:lnTo>
                  <a:lnTo>
                    <a:pt x="90" y="70"/>
                  </a:lnTo>
                  <a:lnTo>
                    <a:pt x="93" y="73"/>
                  </a:lnTo>
                  <a:lnTo>
                    <a:pt x="93" y="77"/>
                  </a:lnTo>
                  <a:lnTo>
                    <a:pt x="95" y="79"/>
                  </a:lnTo>
                  <a:lnTo>
                    <a:pt x="96" y="82"/>
                  </a:lnTo>
                  <a:lnTo>
                    <a:pt x="99" y="84"/>
                  </a:lnTo>
                  <a:lnTo>
                    <a:pt x="96" y="87"/>
                  </a:lnTo>
                  <a:lnTo>
                    <a:pt x="95" y="90"/>
                  </a:lnTo>
                  <a:lnTo>
                    <a:pt x="93" y="93"/>
                  </a:lnTo>
                  <a:lnTo>
                    <a:pt x="88" y="99"/>
                  </a:lnTo>
                  <a:lnTo>
                    <a:pt x="93" y="104"/>
                  </a:lnTo>
                  <a:lnTo>
                    <a:pt x="90" y="105"/>
                  </a:lnTo>
                  <a:lnTo>
                    <a:pt x="89" y="107"/>
                  </a:lnTo>
                  <a:lnTo>
                    <a:pt x="90" y="108"/>
                  </a:lnTo>
                  <a:lnTo>
                    <a:pt x="93" y="110"/>
                  </a:lnTo>
                  <a:lnTo>
                    <a:pt x="93" y="113"/>
                  </a:lnTo>
                  <a:lnTo>
                    <a:pt x="96" y="115"/>
                  </a:lnTo>
                  <a:lnTo>
                    <a:pt x="102" y="116"/>
                  </a:lnTo>
                  <a:lnTo>
                    <a:pt x="106" y="120"/>
                  </a:lnTo>
                  <a:lnTo>
                    <a:pt x="108" y="120"/>
                  </a:lnTo>
                  <a:lnTo>
                    <a:pt x="109" y="123"/>
                  </a:lnTo>
                  <a:lnTo>
                    <a:pt x="109" y="125"/>
                  </a:lnTo>
                  <a:lnTo>
                    <a:pt x="112" y="128"/>
                  </a:lnTo>
                  <a:lnTo>
                    <a:pt x="114" y="128"/>
                  </a:lnTo>
                  <a:lnTo>
                    <a:pt x="115" y="130"/>
                  </a:lnTo>
                  <a:lnTo>
                    <a:pt x="115" y="131"/>
                  </a:lnTo>
                  <a:lnTo>
                    <a:pt x="116" y="131"/>
                  </a:lnTo>
                  <a:lnTo>
                    <a:pt x="118" y="134"/>
                  </a:lnTo>
                  <a:lnTo>
                    <a:pt x="123" y="139"/>
                  </a:lnTo>
                  <a:lnTo>
                    <a:pt x="125" y="139"/>
                  </a:lnTo>
                  <a:lnTo>
                    <a:pt x="128" y="141"/>
                  </a:lnTo>
                  <a:lnTo>
                    <a:pt x="128" y="148"/>
                  </a:lnTo>
                  <a:lnTo>
                    <a:pt x="137" y="148"/>
                  </a:lnTo>
                  <a:lnTo>
                    <a:pt x="139" y="150"/>
                  </a:lnTo>
                  <a:lnTo>
                    <a:pt x="150" y="150"/>
                  </a:lnTo>
                  <a:lnTo>
                    <a:pt x="151" y="152"/>
                  </a:lnTo>
                  <a:lnTo>
                    <a:pt x="155" y="155"/>
                  </a:lnTo>
                  <a:lnTo>
                    <a:pt x="159" y="159"/>
                  </a:lnTo>
                  <a:lnTo>
                    <a:pt x="158" y="161"/>
                  </a:lnTo>
                  <a:lnTo>
                    <a:pt x="155" y="163"/>
                  </a:lnTo>
                  <a:lnTo>
                    <a:pt x="153" y="164"/>
                  </a:lnTo>
                  <a:lnTo>
                    <a:pt x="150" y="164"/>
                  </a:lnTo>
                  <a:lnTo>
                    <a:pt x="148" y="163"/>
                  </a:lnTo>
                  <a:lnTo>
                    <a:pt x="142" y="163"/>
                  </a:lnTo>
                  <a:lnTo>
                    <a:pt x="141" y="161"/>
                  </a:lnTo>
                  <a:lnTo>
                    <a:pt x="140" y="161"/>
                  </a:lnTo>
                  <a:lnTo>
                    <a:pt x="137" y="161"/>
                  </a:lnTo>
                  <a:lnTo>
                    <a:pt x="133" y="160"/>
                  </a:lnTo>
                  <a:lnTo>
                    <a:pt x="133" y="159"/>
                  </a:lnTo>
                  <a:lnTo>
                    <a:pt x="123" y="159"/>
                  </a:lnTo>
                  <a:lnTo>
                    <a:pt x="120" y="155"/>
                  </a:lnTo>
                  <a:lnTo>
                    <a:pt x="104" y="155"/>
                  </a:lnTo>
                  <a:lnTo>
                    <a:pt x="99" y="153"/>
                  </a:lnTo>
                  <a:lnTo>
                    <a:pt x="96" y="153"/>
                  </a:lnTo>
                  <a:lnTo>
                    <a:pt x="95" y="152"/>
                  </a:lnTo>
                  <a:lnTo>
                    <a:pt x="88" y="152"/>
                  </a:lnTo>
                  <a:lnTo>
                    <a:pt x="85" y="150"/>
                  </a:lnTo>
                  <a:lnTo>
                    <a:pt x="82" y="149"/>
                  </a:lnTo>
                  <a:lnTo>
                    <a:pt x="82" y="148"/>
                  </a:lnTo>
                  <a:lnTo>
                    <a:pt x="77" y="144"/>
                  </a:lnTo>
                  <a:lnTo>
                    <a:pt x="74" y="144"/>
                  </a:lnTo>
                  <a:lnTo>
                    <a:pt x="73" y="142"/>
                  </a:lnTo>
                  <a:lnTo>
                    <a:pt x="68" y="141"/>
                  </a:lnTo>
                  <a:lnTo>
                    <a:pt x="67" y="139"/>
                  </a:lnTo>
                  <a:lnTo>
                    <a:pt x="68" y="137"/>
                  </a:lnTo>
                  <a:lnTo>
                    <a:pt x="66" y="137"/>
                  </a:lnTo>
                  <a:lnTo>
                    <a:pt x="66" y="139"/>
                  </a:lnTo>
                  <a:lnTo>
                    <a:pt x="64" y="138"/>
                  </a:lnTo>
                  <a:lnTo>
                    <a:pt x="64" y="137"/>
                  </a:lnTo>
                  <a:lnTo>
                    <a:pt x="60" y="137"/>
                  </a:lnTo>
                  <a:lnTo>
                    <a:pt x="58" y="134"/>
                  </a:lnTo>
                  <a:lnTo>
                    <a:pt x="55" y="134"/>
                  </a:lnTo>
                  <a:lnTo>
                    <a:pt x="53" y="131"/>
                  </a:lnTo>
                  <a:lnTo>
                    <a:pt x="49" y="134"/>
                  </a:lnTo>
                  <a:lnTo>
                    <a:pt x="46" y="132"/>
                  </a:lnTo>
                  <a:lnTo>
                    <a:pt x="45" y="132"/>
                  </a:lnTo>
                  <a:lnTo>
                    <a:pt x="44" y="131"/>
                  </a:lnTo>
                  <a:lnTo>
                    <a:pt x="41" y="131"/>
                  </a:lnTo>
                  <a:lnTo>
                    <a:pt x="41" y="134"/>
                  </a:lnTo>
                  <a:lnTo>
                    <a:pt x="35" y="134"/>
                  </a:lnTo>
                  <a:lnTo>
                    <a:pt x="31" y="131"/>
                  </a:lnTo>
                  <a:lnTo>
                    <a:pt x="20" y="131"/>
                  </a:lnTo>
                  <a:lnTo>
                    <a:pt x="18" y="132"/>
                  </a:lnTo>
                  <a:lnTo>
                    <a:pt x="17" y="132"/>
                  </a:lnTo>
                  <a:lnTo>
                    <a:pt x="17" y="134"/>
                  </a:lnTo>
                  <a:lnTo>
                    <a:pt x="13" y="136"/>
                  </a:lnTo>
                  <a:lnTo>
                    <a:pt x="11" y="137"/>
                  </a:lnTo>
                  <a:lnTo>
                    <a:pt x="10" y="137"/>
                  </a:lnTo>
                  <a:lnTo>
                    <a:pt x="10" y="138"/>
                  </a:lnTo>
                  <a:lnTo>
                    <a:pt x="9" y="138"/>
                  </a:lnTo>
                  <a:lnTo>
                    <a:pt x="9" y="139"/>
                  </a:lnTo>
                  <a:lnTo>
                    <a:pt x="7" y="140"/>
                  </a:lnTo>
                  <a:lnTo>
                    <a:pt x="6" y="140"/>
                  </a:lnTo>
                  <a:lnTo>
                    <a:pt x="6" y="141"/>
                  </a:lnTo>
                  <a:lnTo>
                    <a:pt x="6" y="142"/>
                  </a:lnTo>
                  <a:lnTo>
                    <a:pt x="5" y="142"/>
                  </a:lnTo>
                  <a:lnTo>
                    <a:pt x="5" y="143"/>
                  </a:lnTo>
                  <a:lnTo>
                    <a:pt x="2" y="144"/>
                  </a:lnTo>
                  <a:lnTo>
                    <a:pt x="2" y="153"/>
                  </a:lnTo>
                  <a:lnTo>
                    <a:pt x="0" y="155"/>
                  </a:lnTo>
                  <a:lnTo>
                    <a:pt x="2" y="161"/>
                  </a:lnTo>
                  <a:lnTo>
                    <a:pt x="2" y="170"/>
                  </a:lnTo>
                  <a:lnTo>
                    <a:pt x="5" y="172"/>
                  </a:lnTo>
                  <a:lnTo>
                    <a:pt x="6" y="174"/>
                  </a:lnTo>
                  <a:lnTo>
                    <a:pt x="6" y="175"/>
                  </a:lnTo>
                  <a:lnTo>
                    <a:pt x="8" y="18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2" name="Freeform 158">
              <a:extLst>
                <a:ext uri="{FF2B5EF4-FFF2-40B4-BE49-F238E27FC236}">
                  <a16:creationId xmlns:a16="http://schemas.microsoft.com/office/drawing/2014/main" id="{3A7AEA61-D504-CF6E-B521-9925BF8BFAC2}"/>
                </a:ext>
              </a:extLst>
            </p:cNvPr>
            <p:cNvSpPr>
              <a:spLocks/>
            </p:cNvSpPr>
            <p:nvPr/>
          </p:nvSpPr>
          <p:spPr bwMode="auto">
            <a:xfrm>
              <a:off x="331398" y="2612859"/>
              <a:ext cx="28986" cy="43479"/>
            </a:xfrm>
            <a:custGeom>
              <a:avLst/>
              <a:gdLst>
                <a:gd name="T0" fmla="*/ 69 w 153"/>
                <a:gd name="T1" fmla="*/ 3 h 230"/>
                <a:gd name="T2" fmla="*/ 70 w 153"/>
                <a:gd name="T3" fmla="*/ 1 h 230"/>
                <a:gd name="T4" fmla="*/ 80 w 153"/>
                <a:gd name="T5" fmla="*/ 0 h 230"/>
                <a:gd name="T6" fmla="*/ 88 w 153"/>
                <a:gd name="T7" fmla="*/ 3 h 230"/>
                <a:gd name="T8" fmla="*/ 94 w 153"/>
                <a:gd name="T9" fmla="*/ 14 h 230"/>
                <a:gd name="T10" fmla="*/ 87 w 153"/>
                <a:gd name="T11" fmla="*/ 23 h 230"/>
                <a:gd name="T12" fmla="*/ 83 w 153"/>
                <a:gd name="T13" fmla="*/ 36 h 230"/>
                <a:gd name="T14" fmla="*/ 83 w 153"/>
                <a:gd name="T15" fmla="*/ 52 h 230"/>
                <a:gd name="T16" fmla="*/ 89 w 153"/>
                <a:gd name="T17" fmla="*/ 60 h 230"/>
                <a:gd name="T18" fmla="*/ 94 w 153"/>
                <a:gd name="T19" fmla="*/ 64 h 230"/>
                <a:gd name="T20" fmla="*/ 104 w 153"/>
                <a:gd name="T21" fmla="*/ 69 h 230"/>
                <a:gd name="T22" fmla="*/ 114 w 153"/>
                <a:gd name="T23" fmla="*/ 65 h 230"/>
                <a:gd name="T24" fmla="*/ 117 w 153"/>
                <a:gd name="T25" fmla="*/ 62 h 230"/>
                <a:gd name="T26" fmla="*/ 120 w 153"/>
                <a:gd name="T27" fmla="*/ 61 h 230"/>
                <a:gd name="T28" fmla="*/ 129 w 153"/>
                <a:gd name="T29" fmla="*/ 58 h 230"/>
                <a:gd name="T30" fmla="*/ 137 w 153"/>
                <a:gd name="T31" fmla="*/ 56 h 230"/>
                <a:gd name="T32" fmla="*/ 144 w 153"/>
                <a:gd name="T33" fmla="*/ 57 h 230"/>
                <a:gd name="T34" fmla="*/ 153 w 153"/>
                <a:gd name="T35" fmla="*/ 58 h 230"/>
                <a:gd name="T36" fmla="*/ 151 w 153"/>
                <a:gd name="T37" fmla="*/ 85 h 230"/>
                <a:gd name="T38" fmla="*/ 145 w 153"/>
                <a:gd name="T39" fmla="*/ 91 h 230"/>
                <a:gd name="T40" fmla="*/ 140 w 153"/>
                <a:gd name="T41" fmla="*/ 91 h 230"/>
                <a:gd name="T42" fmla="*/ 131 w 153"/>
                <a:gd name="T43" fmla="*/ 94 h 230"/>
                <a:gd name="T44" fmla="*/ 126 w 153"/>
                <a:gd name="T45" fmla="*/ 101 h 230"/>
                <a:gd name="T46" fmla="*/ 123 w 153"/>
                <a:gd name="T47" fmla="*/ 116 h 230"/>
                <a:gd name="T48" fmla="*/ 117 w 153"/>
                <a:gd name="T49" fmla="*/ 139 h 230"/>
                <a:gd name="T50" fmla="*/ 123 w 153"/>
                <a:gd name="T51" fmla="*/ 142 h 230"/>
                <a:gd name="T52" fmla="*/ 129 w 153"/>
                <a:gd name="T53" fmla="*/ 143 h 230"/>
                <a:gd name="T54" fmla="*/ 126 w 153"/>
                <a:gd name="T55" fmla="*/ 154 h 230"/>
                <a:gd name="T56" fmla="*/ 123 w 153"/>
                <a:gd name="T57" fmla="*/ 158 h 230"/>
                <a:gd name="T58" fmla="*/ 123 w 153"/>
                <a:gd name="T59" fmla="*/ 164 h 230"/>
                <a:gd name="T60" fmla="*/ 106 w 153"/>
                <a:gd name="T61" fmla="*/ 164 h 230"/>
                <a:gd name="T62" fmla="*/ 101 w 153"/>
                <a:gd name="T63" fmla="*/ 170 h 230"/>
                <a:gd name="T64" fmla="*/ 92 w 153"/>
                <a:gd name="T65" fmla="*/ 175 h 230"/>
                <a:gd name="T66" fmla="*/ 87 w 153"/>
                <a:gd name="T67" fmla="*/ 181 h 230"/>
                <a:gd name="T68" fmla="*/ 85 w 153"/>
                <a:gd name="T69" fmla="*/ 192 h 230"/>
                <a:gd name="T70" fmla="*/ 80 w 153"/>
                <a:gd name="T71" fmla="*/ 195 h 230"/>
                <a:gd name="T72" fmla="*/ 75 w 153"/>
                <a:gd name="T73" fmla="*/ 198 h 230"/>
                <a:gd name="T74" fmla="*/ 69 w 153"/>
                <a:gd name="T75" fmla="*/ 203 h 230"/>
                <a:gd name="T76" fmla="*/ 66 w 153"/>
                <a:gd name="T77" fmla="*/ 204 h 230"/>
                <a:gd name="T78" fmla="*/ 63 w 153"/>
                <a:gd name="T79" fmla="*/ 203 h 230"/>
                <a:gd name="T80" fmla="*/ 54 w 153"/>
                <a:gd name="T81" fmla="*/ 205 h 230"/>
                <a:gd name="T82" fmla="*/ 39 w 153"/>
                <a:gd name="T83" fmla="*/ 208 h 230"/>
                <a:gd name="T84" fmla="*/ 33 w 153"/>
                <a:gd name="T85" fmla="*/ 218 h 230"/>
                <a:gd name="T86" fmla="*/ 25 w 153"/>
                <a:gd name="T87" fmla="*/ 218 h 230"/>
                <a:gd name="T88" fmla="*/ 11 w 153"/>
                <a:gd name="T89" fmla="*/ 222 h 230"/>
                <a:gd name="T90" fmla="*/ 2 w 153"/>
                <a:gd name="T91"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230">
                  <a:moveTo>
                    <a:pt x="61" y="3"/>
                  </a:moveTo>
                  <a:lnTo>
                    <a:pt x="64" y="5"/>
                  </a:lnTo>
                  <a:lnTo>
                    <a:pt x="69" y="3"/>
                  </a:lnTo>
                  <a:lnTo>
                    <a:pt x="69" y="2"/>
                  </a:lnTo>
                  <a:lnTo>
                    <a:pt x="70" y="2"/>
                  </a:lnTo>
                  <a:lnTo>
                    <a:pt x="70" y="1"/>
                  </a:lnTo>
                  <a:lnTo>
                    <a:pt x="71" y="1"/>
                  </a:lnTo>
                  <a:lnTo>
                    <a:pt x="72" y="0"/>
                  </a:lnTo>
                  <a:lnTo>
                    <a:pt x="80" y="0"/>
                  </a:lnTo>
                  <a:lnTo>
                    <a:pt x="82" y="1"/>
                  </a:lnTo>
                  <a:lnTo>
                    <a:pt x="87" y="1"/>
                  </a:lnTo>
                  <a:lnTo>
                    <a:pt x="88" y="3"/>
                  </a:lnTo>
                  <a:lnTo>
                    <a:pt x="93" y="6"/>
                  </a:lnTo>
                  <a:lnTo>
                    <a:pt x="93" y="11"/>
                  </a:lnTo>
                  <a:lnTo>
                    <a:pt x="94" y="14"/>
                  </a:lnTo>
                  <a:lnTo>
                    <a:pt x="93" y="20"/>
                  </a:lnTo>
                  <a:lnTo>
                    <a:pt x="88" y="20"/>
                  </a:lnTo>
                  <a:lnTo>
                    <a:pt x="87" y="23"/>
                  </a:lnTo>
                  <a:lnTo>
                    <a:pt x="85" y="24"/>
                  </a:lnTo>
                  <a:lnTo>
                    <a:pt x="83" y="30"/>
                  </a:lnTo>
                  <a:lnTo>
                    <a:pt x="83" y="36"/>
                  </a:lnTo>
                  <a:lnTo>
                    <a:pt x="82" y="44"/>
                  </a:lnTo>
                  <a:lnTo>
                    <a:pt x="82" y="47"/>
                  </a:lnTo>
                  <a:lnTo>
                    <a:pt x="83" y="52"/>
                  </a:lnTo>
                  <a:lnTo>
                    <a:pt x="87" y="58"/>
                  </a:lnTo>
                  <a:lnTo>
                    <a:pt x="88" y="60"/>
                  </a:lnTo>
                  <a:lnTo>
                    <a:pt x="89" y="60"/>
                  </a:lnTo>
                  <a:lnTo>
                    <a:pt x="93" y="61"/>
                  </a:lnTo>
                  <a:lnTo>
                    <a:pt x="93" y="62"/>
                  </a:lnTo>
                  <a:lnTo>
                    <a:pt x="94" y="64"/>
                  </a:lnTo>
                  <a:lnTo>
                    <a:pt x="96" y="66"/>
                  </a:lnTo>
                  <a:lnTo>
                    <a:pt x="101" y="66"/>
                  </a:lnTo>
                  <a:lnTo>
                    <a:pt x="104" y="69"/>
                  </a:lnTo>
                  <a:lnTo>
                    <a:pt x="107" y="66"/>
                  </a:lnTo>
                  <a:lnTo>
                    <a:pt x="112" y="65"/>
                  </a:lnTo>
                  <a:lnTo>
                    <a:pt x="114" y="65"/>
                  </a:lnTo>
                  <a:lnTo>
                    <a:pt x="116" y="63"/>
                  </a:lnTo>
                  <a:lnTo>
                    <a:pt x="116" y="62"/>
                  </a:lnTo>
                  <a:lnTo>
                    <a:pt x="117" y="62"/>
                  </a:lnTo>
                  <a:lnTo>
                    <a:pt x="119" y="62"/>
                  </a:lnTo>
                  <a:lnTo>
                    <a:pt x="119" y="61"/>
                  </a:lnTo>
                  <a:lnTo>
                    <a:pt x="120" y="61"/>
                  </a:lnTo>
                  <a:lnTo>
                    <a:pt x="123" y="61"/>
                  </a:lnTo>
                  <a:lnTo>
                    <a:pt x="126" y="58"/>
                  </a:lnTo>
                  <a:lnTo>
                    <a:pt x="129" y="58"/>
                  </a:lnTo>
                  <a:lnTo>
                    <a:pt x="134" y="56"/>
                  </a:lnTo>
                  <a:lnTo>
                    <a:pt x="135" y="54"/>
                  </a:lnTo>
                  <a:lnTo>
                    <a:pt x="137" y="56"/>
                  </a:lnTo>
                  <a:lnTo>
                    <a:pt x="142" y="56"/>
                  </a:lnTo>
                  <a:lnTo>
                    <a:pt x="143" y="57"/>
                  </a:lnTo>
                  <a:lnTo>
                    <a:pt x="144" y="57"/>
                  </a:lnTo>
                  <a:lnTo>
                    <a:pt x="147" y="58"/>
                  </a:lnTo>
                  <a:lnTo>
                    <a:pt x="149" y="56"/>
                  </a:lnTo>
                  <a:lnTo>
                    <a:pt x="153" y="58"/>
                  </a:lnTo>
                  <a:lnTo>
                    <a:pt x="153" y="77"/>
                  </a:lnTo>
                  <a:lnTo>
                    <a:pt x="151" y="80"/>
                  </a:lnTo>
                  <a:lnTo>
                    <a:pt x="151" y="85"/>
                  </a:lnTo>
                  <a:lnTo>
                    <a:pt x="149" y="87"/>
                  </a:lnTo>
                  <a:lnTo>
                    <a:pt x="151" y="91"/>
                  </a:lnTo>
                  <a:lnTo>
                    <a:pt x="145" y="91"/>
                  </a:lnTo>
                  <a:lnTo>
                    <a:pt x="142" y="88"/>
                  </a:lnTo>
                  <a:lnTo>
                    <a:pt x="141" y="88"/>
                  </a:lnTo>
                  <a:lnTo>
                    <a:pt x="140" y="91"/>
                  </a:lnTo>
                  <a:lnTo>
                    <a:pt x="136" y="91"/>
                  </a:lnTo>
                  <a:lnTo>
                    <a:pt x="132" y="91"/>
                  </a:lnTo>
                  <a:lnTo>
                    <a:pt x="131" y="94"/>
                  </a:lnTo>
                  <a:lnTo>
                    <a:pt x="131" y="96"/>
                  </a:lnTo>
                  <a:lnTo>
                    <a:pt x="129" y="98"/>
                  </a:lnTo>
                  <a:lnTo>
                    <a:pt x="126" y="101"/>
                  </a:lnTo>
                  <a:lnTo>
                    <a:pt x="126" y="109"/>
                  </a:lnTo>
                  <a:lnTo>
                    <a:pt x="123" y="110"/>
                  </a:lnTo>
                  <a:lnTo>
                    <a:pt x="123" y="116"/>
                  </a:lnTo>
                  <a:lnTo>
                    <a:pt x="116" y="123"/>
                  </a:lnTo>
                  <a:lnTo>
                    <a:pt x="116" y="137"/>
                  </a:lnTo>
                  <a:lnTo>
                    <a:pt x="117" y="139"/>
                  </a:lnTo>
                  <a:lnTo>
                    <a:pt x="119" y="139"/>
                  </a:lnTo>
                  <a:lnTo>
                    <a:pt x="123" y="140"/>
                  </a:lnTo>
                  <a:lnTo>
                    <a:pt x="123" y="142"/>
                  </a:lnTo>
                  <a:lnTo>
                    <a:pt x="126" y="143"/>
                  </a:lnTo>
                  <a:lnTo>
                    <a:pt x="126" y="142"/>
                  </a:lnTo>
                  <a:lnTo>
                    <a:pt x="129" y="143"/>
                  </a:lnTo>
                  <a:lnTo>
                    <a:pt x="131" y="143"/>
                  </a:lnTo>
                  <a:lnTo>
                    <a:pt x="126" y="153"/>
                  </a:lnTo>
                  <a:lnTo>
                    <a:pt x="126" y="154"/>
                  </a:lnTo>
                  <a:lnTo>
                    <a:pt x="125" y="156"/>
                  </a:lnTo>
                  <a:lnTo>
                    <a:pt x="124" y="158"/>
                  </a:lnTo>
                  <a:lnTo>
                    <a:pt x="123" y="158"/>
                  </a:lnTo>
                  <a:lnTo>
                    <a:pt x="123" y="159"/>
                  </a:lnTo>
                  <a:lnTo>
                    <a:pt x="123" y="162"/>
                  </a:lnTo>
                  <a:lnTo>
                    <a:pt x="123" y="164"/>
                  </a:lnTo>
                  <a:lnTo>
                    <a:pt x="116" y="165"/>
                  </a:lnTo>
                  <a:lnTo>
                    <a:pt x="109" y="165"/>
                  </a:lnTo>
                  <a:lnTo>
                    <a:pt x="106" y="164"/>
                  </a:lnTo>
                  <a:lnTo>
                    <a:pt x="104" y="165"/>
                  </a:lnTo>
                  <a:lnTo>
                    <a:pt x="104" y="167"/>
                  </a:lnTo>
                  <a:lnTo>
                    <a:pt x="101" y="170"/>
                  </a:lnTo>
                  <a:lnTo>
                    <a:pt x="96" y="170"/>
                  </a:lnTo>
                  <a:lnTo>
                    <a:pt x="94" y="172"/>
                  </a:lnTo>
                  <a:lnTo>
                    <a:pt x="92" y="175"/>
                  </a:lnTo>
                  <a:lnTo>
                    <a:pt x="90" y="175"/>
                  </a:lnTo>
                  <a:lnTo>
                    <a:pt x="90" y="176"/>
                  </a:lnTo>
                  <a:lnTo>
                    <a:pt x="87" y="181"/>
                  </a:lnTo>
                  <a:lnTo>
                    <a:pt x="87" y="186"/>
                  </a:lnTo>
                  <a:lnTo>
                    <a:pt x="85" y="187"/>
                  </a:lnTo>
                  <a:lnTo>
                    <a:pt x="85" y="192"/>
                  </a:lnTo>
                  <a:lnTo>
                    <a:pt x="83" y="194"/>
                  </a:lnTo>
                  <a:lnTo>
                    <a:pt x="81" y="195"/>
                  </a:lnTo>
                  <a:lnTo>
                    <a:pt x="80" y="195"/>
                  </a:lnTo>
                  <a:lnTo>
                    <a:pt x="80" y="196"/>
                  </a:lnTo>
                  <a:lnTo>
                    <a:pt x="76" y="196"/>
                  </a:lnTo>
                  <a:lnTo>
                    <a:pt x="75" y="198"/>
                  </a:lnTo>
                  <a:lnTo>
                    <a:pt x="74" y="200"/>
                  </a:lnTo>
                  <a:lnTo>
                    <a:pt x="71" y="200"/>
                  </a:lnTo>
                  <a:lnTo>
                    <a:pt x="69" y="203"/>
                  </a:lnTo>
                  <a:lnTo>
                    <a:pt x="68" y="203"/>
                  </a:lnTo>
                  <a:lnTo>
                    <a:pt x="68" y="204"/>
                  </a:lnTo>
                  <a:lnTo>
                    <a:pt x="66" y="204"/>
                  </a:lnTo>
                  <a:lnTo>
                    <a:pt x="66" y="205"/>
                  </a:lnTo>
                  <a:lnTo>
                    <a:pt x="64" y="204"/>
                  </a:lnTo>
                  <a:lnTo>
                    <a:pt x="63" y="203"/>
                  </a:lnTo>
                  <a:lnTo>
                    <a:pt x="61" y="203"/>
                  </a:lnTo>
                  <a:lnTo>
                    <a:pt x="61" y="205"/>
                  </a:lnTo>
                  <a:lnTo>
                    <a:pt x="54" y="205"/>
                  </a:lnTo>
                  <a:lnTo>
                    <a:pt x="52" y="207"/>
                  </a:lnTo>
                  <a:lnTo>
                    <a:pt x="50" y="208"/>
                  </a:lnTo>
                  <a:lnTo>
                    <a:pt x="39" y="208"/>
                  </a:lnTo>
                  <a:lnTo>
                    <a:pt x="36" y="211"/>
                  </a:lnTo>
                  <a:lnTo>
                    <a:pt x="35" y="215"/>
                  </a:lnTo>
                  <a:lnTo>
                    <a:pt x="33" y="218"/>
                  </a:lnTo>
                  <a:lnTo>
                    <a:pt x="28" y="222"/>
                  </a:lnTo>
                  <a:lnTo>
                    <a:pt x="27" y="218"/>
                  </a:lnTo>
                  <a:lnTo>
                    <a:pt x="25" y="218"/>
                  </a:lnTo>
                  <a:lnTo>
                    <a:pt x="19" y="219"/>
                  </a:lnTo>
                  <a:lnTo>
                    <a:pt x="14" y="219"/>
                  </a:lnTo>
                  <a:lnTo>
                    <a:pt x="11" y="222"/>
                  </a:lnTo>
                  <a:lnTo>
                    <a:pt x="7" y="223"/>
                  </a:lnTo>
                  <a:lnTo>
                    <a:pt x="5" y="227"/>
                  </a:lnTo>
                  <a:lnTo>
                    <a:pt x="2" y="229"/>
                  </a:lnTo>
                  <a:lnTo>
                    <a:pt x="0" y="23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3" name="Freeform 159">
              <a:extLst>
                <a:ext uri="{FF2B5EF4-FFF2-40B4-BE49-F238E27FC236}">
                  <a16:creationId xmlns:a16="http://schemas.microsoft.com/office/drawing/2014/main" id="{C8E11A8F-EE76-AC7D-F5DD-F12C59BD2481}"/>
                </a:ext>
              </a:extLst>
            </p:cNvPr>
            <p:cNvSpPr>
              <a:spLocks/>
            </p:cNvSpPr>
            <p:nvPr/>
          </p:nvSpPr>
          <p:spPr bwMode="auto">
            <a:xfrm>
              <a:off x="323493" y="2557523"/>
              <a:ext cx="17128" cy="55336"/>
            </a:xfrm>
            <a:custGeom>
              <a:avLst/>
              <a:gdLst>
                <a:gd name="T0" fmla="*/ 76 w 90"/>
                <a:gd name="T1" fmla="*/ 10 h 294"/>
                <a:gd name="T2" fmla="*/ 76 w 90"/>
                <a:gd name="T3" fmla="*/ 21 h 294"/>
                <a:gd name="T4" fmla="*/ 63 w 90"/>
                <a:gd name="T5" fmla="*/ 22 h 294"/>
                <a:gd name="T6" fmla="*/ 60 w 90"/>
                <a:gd name="T7" fmla="*/ 24 h 294"/>
                <a:gd name="T8" fmla="*/ 47 w 90"/>
                <a:gd name="T9" fmla="*/ 30 h 294"/>
                <a:gd name="T10" fmla="*/ 32 w 90"/>
                <a:gd name="T11" fmla="*/ 38 h 294"/>
                <a:gd name="T12" fmla="*/ 27 w 90"/>
                <a:gd name="T13" fmla="*/ 44 h 294"/>
                <a:gd name="T14" fmla="*/ 19 w 90"/>
                <a:gd name="T15" fmla="*/ 60 h 294"/>
                <a:gd name="T16" fmla="*/ 14 w 90"/>
                <a:gd name="T17" fmla="*/ 66 h 294"/>
                <a:gd name="T18" fmla="*/ 14 w 90"/>
                <a:gd name="T19" fmla="*/ 81 h 294"/>
                <a:gd name="T20" fmla="*/ 18 w 90"/>
                <a:gd name="T21" fmla="*/ 83 h 294"/>
                <a:gd name="T22" fmla="*/ 27 w 90"/>
                <a:gd name="T23" fmla="*/ 86 h 294"/>
                <a:gd name="T24" fmla="*/ 44 w 90"/>
                <a:gd name="T25" fmla="*/ 89 h 294"/>
                <a:gd name="T26" fmla="*/ 38 w 90"/>
                <a:gd name="T27" fmla="*/ 92 h 294"/>
                <a:gd name="T28" fmla="*/ 34 w 90"/>
                <a:gd name="T29" fmla="*/ 94 h 294"/>
                <a:gd name="T30" fmla="*/ 30 w 90"/>
                <a:gd name="T31" fmla="*/ 101 h 294"/>
                <a:gd name="T32" fmla="*/ 22 w 90"/>
                <a:gd name="T33" fmla="*/ 109 h 294"/>
                <a:gd name="T34" fmla="*/ 16 w 90"/>
                <a:gd name="T35" fmla="*/ 116 h 294"/>
                <a:gd name="T36" fmla="*/ 12 w 90"/>
                <a:gd name="T37" fmla="*/ 122 h 294"/>
                <a:gd name="T38" fmla="*/ 5 w 90"/>
                <a:gd name="T39" fmla="*/ 130 h 294"/>
                <a:gd name="T40" fmla="*/ 3 w 90"/>
                <a:gd name="T41" fmla="*/ 139 h 294"/>
                <a:gd name="T42" fmla="*/ 1 w 90"/>
                <a:gd name="T43" fmla="*/ 153 h 294"/>
                <a:gd name="T44" fmla="*/ 3 w 90"/>
                <a:gd name="T45" fmla="*/ 161 h 294"/>
                <a:gd name="T46" fmla="*/ 9 w 90"/>
                <a:gd name="T47" fmla="*/ 166 h 294"/>
                <a:gd name="T48" fmla="*/ 17 w 90"/>
                <a:gd name="T49" fmla="*/ 174 h 294"/>
                <a:gd name="T50" fmla="*/ 25 w 90"/>
                <a:gd name="T51" fmla="*/ 177 h 294"/>
                <a:gd name="T52" fmla="*/ 24 w 90"/>
                <a:gd name="T53" fmla="*/ 184 h 294"/>
                <a:gd name="T54" fmla="*/ 16 w 90"/>
                <a:gd name="T55" fmla="*/ 191 h 294"/>
                <a:gd name="T56" fmla="*/ 16 w 90"/>
                <a:gd name="T57" fmla="*/ 202 h 294"/>
                <a:gd name="T58" fmla="*/ 21 w 90"/>
                <a:gd name="T59" fmla="*/ 210 h 294"/>
                <a:gd name="T60" fmla="*/ 21 w 90"/>
                <a:gd name="T61" fmla="*/ 215 h 294"/>
                <a:gd name="T62" fmla="*/ 30 w 90"/>
                <a:gd name="T63" fmla="*/ 229 h 294"/>
                <a:gd name="T64" fmla="*/ 32 w 90"/>
                <a:gd name="T65" fmla="*/ 237 h 294"/>
                <a:gd name="T66" fmla="*/ 34 w 90"/>
                <a:gd name="T67" fmla="*/ 247 h 294"/>
                <a:gd name="T68" fmla="*/ 40 w 90"/>
                <a:gd name="T69" fmla="*/ 246 h 294"/>
                <a:gd name="T70" fmla="*/ 44 w 90"/>
                <a:gd name="T71" fmla="*/ 240 h 294"/>
                <a:gd name="T72" fmla="*/ 54 w 90"/>
                <a:gd name="T73" fmla="*/ 239 h 294"/>
                <a:gd name="T74" fmla="*/ 57 w 90"/>
                <a:gd name="T75" fmla="*/ 250 h 294"/>
                <a:gd name="T76" fmla="*/ 66 w 90"/>
                <a:gd name="T77" fmla="*/ 259 h 294"/>
                <a:gd name="T78" fmla="*/ 68 w 90"/>
                <a:gd name="T79" fmla="*/ 275 h 294"/>
                <a:gd name="T80" fmla="*/ 76 w 90"/>
                <a:gd name="T81" fmla="*/ 283 h 294"/>
                <a:gd name="T82" fmla="*/ 83 w 90"/>
                <a:gd name="T83" fmla="*/ 287 h 294"/>
                <a:gd name="T84" fmla="*/ 87 w 90"/>
                <a:gd name="T85" fmla="*/ 29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294">
                  <a:moveTo>
                    <a:pt x="77" y="0"/>
                  </a:moveTo>
                  <a:lnTo>
                    <a:pt x="76" y="6"/>
                  </a:lnTo>
                  <a:lnTo>
                    <a:pt x="76" y="10"/>
                  </a:lnTo>
                  <a:lnTo>
                    <a:pt x="79" y="13"/>
                  </a:lnTo>
                  <a:lnTo>
                    <a:pt x="77" y="16"/>
                  </a:lnTo>
                  <a:lnTo>
                    <a:pt x="76" y="21"/>
                  </a:lnTo>
                  <a:lnTo>
                    <a:pt x="74" y="21"/>
                  </a:lnTo>
                  <a:lnTo>
                    <a:pt x="68" y="22"/>
                  </a:lnTo>
                  <a:lnTo>
                    <a:pt x="63" y="22"/>
                  </a:lnTo>
                  <a:lnTo>
                    <a:pt x="62" y="22"/>
                  </a:lnTo>
                  <a:lnTo>
                    <a:pt x="62" y="23"/>
                  </a:lnTo>
                  <a:lnTo>
                    <a:pt x="60" y="24"/>
                  </a:lnTo>
                  <a:lnTo>
                    <a:pt x="55" y="24"/>
                  </a:lnTo>
                  <a:lnTo>
                    <a:pt x="52" y="27"/>
                  </a:lnTo>
                  <a:lnTo>
                    <a:pt x="47" y="30"/>
                  </a:lnTo>
                  <a:lnTo>
                    <a:pt x="38" y="35"/>
                  </a:lnTo>
                  <a:lnTo>
                    <a:pt x="33" y="35"/>
                  </a:lnTo>
                  <a:lnTo>
                    <a:pt x="32" y="38"/>
                  </a:lnTo>
                  <a:lnTo>
                    <a:pt x="30" y="41"/>
                  </a:lnTo>
                  <a:lnTo>
                    <a:pt x="30" y="44"/>
                  </a:lnTo>
                  <a:lnTo>
                    <a:pt x="27" y="44"/>
                  </a:lnTo>
                  <a:lnTo>
                    <a:pt x="22" y="47"/>
                  </a:lnTo>
                  <a:lnTo>
                    <a:pt x="21" y="54"/>
                  </a:lnTo>
                  <a:lnTo>
                    <a:pt x="19" y="60"/>
                  </a:lnTo>
                  <a:lnTo>
                    <a:pt x="17" y="61"/>
                  </a:lnTo>
                  <a:lnTo>
                    <a:pt x="14" y="65"/>
                  </a:lnTo>
                  <a:lnTo>
                    <a:pt x="14" y="66"/>
                  </a:lnTo>
                  <a:lnTo>
                    <a:pt x="12" y="68"/>
                  </a:lnTo>
                  <a:lnTo>
                    <a:pt x="12" y="79"/>
                  </a:lnTo>
                  <a:lnTo>
                    <a:pt x="14" y="81"/>
                  </a:lnTo>
                  <a:lnTo>
                    <a:pt x="16" y="82"/>
                  </a:lnTo>
                  <a:lnTo>
                    <a:pt x="17" y="83"/>
                  </a:lnTo>
                  <a:lnTo>
                    <a:pt x="18" y="83"/>
                  </a:lnTo>
                  <a:lnTo>
                    <a:pt x="21" y="84"/>
                  </a:lnTo>
                  <a:lnTo>
                    <a:pt x="22" y="84"/>
                  </a:lnTo>
                  <a:lnTo>
                    <a:pt x="27" y="86"/>
                  </a:lnTo>
                  <a:lnTo>
                    <a:pt x="41" y="86"/>
                  </a:lnTo>
                  <a:lnTo>
                    <a:pt x="43" y="86"/>
                  </a:lnTo>
                  <a:lnTo>
                    <a:pt x="44" y="89"/>
                  </a:lnTo>
                  <a:lnTo>
                    <a:pt x="43" y="89"/>
                  </a:lnTo>
                  <a:lnTo>
                    <a:pt x="41" y="90"/>
                  </a:lnTo>
                  <a:lnTo>
                    <a:pt x="38" y="92"/>
                  </a:lnTo>
                  <a:lnTo>
                    <a:pt x="36" y="93"/>
                  </a:lnTo>
                  <a:lnTo>
                    <a:pt x="34" y="93"/>
                  </a:lnTo>
                  <a:lnTo>
                    <a:pt x="34" y="94"/>
                  </a:lnTo>
                  <a:lnTo>
                    <a:pt x="34" y="96"/>
                  </a:lnTo>
                  <a:lnTo>
                    <a:pt x="32" y="97"/>
                  </a:lnTo>
                  <a:lnTo>
                    <a:pt x="30" y="101"/>
                  </a:lnTo>
                  <a:lnTo>
                    <a:pt x="30" y="106"/>
                  </a:lnTo>
                  <a:lnTo>
                    <a:pt x="27" y="108"/>
                  </a:lnTo>
                  <a:lnTo>
                    <a:pt x="22" y="109"/>
                  </a:lnTo>
                  <a:lnTo>
                    <a:pt x="21" y="110"/>
                  </a:lnTo>
                  <a:lnTo>
                    <a:pt x="19" y="115"/>
                  </a:lnTo>
                  <a:lnTo>
                    <a:pt x="16" y="116"/>
                  </a:lnTo>
                  <a:lnTo>
                    <a:pt x="16" y="119"/>
                  </a:lnTo>
                  <a:lnTo>
                    <a:pt x="12" y="120"/>
                  </a:lnTo>
                  <a:lnTo>
                    <a:pt x="12" y="122"/>
                  </a:lnTo>
                  <a:lnTo>
                    <a:pt x="9" y="126"/>
                  </a:lnTo>
                  <a:lnTo>
                    <a:pt x="8" y="128"/>
                  </a:lnTo>
                  <a:lnTo>
                    <a:pt x="5" y="130"/>
                  </a:lnTo>
                  <a:lnTo>
                    <a:pt x="5" y="137"/>
                  </a:lnTo>
                  <a:lnTo>
                    <a:pt x="3" y="137"/>
                  </a:lnTo>
                  <a:lnTo>
                    <a:pt x="3" y="139"/>
                  </a:lnTo>
                  <a:lnTo>
                    <a:pt x="3" y="142"/>
                  </a:lnTo>
                  <a:lnTo>
                    <a:pt x="1" y="148"/>
                  </a:lnTo>
                  <a:lnTo>
                    <a:pt x="1" y="153"/>
                  </a:lnTo>
                  <a:lnTo>
                    <a:pt x="0" y="154"/>
                  </a:lnTo>
                  <a:lnTo>
                    <a:pt x="1" y="158"/>
                  </a:lnTo>
                  <a:lnTo>
                    <a:pt x="3" y="161"/>
                  </a:lnTo>
                  <a:lnTo>
                    <a:pt x="8" y="163"/>
                  </a:lnTo>
                  <a:lnTo>
                    <a:pt x="8" y="166"/>
                  </a:lnTo>
                  <a:lnTo>
                    <a:pt x="9" y="166"/>
                  </a:lnTo>
                  <a:lnTo>
                    <a:pt x="12" y="169"/>
                  </a:lnTo>
                  <a:lnTo>
                    <a:pt x="14" y="174"/>
                  </a:lnTo>
                  <a:lnTo>
                    <a:pt x="17" y="174"/>
                  </a:lnTo>
                  <a:lnTo>
                    <a:pt x="18" y="174"/>
                  </a:lnTo>
                  <a:lnTo>
                    <a:pt x="20" y="175"/>
                  </a:lnTo>
                  <a:lnTo>
                    <a:pt x="25" y="177"/>
                  </a:lnTo>
                  <a:lnTo>
                    <a:pt x="25" y="182"/>
                  </a:lnTo>
                  <a:lnTo>
                    <a:pt x="24" y="182"/>
                  </a:lnTo>
                  <a:lnTo>
                    <a:pt x="24" y="184"/>
                  </a:lnTo>
                  <a:lnTo>
                    <a:pt x="22" y="186"/>
                  </a:lnTo>
                  <a:lnTo>
                    <a:pt x="21" y="191"/>
                  </a:lnTo>
                  <a:lnTo>
                    <a:pt x="16" y="191"/>
                  </a:lnTo>
                  <a:lnTo>
                    <a:pt x="14" y="193"/>
                  </a:lnTo>
                  <a:lnTo>
                    <a:pt x="14" y="197"/>
                  </a:lnTo>
                  <a:lnTo>
                    <a:pt x="16" y="202"/>
                  </a:lnTo>
                  <a:lnTo>
                    <a:pt x="16" y="207"/>
                  </a:lnTo>
                  <a:lnTo>
                    <a:pt x="19" y="208"/>
                  </a:lnTo>
                  <a:lnTo>
                    <a:pt x="21" y="210"/>
                  </a:lnTo>
                  <a:lnTo>
                    <a:pt x="21" y="213"/>
                  </a:lnTo>
                  <a:lnTo>
                    <a:pt x="22" y="215"/>
                  </a:lnTo>
                  <a:lnTo>
                    <a:pt x="21" y="215"/>
                  </a:lnTo>
                  <a:lnTo>
                    <a:pt x="25" y="221"/>
                  </a:lnTo>
                  <a:lnTo>
                    <a:pt x="30" y="226"/>
                  </a:lnTo>
                  <a:lnTo>
                    <a:pt x="30" y="229"/>
                  </a:lnTo>
                  <a:lnTo>
                    <a:pt x="32" y="235"/>
                  </a:lnTo>
                  <a:lnTo>
                    <a:pt x="32" y="236"/>
                  </a:lnTo>
                  <a:lnTo>
                    <a:pt x="32" y="237"/>
                  </a:lnTo>
                  <a:lnTo>
                    <a:pt x="32" y="243"/>
                  </a:lnTo>
                  <a:lnTo>
                    <a:pt x="33" y="246"/>
                  </a:lnTo>
                  <a:lnTo>
                    <a:pt x="34" y="247"/>
                  </a:lnTo>
                  <a:lnTo>
                    <a:pt x="38" y="248"/>
                  </a:lnTo>
                  <a:lnTo>
                    <a:pt x="40" y="247"/>
                  </a:lnTo>
                  <a:lnTo>
                    <a:pt x="40" y="246"/>
                  </a:lnTo>
                  <a:lnTo>
                    <a:pt x="41" y="246"/>
                  </a:lnTo>
                  <a:lnTo>
                    <a:pt x="43" y="240"/>
                  </a:lnTo>
                  <a:lnTo>
                    <a:pt x="44" y="240"/>
                  </a:lnTo>
                  <a:lnTo>
                    <a:pt x="45" y="239"/>
                  </a:lnTo>
                  <a:lnTo>
                    <a:pt x="49" y="239"/>
                  </a:lnTo>
                  <a:lnTo>
                    <a:pt x="54" y="239"/>
                  </a:lnTo>
                  <a:lnTo>
                    <a:pt x="54" y="243"/>
                  </a:lnTo>
                  <a:lnTo>
                    <a:pt x="57" y="248"/>
                  </a:lnTo>
                  <a:lnTo>
                    <a:pt x="57" y="250"/>
                  </a:lnTo>
                  <a:lnTo>
                    <a:pt x="60" y="253"/>
                  </a:lnTo>
                  <a:lnTo>
                    <a:pt x="63" y="259"/>
                  </a:lnTo>
                  <a:lnTo>
                    <a:pt x="66" y="259"/>
                  </a:lnTo>
                  <a:lnTo>
                    <a:pt x="65" y="264"/>
                  </a:lnTo>
                  <a:lnTo>
                    <a:pt x="65" y="272"/>
                  </a:lnTo>
                  <a:lnTo>
                    <a:pt x="68" y="275"/>
                  </a:lnTo>
                  <a:lnTo>
                    <a:pt x="68" y="277"/>
                  </a:lnTo>
                  <a:lnTo>
                    <a:pt x="71" y="279"/>
                  </a:lnTo>
                  <a:lnTo>
                    <a:pt x="76" y="283"/>
                  </a:lnTo>
                  <a:lnTo>
                    <a:pt x="77" y="283"/>
                  </a:lnTo>
                  <a:lnTo>
                    <a:pt x="81" y="284"/>
                  </a:lnTo>
                  <a:lnTo>
                    <a:pt x="83" y="287"/>
                  </a:lnTo>
                  <a:lnTo>
                    <a:pt x="84" y="288"/>
                  </a:lnTo>
                  <a:lnTo>
                    <a:pt x="87" y="290"/>
                  </a:lnTo>
                  <a:lnTo>
                    <a:pt x="87" y="291"/>
                  </a:lnTo>
                  <a:lnTo>
                    <a:pt x="90" y="294"/>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4" name="Freeform 160">
              <a:extLst>
                <a:ext uri="{FF2B5EF4-FFF2-40B4-BE49-F238E27FC236}">
                  <a16:creationId xmlns:a16="http://schemas.microsoft.com/office/drawing/2014/main" id="{76CA833F-DA85-BAD4-A757-719A7542EF3F}"/>
                </a:ext>
              </a:extLst>
            </p:cNvPr>
            <p:cNvSpPr>
              <a:spLocks/>
            </p:cNvSpPr>
            <p:nvPr/>
          </p:nvSpPr>
          <p:spPr bwMode="auto">
            <a:xfrm>
              <a:off x="339303" y="2506139"/>
              <a:ext cx="40844" cy="51384"/>
            </a:xfrm>
            <a:custGeom>
              <a:avLst/>
              <a:gdLst>
                <a:gd name="T0" fmla="*/ 183 w 218"/>
                <a:gd name="T1" fmla="*/ 7 h 271"/>
                <a:gd name="T2" fmla="*/ 183 w 218"/>
                <a:gd name="T3" fmla="*/ 14 h 271"/>
                <a:gd name="T4" fmla="*/ 187 w 218"/>
                <a:gd name="T5" fmla="*/ 22 h 271"/>
                <a:gd name="T6" fmla="*/ 195 w 218"/>
                <a:gd name="T7" fmla="*/ 22 h 271"/>
                <a:gd name="T8" fmla="*/ 202 w 218"/>
                <a:gd name="T9" fmla="*/ 23 h 271"/>
                <a:gd name="T10" fmla="*/ 209 w 218"/>
                <a:gd name="T11" fmla="*/ 31 h 271"/>
                <a:gd name="T12" fmla="*/ 213 w 218"/>
                <a:gd name="T13" fmla="*/ 36 h 271"/>
                <a:gd name="T14" fmla="*/ 216 w 218"/>
                <a:gd name="T15" fmla="*/ 43 h 271"/>
                <a:gd name="T16" fmla="*/ 218 w 218"/>
                <a:gd name="T17" fmla="*/ 55 h 271"/>
                <a:gd name="T18" fmla="*/ 214 w 218"/>
                <a:gd name="T19" fmla="*/ 69 h 271"/>
                <a:gd name="T20" fmla="*/ 208 w 218"/>
                <a:gd name="T21" fmla="*/ 72 h 271"/>
                <a:gd name="T22" fmla="*/ 207 w 218"/>
                <a:gd name="T23" fmla="*/ 74 h 271"/>
                <a:gd name="T24" fmla="*/ 190 w 218"/>
                <a:gd name="T25" fmla="*/ 69 h 271"/>
                <a:gd name="T26" fmla="*/ 182 w 218"/>
                <a:gd name="T27" fmla="*/ 63 h 271"/>
                <a:gd name="T28" fmla="*/ 169 w 218"/>
                <a:gd name="T29" fmla="*/ 72 h 271"/>
                <a:gd name="T30" fmla="*/ 163 w 218"/>
                <a:gd name="T31" fmla="*/ 76 h 271"/>
                <a:gd name="T32" fmla="*/ 150 w 218"/>
                <a:gd name="T33" fmla="*/ 74 h 271"/>
                <a:gd name="T34" fmla="*/ 141 w 218"/>
                <a:gd name="T35" fmla="*/ 80 h 271"/>
                <a:gd name="T36" fmla="*/ 130 w 218"/>
                <a:gd name="T37" fmla="*/ 87 h 271"/>
                <a:gd name="T38" fmla="*/ 125 w 218"/>
                <a:gd name="T39" fmla="*/ 98 h 271"/>
                <a:gd name="T40" fmla="*/ 116 w 218"/>
                <a:gd name="T41" fmla="*/ 100 h 271"/>
                <a:gd name="T42" fmla="*/ 109 w 218"/>
                <a:gd name="T43" fmla="*/ 109 h 271"/>
                <a:gd name="T44" fmla="*/ 87 w 218"/>
                <a:gd name="T45" fmla="*/ 118 h 271"/>
                <a:gd name="T46" fmla="*/ 82 w 218"/>
                <a:gd name="T47" fmla="*/ 123 h 271"/>
                <a:gd name="T48" fmla="*/ 81 w 218"/>
                <a:gd name="T49" fmla="*/ 127 h 271"/>
                <a:gd name="T50" fmla="*/ 81 w 218"/>
                <a:gd name="T51" fmla="*/ 167 h 271"/>
                <a:gd name="T52" fmla="*/ 77 w 218"/>
                <a:gd name="T53" fmla="*/ 175 h 271"/>
                <a:gd name="T54" fmla="*/ 75 w 218"/>
                <a:gd name="T55" fmla="*/ 178 h 271"/>
                <a:gd name="T56" fmla="*/ 70 w 218"/>
                <a:gd name="T57" fmla="*/ 181 h 271"/>
                <a:gd name="T58" fmla="*/ 63 w 218"/>
                <a:gd name="T59" fmla="*/ 183 h 271"/>
                <a:gd name="T60" fmla="*/ 52 w 218"/>
                <a:gd name="T61" fmla="*/ 189 h 271"/>
                <a:gd name="T62" fmla="*/ 48 w 218"/>
                <a:gd name="T63" fmla="*/ 197 h 271"/>
                <a:gd name="T64" fmla="*/ 42 w 218"/>
                <a:gd name="T65" fmla="*/ 203 h 271"/>
                <a:gd name="T66" fmla="*/ 41 w 218"/>
                <a:gd name="T67" fmla="*/ 205 h 271"/>
                <a:gd name="T68" fmla="*/ 39 w 218"/>
                <a:gd name="T69" fmla="*/ 209 h 271"/>
                <a:gd name="T70" fmla="*/ 38 w 218"/>
                <a:gd name="T71" fmla="*/ 211 h 271"/>
                <a:gd name="T72" fmla="*/ 29 w 218"/>
                <a:gd name="T73" fmla="*/ 218 h 271"/>
                <a:gd name="T74" fmla="*/ 19 w 218"/>
                <a:gd name="T75" fmla="*/ 223 h 271"/>
                <a:gd name="T76" fmla="*/ 18 w 218"/>
                <a:gd name="T77" fmla="*/ 233 h 271"/>
                <a:gd name="T78" fmla="*/ 12 w 218"/>
                <a:gd name="T79" fmla="*/ 241 h 271"/>
                <a:gd name="T80" fmla="*/ 10 w 218"/>
                <a:gd name="T81" fmla="*/ 242 h 271"/>
                <a:gd name="T82" fmla="*/ 8 w 218"/>
                <a:gd name="T83" fmla="*/ 248 h 271"/>
                <a:gd name="T84" fmla="*/ 5 w 218"/>
                <a:gd name="T85" fmla="*/ 254 h 271"/>
                <a:gd name="T86" fmla="*/ 1 w 218"/>
                <a:gd name="T87" fmla="*/ 26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1">
                  <a:moveTo>
                    <a:pt x="176" y="0"/>
                  </a:moveTo>
                  <a:lnTo>
                    <a:pt x="182" y="3"/>
                  </a:lnTo>
                  <a:lnTo>
                    <a:pt x="183" y="7"/>
                  </a:lnTo>
                  <a:lnTo>
                    <a:pt x="183" y="9"/>
                  </a:lnTo>
                  <a:lnTo>
                    <a:pt x="182" y="12"/>
                  </a:lnTo>
                  <a:lnTo>
                    <a:pt x="183" y="14"/>
                  </a:lnTo>
                  <a:lnTo>
                    <a:pt x="183" y="20"/>
                  </a:lnTo>
                  <a:lnTo>
                    <a:pt x="184" y="21"/>
                  </a:lnTo>
                  <a:lnTo>
                    <a:pt x="187" y="22"/>
                  </a:lnTo>
                  <a:lnTo>
                    <a:pt x="189" y="21"/>
                  </a:lnTo>
                  <a:lnTo>
                    <a:pt x="193" y="22"/>
                  </a:lnTo>
                  <a:lnTo>
                    <a:pt x="195" y="22"/>
                  </a:lnTo>
                  <a:lnTo>
                    <a:pt x="196" y="23"/>
                  </a:lnTo>
                  <a:lnTo>
                    <a:pt x="201" y="23"/>
                  </a:lnTo>
                  <a:lnTo>
                    <a:pt x="202" y="23"/>
                  </a:lnTo>
                  <a:lnTo>
                    <a:pt x="205" y="25"/>
                  </a:lnTo>
                  <a:lnTo>
                    <a:pt x="207" y="28"/>
                  </a:lnTo>
                  <a:lnTo>
                    <a:pt x="209" y="31"/>
                  </a:lnTo>
                  <a:lnTo>
                    <a:pt x="209" y="33"/>
                  </a:lnTo>
                  <a:lnTo>
                    <a:pt x="212" y="36"/>
                  </a:lnTo>
                  <a:lnTo>
                    <a:pt x="213" y="36"/>
                  </a:lnTo>
                  <a:lnTo>
                    <a:pt x="216" y="39"/>
                  </a:lnTo>
                  <a:lnTo>
                    <a:pt x="216" y="41"/>
                  </a:lnTo>
                  <a:lnTo>
                    <a:pt x="216" y="43"/>
                  </a:lnTo>
                  <a:lnTo>
                    <a:pt x="217" y="46"/>
                  </a:lnTo>
                  <a:lnTo>
                    <a:pt x="217" y="49"/>
                  </a:lnTo>
                  <a:lnTo>
                    <a:pt x="218" y="55"/>
                  </a:lnTo>
                  <a:lnTo>
                    <a:pt x="218" y="65"/>
                  </a:lnTo>
                  <a:lnTo>
                    <a:pt x="216" y="67"/>
                  </a:lnTo>
                  <a:lnTo>
                    <a:pt x="214" y="69"/>
                  </a:lnTo>
                  <a:lnTo>
                    <a:pt x="212" y="69"/>
                  </a:lnTo>
                  <a:lnTo>
                    <a:pt x="209" y="72"/>
                  </a:lnTo>
                  <a:lnTo>
                    <a:pt x="208" y="72"/>
                  </a:lnTo>
                  <a:lnTo>
                    <a:pt x="208" y="73"/>
                  </a:lnTo>
                  <a:lnTo>
                    <a:pt x="207" y="73"/>
                  </a:lnTo>
                  <a:lnTo>
                    <a:pt x="207" y="74"/>
                  </a:lnTo>
                  <a:lnTo>
                    <a:pt x="196" y="74"/>
                  </a:lnTo>
                  <a:lnTo>
                    <a:pt x="193" y="70"/>
                  </a:lnTo>
                  <a:lnTo>
                    <a:pt x="190" y="69"/>
                  </a:lnTo>
                  <a:lnTo>
                    <a:pt x="189" y="65"/>
                  </a:lnTo>
                  <a:lnTo>
                    <a:pt x="187" y="63"/>
                  </a:lnTo>
                  <a:lnTo>
                    <a:pt x="182" y="63"/>
                  </a:lnTo>
                  <a:lnTo>
                    <a:pt x="176" y="63"/>
                  </a:lnTo>
                  <a:lnTo>
                    <a:pt x="174" y="65"/>
                  </a:lnTo>
                  <a:lnTo>
                    <a:pt x="169" y="72"/>
                  </a:lnTo>
                  <a:lnTo>
                    <a:pt x="165" y="74"/>
                  </a:lnTo>
                  <a:lnTo>
                    <a:pt x="163" y="74"/>
                  </a:lnTo>
                  <a:lnTo>
                    <a:pt x="163" y="76"/>
                  </a:lnTo>
                  <a:lnTo>
                    <a:pt x="154" y="76"/>
                  </a:lnTo>
                  <a:lnTo>
                    <a:pt x="152" y="74"/>
                  </a:lnTo>
                  <a:lnTo>
                    <a:pt x="150" y="74"/>
                  </a:lnTo>
                  <a:lnTo>
                    <a:pt x="150" y="76"/>
                  </a:lnTo>
                  <a:lnTo>
                    <a:pt x="147" y="78"/>
                  </a:lnTo>
                  <a:lnTo>
                    <a:pt x="141" y="80"/>
                  </a:lnTo>
                  <a:lnTo>
                    <a:pt x="139" y="85"/>
                  </a:lnTo>
                  <a:lnTo>
                    <a:pt x="133" y="85"/>
                  </a:lnTo>
                  <a:lnTo>
                    <a:pt x="130" y="87"/>
                  </a:lnTo>
                  <a:lnTo>
                    <a:pt x="127" y="88"/>
                  </a:lnTo>
                  <a:lnTo>
                    <a:pt x="125" y="96"/>
                  </a:lnTo>
                  <a:lnTo>
                    <a:pt x="125" y="98"/>
                  </a:lnTo>
                  <a:lnTo>
                    <a:pt x="117" y="99"/>
                  </a:lnTo>
                  <a:lnTo>
                    <a:pt x="116" y="99"/>
                  </a:lnTo>
                  <a:lnTo>
                    <a:pt x="116" y="100"/>
                  </a:lnTo>
                  <a:lnTo>
                    <a:pt x="116" y="103"/>
                  </a:lnTo>
                  <a:lnTo>
                    <a:pt x="114" y="107"/>
                  </a:lnTo>
                  <a:lnTo>
                    <a:pt x="109" y="109"/>
                  </a:lnTo>
                  <a:lnTo>
                    <a:pt x="100" y="109"/>
                  </a:lnTo>
                  <a:lnTo>
                    <a:pt x="92" y="112"/>
                  </a:lnTo>
                  <a:lnTo>
                    <a:pt x="87" y="118"/>
                  </a:lnTo>
                  <a:lnTo>
                    <a:pt x="84" y="121"/>
                  </a:lnTo>
                  <a:lnTo>
                    <a:pt x="83" y="123"/>
                  </a:lnTo>
                  <a:lnTo>
                    <a:pt x="82" y="123"/>
                  </a:lnTo>
                  <a:lnTo>
                    <a:pt x="82" y="124"/>
                  </a:lnTo>
                  <a:lnTo>
                    <a:pt x="82" y="127"/>
                  </a:lnTo>
                  <a:lnTo>
                    <a:pt x="81" y="127"/>
                  </a:lnTo>
                  <a:lnTo>
                    <a:pt x="81" y="128"/>
                  </a:lnTo>
                  <a:lnTo>
                    <a:pt x="81" y="129"/>
                  </a:lnTo>
                  <a:lnTo>
                    <a:pt x="81" y="167"/>
                  </a:lnTo>
                  <a:lnTo>
                    <a:pt x="80" y="169"/>
                  </a:lnTo>
                  <a:lnTo>
                    <a:pt x="78" y="173"/>
                  </a:lnTo>
                  <a:lnTo>
                    <a:pt x="77" y="175"/>
                  </a:lnTo>
                  <a:lnTo>
                    <a:pt x="76" y="175"/>
                  </a:lnTo>
                  <a:lnTo>
                    <a:pt x="76" y="176"/>
                  </a:lnTo>
                  <a:lnTo>
                    <a:pt x="75" y="178"/>
                  </a:lnTo>
                  <a:lnTo>
                    <a:pt x="74" y="183"/>
                  </a:lnTo>
                  <a:lnTo>
                    <a:pt x="71" y="181"/>
                  </a:lnTo>
                  <a:lnTo>
                    <a:pt x="70" y="181"/>
                  </a:lnTo>
                  <a:lnTo>
                    <a:pt x="68" y="181"/>
                  </a:lnTo>
                  <a:lnTo>
                    <a:pt x="67" y="183"/>
                  </a:lnTo>
                  <a:lnTo>
                    <a:pt x="63" y="183"/>
                  </a:lnTo>
                  <a:lnTo>
                    <a:pt x="62" y="186"/>
                  </a:lnTo>
                  <a:lnTo>
                    <a:pt x="56" y="187"/>
                  </a:lnTo>
                  <a:lnTo>
                    <a:pt x="52" y="189"/>
                  </a:lnTo>
                  <a:lnTo>
                    <a:pt x="50" y="192"/>
                  </a:lnTo>
                  <a:lnTo>
                    <a:pt x="48" y="194"/>
                  </a:lnTo>
                  <a:lnTo>
                    <a:pt x="48" y="197"/>
                  </a:lnTo>
                  <a:lnTo>
                    <a:pt x="43" y="198"/>
                  </a:lnTo>
                  <a:lnTo>
                    <a:pt x="43" y="203"/>
                  </a:lnTo>
                  <a:lnTo>
                    <a:pt x="42" y="203"/>
                  </a:lnTo>
                  <a:lnTo>
                    <a:pt x="42" y="204"/>
                  </a:lnTo>
                  <a:lnTo>
                    <a:pt x="41" y="204"/>
                  </a:lnTo>
                  <a:lnTo>
                    <a:pt x="41" y="205"/>
                  </a:lnTo>
                  <a:lnTo>
                    <a:pt x="41" y="207"/>
                  </a:lnTo>
                  <a:lnTo>
                    <a:pt x="40" y="209"/>
                  </a:lnTo>
                  <a:lnTo>
                    <a:pt x="39" y="209"/>
                  </a:lnTo>
                  <a:lnTo>
                    <a:pt x="39" y="210"/>
                  </a:lnTo>
                  <a:lnTo>
                    <a:pt x="38" y="210"/>
                  </a:lnTo>
                  <a:lnTo>
                    <a:pt x="38" y="211"/>
                  </a:lnTo>
                  <a:lnTo>
                    <a:pt x="38" y="216"/>
                  </a:lnTo>
                  <a:lnTo>
                    <a:pt x="32" y="218"/>
                  </a:lnTo>
                  <a:lnTo>
                    <a:pt x="29" y="218"/>
                  </a:lnTo>
                  <a:lnTo>
                    <a:pt x="27" y="219"/>
                  </a:lnTo>
                  <a:lnTo>
                    <a:pt x="21" y="222"/>
                  </a:lnTo>
                  <a:lnTo>
                    <a:pt x="19" y="223"/>
                  </a:lnTo>
                  <a:lnTo>
                    <a:pt x="19" y="227"/>
                  </a:lnTo>
                  <a:lnTo>
                    <a:pt x="18" y="230"/>
                  </a:lnTo>
                  <a:lnTo>
                    <a:pt x="18" y="233"/>
                  </a:lnTo>
                  <a:lnTo>
                    <a:pt x="16" y="238"/>
                  </a:lnTo>
                  <a:lnTo>
                    <a:pt x="12" y="240"/>
                  </a:lnTo>
                  <a:lnTo>
                    <a:pt x="12" y="241"/>
                  </a:lnTo>
                  <a:lnTo>
                    <a:pt x="11" y="241"/>
                  </a:lnTo>
                  <a:lnTo>
                    <a:pt x="11" y="242"/>
                  </a:lnTo>
                  <a:lnTo>
                    <a:pt x="10" y="242"/>
                  </a:lnTo>
                  <a:lnTo>
                    <a:pt x="10" y="244"/>
                  </a:lnTo>
                  <a:lnTo>
                    <a:pt x="9" y="248"/>
                  </a:lnTo>
                  <a:lnTo>
                    <a:pt x="8" y="248"/>
                  </a:lnTo>
                  <a:lnTo>
                    <a:pt x="8" y="249"/>
                  </a:lnTo>
                  <a:lnTo>
                    <a:pt x="8" y="251"/>
                  </a:lnTo>
                  <a:lnTo>
                    <a:pt x="5" y="254"/>
                  </a:lnTo>
                  <a:lnTo>
                    <a:pt x="5" y="260"/>
                  </a:lnTo>
                  <a:lnTo>
                    <a:pt x="5" y="262"/>
                  </a:lnTo>
                  <a:lnTo>
                    <a:pt x="1" y="263"/>
                  </a:lnTo>
                  <a:lnTo>
                    <a:pt x="0" y="265"/>
                  </a:lnTo>
                  <a:lnTo>
                    <a:pt x="1" y="27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5" name="Freeform 161">
              <a:extLst>
                <a:ext uri="{FF2B5EF4-FFF2-40B4-BE49-F238E27FC236}">
                  <a16:creationId xmlns:a16="http://schemas.microsoft.com/office/drawing/2014/main" id="{66E6010C-4E8C-BD82-EA56-D0DDE69909EE}"/>
                </a:ext>
              </a:extLst>
            </p:cNvPr>
            <p:cNvSpPr>
              <a:spLocks/>
            </p:cNvSpPr>
            <p:nvPr/>
          </p:nvSpPr>
          <p:spPr bwMode="auto">
            <a:xfrm>
              <a:off x="348526" y="2460025"/>
              <a:ext cx="32938" cy="46114"/>
            </a:xfrm>
            <a:custGeom>
              <a:avLst/>
              <a:gdLst>
                <a:gd name="T0" fmla="*/ 0 w 181"/>
                <a:gd name="T1" fmla="*/ 1 h 246"/>
                <a:gd name="T2" fmla="*/ 3 w 181"/>
                <a:gd name="T3" fmla="*/ 8 h 246"/>
                <a:gd name="T4" fmla="*/ 6 w 181"/>
                <a:gd name="T5" fmla="*/ 9 h 246"/>
                <a:gd name="T6" fmla="*/ 8 w 181"/>
                <a:gd name="T7" fmla="*/ 11 h 246"/>
                <a:gd name="T8" fmla="*/ 11 w 181"/>
                <a:gd name="T9" fmla="*/ 19 h 246"/>
                <a:gd name="T10" fmla="*/ 17 w 181"/>
                <a:gd name="T11" fmla="*/ 22 h 246"/>
                <a:gd name="T12" fmla="*/ 24 w 181"/>
                <a:gd name="T13" fmla="*/ 25 h 246"/>
                <a:gd name="T14" fmla="*/ 30 w 181"/>
                <a:gd name="T15" fmla="*/ 22 h 246"/>
                <a:gd name="T16" fmla="*/ 34 w 181"/>
                <a:gd name="T17" fmla="*/ 26 h 246"/>
                <a:gd name="T18" fmla="*/ 35 w 181"/>
                <a:gd name="T19" fmla="*/ 25 h 246"/>
                <a:gd name="T20" fmla="*/ 36 w 181"/>
                <a:gd name="T21" fmla="*/ 19 h 246"/>
                <a:gd name="T22" fmla="*/ 40 w 181"/>
                <a:gd name="T23" fmla="*/ 19 h 246"/>
                <a:gd name="T24" fmla="*/ 41 w 181"/>
                <a:gd name="T25" fmla="*/ 27 h 246"/>
                <a:gd name="T26" fmla="*/ 47 w 181"/>
                <a:gd name="T27" fmla="*/ 30 h 246"/>
                <a:gd name="T28" fmla="*/ 51 w 181"/>
                <a:gd name="T29" fmla="*/ 31 h 246"/>
                <a:gd name="T30" fmla="*/ 53 w 181"/>
                <a:gd name="T31" fmla="*/ 35 h 246"/>
                <a:gd name="T32" fmla="*/ 61 w 181"/>
                <a:gd name="T33" fmla="*/ 40 h 246"/>
                <a:gd name="T34" fmla="*/ 68 w 181"/>
                <a:gd name="T35" fmla="*/ 42 h 246"/>
                <a:gd name="T36" fmla="*/ 74 w 181"/>
                <a:gd name="T37" fmla="*/ 40 h 246"/>
                <a:gd name="T38" fmla="*/ 76 w 181"/>
                <a:gd name="T39" fmla="*/ 38 h 246"/>
                <a:gd name="T40" fmla="*/ 79 w 181"/>
                <a:gd name="T41" fmla="*/ 38 h 246"/>
                <a:gd name="T42" fmla="*/ 88 w 181"/>
                <a:gd name="T43" fmla="*/ 38 h 246"/>
                <a:gd name="T44" fmla="*/ 95 w 181"/>
                <a:gd name="T45" fmla="*/ 47 h 246"/>
                <a:gd name="T46" fmla="*/ 99 w 181"/>
                <a:gd name="T47" fmla="*/ 52 h 246"/>
                <a:gd name="T48" fmla="*/ 102 w 181"/>
                <a:gd name="T49" fmla="*/ 60 h 246"/>
                <a:gd name="T50" fmla="*/ 103 w 181"/>
                <a:gd name="T51" fmla="*/ 62 h 246"/>
                <a:gd name="T52" fmla="*/ 110 w 181"/>
                <a:gd name="T53" fmla="*/ 69 h 246"/>
                <a:gd name="T54" fmla="*/ 113 w 181"/>
                <a:gd name="T55" fmla="*/ 71 h 246"/>
                <a:gd name="T56" fmla="*/ 117 w 181"/>
                <a:gd name="T57" fmla="*/ 74 h 246"/>
                <a:gd name="T58" fmla="*/ 124 w 181"/>
                <a:gd name="T59" fmla="*/ 82 h 246"/>
                <a:gd name="T60" fmla="*/ 139 w 181"/>
                <a:gd name="T61" fmla="*/ 93 h 246"/>
                <a:gd name="T62" fmla="*/ 142 w 181"/>
                <a:gd name="T63" fmla="*/ 91 h 246"/>
                <a:gd name="T64" fmla="*/ 153 w 181"/>
                <a:gd name="T65" fmla="*/ 93 h 246"/>
                <a:gd name="T66" fmla="*/ 161 w 181"/>
                <a:gd name="T67" fmla="*/ 104 h 246"/>
                <a:gd name="T68" fmla="*/ 164 w 181"/>
                <a:gd name="T69" fmla="*/ 106 h 246"/>
                <a:gd name="T70" fmla="*/ 164 w 181"/>
                <a:gd name="T71" fmla="*/ 109 h 246"/>
                <a:gd name="T72" fmla="*/ 165 w 181"/>
                <a:gd name="T73" fmla="*/ 115 h 246"/>
                <a:gd name="T74" fmla="*/ 164 w 181"/>
                <a:gd name="T75" fmla="*/ 123 h 246"/>
                <a:gd name="T76" fmla="*/ 166 w 181"/>
                <a:gd name="T77" fmla="*/ 137 h 246"/>
                <a:gd name="T78" fmla="*/ 170 w 181"/>
                <a:gd name="T79" fmla="*/ 145 h 246"/>
                <a:gd name="T80" fmla="*/ 172 w 181"/>
                <a:gd name="T81" fmla="*/ 147 h 246"/>
                <a:gd name="T82" fmla="*/ 177 w 181"/>
                <a:gd name="T83" fmla="*/ 151 h 246"/>
                <a:gd name="T84" fmla="*/ 177 w 181"/>
                <a:gd name="T85" fmla="*/ 154 h 246"/>
                <a:gd name="T86" fmla="*/ 181 w 181"/>
                <a:gd name="T87" fmla="*/ 158 h 246"/>
                <a:gd name="T88" fmla="*/ 177 w 181"/>
                <a:gd name="T89" fmla="*/ 167 h 246"/>
                <a:gd name="T90" fmla="*/ 173 w 181"/>
                <a:gd name="T91" fmla="*/ 170 h 246"/>
                <a:gd name="T92" fmla="*/ 168 w 181"/>
                <a:gd name="T93" fmla="*/ 172 h 246"/>
                <a:gd name="T94" fmla="*/ 164 w 181"/>
                <a:gd name="T95" fmla="*/ 173 h 246"/>
                <a:gd name="T96" fmla="*/ 163 w 181"/>
                <a:gd name="T97" fmla="*/ 174 h 246"/>
                <a:gd name="T98" fmla="*/ 157 w 181"/>
                <a:gd name="T99" fmla="*/ 180 h 246"/>
                <a:gd name="T100" fmla="*/ 156 w 181"/>
                <a:gd name="T101" fmla="*/ 189 h 246"/>
                <a:gd name="T102" fmla="*/ 157 w 181"/>
                <a:gd name="T103" fmla="*/ 200 h 246"/>
                <a:gd name="T104" fmla="*/ 153 w 181"/>
                <a:gd name="T105" fmla="*/ 204 h 246"/>
                <a:gd name="T106" fmla="*/ 150 w 181"/>
                <a:gd name="T107" fmla="*/ 213 h 246"/>
                <a:gd name="T108" fmla="*/ 150 w 181"/>
                <a:gd name="T109" fmla="*/ 218 h 246"/>
                <a:gd name="T110" fmla="*/ 148 w 181"/>
                <a:gd name="T111" fmla="*/ 223 h 246"/>
                <a:gd name="T112" fmla="*/ 148 w 181"/>
                <a:gd name="T113" fmla="*/ 226 h 246"/>
                <a:gd name="T114" fmla="*/ 145 w 181"/>
                <a:gd name="T115" fmla="*/ 237 h 246"/>
                <a:gd name="T116" fmla="*/ 134 w 181"/>
                <a:gd name="T117" fmla="*/ 235 h 246"/>
                <a:gd name="T118" fmla="*/ 126 w 181"/>
                <a:gd name="T119" fmla="*/ 238 h 246"/>
                <a:gd name="T120" fmla="*/ 124 w 181"/>
                <a:gd name="T1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246">
                  <a:moveTo>
                    <a:pt x="3" y="0"/>
                  </a:moveTo>
                  <a:lnTo>
                    <a:pt x="0" y="1"/>
                  </a:lnTo>
                  <a:lnTo>
                    <a:pt x="0" y="6"/>
                  </a:lnTo>
                  <a:lnTo>
                    <a:pt x="3" y="8"/>
                  </a:lnTo>
                  <a:lnTo>
                    <a:pt x="4" y="8"/>
                  </a:lnTo>
                  <a:lnTo>
                    <a:pt x="6" y="9"/>
                  </a:lnTo>
                  <a:lnTo>
                    <a:pt x="6" y="10"/>
                  </a:lnTo>
                  <a:lnTo>
                    <a:pt x="8" y="11"/>
                  </a:lnTo>
                  <a:lnTo>
                    <a:pt x="11" y="14"/>
                  </a:lnTo>
                  <a:lnTo>
                    <a:pt x="11" y="19"/>
                  </a:lnTo>
                  <a:lnTo>
                    <a:pt x="14" y="20"/>
                  </a:lnTo>
                  <a:lnTo>
                    <a:pt x="17" y="22"/>
                  </a:lnTo>
                  <a:lnTo>
                    <a:pt x="24" y="22"/>
                  </a:lnTo>
                  <a:lnTo>
                    <a:pt x="24" y="25"/>
                  </a:lnTo>
                  <a:lnTo>
                    <a:pt x="26" y="22"/>
                  </a:lnTo>
                  <a:lnTo>
                    <a:pt x="30" y="22"/>
                  </a:lnTo>
                  <a:lnTo>
                    <a:pt x="33" y="25"/>
                  </a:lnTo>
                  <a:lnTo>
                    <a:pt x="34" y="26"/>
                  </a:lnTo>
                  <a:lnTo>
                    <a:pt x="34" y="25"/>
                  </a:lnTo>
                  <a:lnTo>
                    <a:pt x="35" y="25"/>
                  </a:lnTo>
                  <a:lnTo>
                    <a:pt x="35" y="21"/>
                  </a:lnTo>
                  <a:lnTo>
                    <a:pt x="36" y="19"/>
                  </a:lnTo>
                  <a:lnTo>
                    <a:pt x="39" y="16"/>
                  </a:lnTo>
                  <a:lnTo>
                    <a:pt x="40" y="19"/>
                  </a:lnTo>
                  <a:lnTo>
                    <a:pt x="40" y="22"/>
                  </a:lnTo>
                  <a:lnTo>
                    <a:pt x="41" y="27"/>
                  </a:lnTo>
                  <a:lnTo>
                    <a:pt x="44" y="27"/>
                  </a:lnTo>
                  <a:lnTo>
                    <a:pt x="47" y="30"/>
                  </a:lnTo>
                  <a:lnTo>
                    <a:pt x="49" y="30"/>
                  </a:lnTo>
                  <a:lnTo>
                    <a:pt x="51" y="31"/>
                  </a:lnTo>
                  <a:lnTo>
                    <a:pt x="52" y="33"/>
                  </a:lnTo>
                  <a:lnTo>
                    <a:pt x="53" y="35"/>
                  </a:lnTo>
                  <a:lnTo>
                    <a:pt x="57" y="40"/>
                  </a:lnTo>
                  <a:lnTo>
                    <a:pt x="61" y="40"/>
                  </a:lnTo>
                  <a:lnTo>
                    <a:pt x="63" y="42"/>
                  </a:lnTo>
                  <a:lnTo>
                    <a:pt x="68" y="42"/>
                  </a:lnTo>
                  <a:lnTo>
                    <a:pt x="71" y="40"/>
                  </a:lnTo>
                  <a:lnTo>
                    <a:pt x="74" y="40"/>
                  </a:lnTo>
                  <a:lnTo>
                    <a:pt x="76" y="39"/>
                  </a:lnTo>
                  <a:lnTo>
                    <a:pt x="76" y="38"/>
                  </a:lnTo>
                  <a:lnTo>
                    <a:pt x="77" y="38"/>
                  </a:lnTo>
                  <a:lnTo>
                    <a:pt x="79" y="38"/>
                  </a:lnTo>
                  <a:lnTo>
                    <a:pt x="85" y="38"/>
                  </a:lnTo>
                  <a:lnTo>
                    <a:pt x="88" y="38"/>
                  </a:lnTo>
                  <a:lnTo>
                    <a:pt x="91" y="40"/>
                  </a:lnTo>
                  <a:lnTo>
                    <a:pt x="95" y="47"/>
                  </a:lnTo>
                  <a:lnTo>
                    <a:pt x="99" y="51"/>
                  </a:lnTo>
                  <a:lnTo>
                    <a:pt x="99" y="52"/>
                  </a:lnTo>
                  <a:lnTo>
                    <a:pt x="102" y="52"/>
                  </a:lnTo>
                  <a:lnTo>
                    <a:pt x="102" y="60"/>
                  </a:lnTo>
                  <a:lnTo>
                    <a:pt x="104" y="62"/>
                  </a:lnTo>
                  <a:lnTo>
                    <a:pt x="103" y="62"/>
                  </a:lnTo>
                  <a:lnTo>
                    <a:pt x="104" y="63"/>
                  </a:lnTo>
                  <a:lnTo>
                    <a:pt x="110" y="69"/>
                  </a:lnTo>
                  <a:lnTo>
                    <a:pt x="111" y="69"/>
                  </a:lnTo>
                  <a:lnTo>
                    <a:pt x="113" y="71"/>
                  </a:lnTo>
                  <a:lnTo>
                    <a:pt x="117" y="73"/>
                  </a:lnTo>
                  <a:lnTo>
                    <a:pt x="117" y="74"/>
                  </a:lnTo>
                  <a:lnTo>
                    <a:pt x="121" y="77"/>
                  </a:lnTo>
                  <a:lnTo>
                    <a:pt x="124" y="82"/>
                  </a:lnTo>
                  <a:lnTo>
                    <a:pt x="134" y="87"/>
                  </a:lnTo>
                  <a:lnTo>
                    <a:pt x="139" y="93"/>
                  </a:lnTo>
                  <a:lnTo>
                    <a:pt x="142" y="93"/>
                  </a:lnTo>
                  <a:lnTo>
                    <a:pt x="142" y="91"/>
                  </a:lnTo>
                  <a:lnTo>
                    <a:pt x="150" y="91"/>
                  </a:lnTo>
                  <a:lnTo>
                    <a:pt x="153" y="93"/>
                  </a:lnTo>
                  <a:lnTo>
                    <a:pt x="159" y="102"/>
                  </a:lnTo>
                  <a:lnTo>
                    <a:pt x="161" y="104"/>
                  </a:lnTo>
                  <a:lnTo>
                    <a:pt x="161" y="105"/>
                  </a:lnTo>
                  <a:lnTo>
                    <a:pt x="164" y="106"/>
                  </a:lnTo>
                  <a:lnTo>
                    <a:pt x="162" y="107"/>
                  </a:lnTo>
                  <a:lnTo>
                    <a:pt x="164" y="109"/>
                  </a:lnTo>
                  <a:lnTo>
                    <a:pt x="164" y="113"/>
                  </a:lnTo>
                  <a:lnTo>
                    <a:pt x="165" y="115"/>
                  </a:lnTo>
                  <a:lnTo>
                    <a:pt x="164" y="117"/>
                  </a:lnTo>
                  <a:lnTo>
                    <a:pt x="164" y="123"/>
                  </a:lnTo>
                  <a:lnTo>
                    <a:pt x="166" y="128"/>
                  </a:lnTo>
                  <a:lnTo>
                    <a:pt x="166" y="137"/>
                  </a:lnTo>
                  <a:lnTo>
                    <a:pt x="168" y="139"/>
                  </a:lnTo>
                  <a:lnTo>
                    <a:pt x="170" y="145"/>
                  </a:lnTo>
                  <a:lnTo>
                    <a:pt x="170" y="146"/>
                  </a:lnTo>
                  <a:lnTo>
                    <a:pt x="172" y="147"/>
                  </a:lnTo>
                  <a:lnTo>
                    <a:pt x="175" y="150"/>
                  </a:lnTo>
                  <a:lnTo>
                    <a:pt x="177" y="151"/>
                  </a:lnTo>
                  <a:lnTo>
                    <a:pt x="177" y="153"/>
                  </a:lnTo>
                  <a:lnTo>
                    <a:pt x="177" y="154"/>
                  </a:lnTo>
                  <a:lnTo>
                    <a:pt x="178" y="156"/>
                  </a:lnTo>
                  <a:lnTo>
                    <a:pt x="181" y="158"/>
                  </a:lnTo>
                  <a:lnTo>
                    <a:pt x="181" y="164"/>
                  </a:lnTo>
                  <a:lnTo>
                    <a:pt x="177" y="167"/>
                  </a:lnTo>
                  <a:lnTo>
                    <a:pt x="175" y="169"/>
                  </a:lnTo>
                  <a:lnTo>
                    <a:pt x="173" y="170"/>
                  </a:lnTo>
                  <a:lnTo>
                    <a:pt x="170" y="173"/>
                  </a:lnTo>
                  <a:lnTo>
                    <a:pt x="168" y="172"/>
                  </a:lnTo>
                  <a:lnTo>
                    <a:pt x="166" y="173"/>
                  </a:lnTo>
                  <a:lnTo>
                    <a:pt x="164" y="173"/>
                  </a:lnTo>
                  <a:lnTo>
                    <a:pt x="163" y="173"/>
                  </a:lnTo>
                  <a:lnTo>
                    <a:pt x="163" y="174"/>
                  </a:lnTo>
                  <a:lnTo>
                    <a:pt x="161" y="173"/>
                  </a:lnTo>
                  <a:lnTo>
                    <a:pt x="157" y="180"/>
                  </a:lnTo>
                  <a:lnTo>
                    <a:pt x="157" y="184"/>
                  </a:lnTo>
                  <a:lnTo>
                    <a:pt x="156" y="189"/>
                  </a:lnTo>
                  <a:lnTo>
                    <a:pt x="157" y="193"/>
                  </a:lnTo>
                  <a:lnTo>
                    <a:pt x="157" y="200"/>
                  </a:lnTo>
                  <a:lnTo>
                    <a:pt x="156" y="202"/>
                  </a:lnTo>
                  <a:lnTo>
                    <a:pt x="153" y="204"/>
                  </a:lnTo>
                  <a:lnTo>
                    <a:pt x="150" y="208"/>
                  </a:lnTo>
                  <a:lnTo>
                    <a:pt x="150" y="213"/>
                  </a:lnTo>
                  <a:lnTo>
                    <a:pt x="148" y="215"/>
                  </a:lnTo>
                  <a:lnTo>
                    <a:pt x="150" y="218"/>
                  </a:lnTo>
                  <a:lnTo>
                    <a:pt x="149" y="223"/>
                  </a:lnTo>
                  <a:lnTo>
                    <a:pt x="148" y="223"/>
                  </a:lnTo>
                  <a:lnTo>
                    <a:pt x="148" y="224"/>
                  </a:lnTo>
                  <a:lnTo>
                    <a:pt x="148" y="226"/>
                  </a:lnTo>
                  <a:lnTo>
                    <a:pt x="146" y="229"/>
                  </a:lnTo>
                  <a:lnTo>
                    <a:pt x="145" y="237"/>
                  </a:lnTo>
                  <a:lnTo>
                    <a:pt x="137" y="237"/>
                  </a:lnTo>
                  <a:lnTo>
                    <a:pt x="134" y="235"/>
                  </a:lnTo>
                  <a:lnTo>
                    <a:pt x="128" y="237"/>
                  </a:lnTo>
                  <a:lnTo>
                    <a:pt x="126" y="238"/>
                  </a:lnTo>
                  <a:lnTo>
                    <a:pt x="124" y="240"/>
                  </a:lnTo>
                  <a:lnTo>
                    <a:pt x="124" y="246"/>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6" name="Freeform 162">
              <a:extLst>
                <a:ext uri="{FF2B5EF4-FFF2-40B4-BE49-F238E27FC236}">
                  <a16:creationId xmlns:a16="http://schemas.microsoft.com/office/drawing/2014/main" id="{AB49FD09-3F77-0753-8A2B-2CA7B33E9ADF}"/>
                </a:ext>
              </a:extLst>
            </p:cNvPr>
            <p:cNvSpPr>
              <a:spLocks/>
            </p:cNvSpPr>
            <p:nvPr/>
          </p:nvSpPr>
          <p:spPr bwMode="auto">
            <a:xfrm>
              <a:off x="324810" y="2449485"/>
              <a:ext cx="26351" cy="6588"/>
            </a:xfrm>
            <a:custGeom>
              <a:avLst/>
              <a:gdLst>
                <a:gd name="T0" fmla="*/ 0 w 140"/>
                <a:gd name="T1" fmla="*/ 2 h 41"/>
                <a:gd name="T2" fmla="*/ 0 w 140"/>
                <a:gd name="T3" fmla="*/ 8 h 41"/>
                <a:gd name="T4" fmla="*/ 3 w 140"/>
                <a:gd name="T5" fmla="*/ 8 h 41"/>
                <a:gd name="T6" fmla="*/ 5 w 140"/>
                <a:gd name="T7" fmla="*/ 10 h 41"/>
                <a:gd name="T8" fmla="*/ 11 w 140"/>
                <a:gd name="T9" fmla="*/ 10 h 41"/>
                <a:gd name="T10" fmla="*/ 14 w 140"/>
                <a:gd name="T11" fmla="*/ 11 h 41"/>
                <a:gd name="T12" fmla="*/ 16 w 140"/>
                <a:gd name="T13" fmla="*/ 10 h 41"/>
                <a:gd name="T14" fmla="*/ 20 w 140"/>
                <a:gd name="T15" fmla="*/ 10 h 41"/>
                <a:gd name="T16" fmla="*/ 25 w 140"/>
                <a:gd name="T17" fmla="*/ 8 h 41"/>
                <a:gd name="T18" fmla="*/ 27 w 140"/>
                <a:gd name="T19" fmla="*/ 8 h 41"/>
                <a:gd name="T20" fmla="*/ 33 w 140"/>
                <a:gd name="T21" fmla="*/ 6 h 41"/>
                <a:gd name="T22" fmla="*/ 35 w 140"/>
                <a:gd name="T23" fmla="*/ 4 h 41"/>
                <a:gd name="T24" fmla="*/ 39 w 140"/>
                <a:gd name="T25" fmla="*/ 8 h 41"/>
                <a:gd name="T26" fmla="*/ 38 w 140"/>
                <a:gd name="T27" fmla="*/ 10 h 41"/>
                <a:gd name="T28" fmla="*/ 39 w 140"/>
                <a:gd name="T29" fmla="*/ 11 h 41"/>
                <a:gd name="T30" fmla="*/ 44 w 140"/>
                <a:gd name="T31" fmla="*/ 11 h 41"/>
                <a:gd name="T32" fmla="*/ 49 w 140"/>
                <a:gd name="T33" fmla="*/ 8 h 41"/>
                <a:gd name="T34" fmla="*/ 50 w 140"/>
                <a:gd name="T35" fmla="*/ 2 h 41"/>
                <a:gd name="T36" fmla="*/ 55 w 140"/>
                <a:gd name="T37" fmla="*/ 2 h 41"/>
                <a:gd name="T38" fmla="*/ 57 w 140"/>
                <a:gd name="T39" fmla="*/ 1 h 41"/>
                <a:gd name="T40" fmla="*/ 57 w 140"/>
                <a:gd name="T41" fmla="*/ 0 h 41"/>
                <a:gd name="T42" fmla="*/ 58 w 140"/>
                <a:gd name="T43" fmla="*/ 0 h 41"/>
                <a:gd name="T44" fmla="*/ 61 w 140"/>
                <a:gd name="T45" fmla="*/ 2 h 41"/>
                <a:gd name="T46" fmla="*/ 63 w 140"/>
                <a:gd name="T47" fmla="*/ 5 h 41"/>
                <a:gd name="T48" fmla="*/ 66 w 140"/>
                <a:gd name="T49" fmla="*/ 6 h 41"/>
                <a:gd name="T50" fmla="*/ 68 w 140"/>
                <a:gd name="T51" fmla="*/ 6 h 41"/>
                <a:gd name="T52" fmla="*/ 71 w 140"/>
                <a:gd name="T53" fmla="*/ 8 h 41"/>
                <a:gd name="T54" fmla="*/ 73 w 140"/>
                <a:gd name="T55" fmla="*/ 8 h 41"/>
                <a:gd name="T56" fmla="*/ 80 w 140"/>
                <a:gd name="T57" fmla="*/ 10 h 41"/>
                <a:gd name="T58" fmla="*/ 81 w 140"/>
                <a:gd name="T59" fmla="*/ 10 h 41"/>
                <a:gd name="T60" fmla="*/ 83 w 140"/>
                <a:gd name="T61" fmla="*/ 13 h 41"/>
                <a:gd name="T62" fmla="*/ 84 w 140"/>
                <a:gd name="T63" fmla="*/ 17 h 41"/>
                <a:gd name="T64" fmla="*/ 87 w 140"/>
                <a:gd name="T65" fmla="*/ 21 h 41"/>
                <a:gd name="T66" fmla="*/ 91 w 140"/>
                <a:gd name="T67" fmla="*/ 21 h 41"/>
                <a:gd name="T68" fmla="*/ 91 w 140"/>
                <a:gd name="T69" fmla="*/ 24 h 41"/>
                <a:gd name="T70" fmla="*/ 91 w 140"/>
                <a:gd name="T71" fmla="*/ 28 h 41"/>
                <a:gd name="T72" fmla="*/ 93 w 140"/>
                <a:gd name="T73" fmla="*/ 30 h 41"/>
                <a:gd name="T74" fmla="*/ 102 w 140"/>
                <a:gd name="T75" fmla="*/ 33 h 41"/>
                <a:gd name="T76" fmla="*/ 118 w 140"/>
                <a:gd name="T77" fmla="*/ 33 h 41"/>
                <a:gd name="T78" fmla="*/ 119 w 140"/>
                <a:gd name="T79" fmla="*/ 31 h 41"/>
                <a:gd name="T80" fmla="*/ 118 w 140"/>
                <a:gd name="T81" fmla="*/ 30 h 41"/>
                <a:gd name="T82" fmla="*/ 120 w 140"/>
                <a:gd name="T83" fmla="*/ 24 h 41"/>
                <a:gd name="T84" fmla="*/ 122 w 140"/>
                <a:gd name="T85" fmla="*/ 23 h 41"/>
                <a:gd name="T86" fmla="*/ 122 w 140"/>
                <a:gd name="T87" fmla="*/ 22 h 41"/>
                <a:gd name="T88" fmla="*/ 123 w 140"/>
                <a:gd name="T89" fmla="*/ 22 h 41"/>
                <a:gd name="T90" fmla="*/ 126 w 140"/>
                <a:gd name="T91" fmla="*/ 22 h 41"/>
                <a:gd name="T92" fmla="*/ 126 w 140"/>
                <a:gd name="T93" fmla="*/ 19 h 41"/>
                <a:gd name="T94" fmla="*/ 131 w 140"/>
                <a:gd name="T95" fmla="*/ 19 h 41"/>
                <a:gd name="T96" fmla="*/ 134 w 140"/>
                <a:gd name="T97" fmla="*/ 19 h 41"/>
                <a:gd name="T98" fmla="*/ 138 w 140"/>
                <a:gd name="T99" fmla="*/ 21 h 41"/>
                <a:gd name="T100" fmla="*/ 135 w 140"/>
                <a:gd name="T101" fmla="*/ 23 h 41"/>
                <a:gd name="T102" fmla="*/ 138 w 140"/>
                <a:gd name="T103" fmla="*/ 24 h 41"/>
                <a:gd name="T104" fmla="*/ 138 w 140"/>
                <a:gd name="T105" fmla="*/ 28 h 41"/>
                <a:gd name="T106" fmla="*/ 140 w 140"/>
                <a:gd name="T107" fmla="*/ 30 h 41"/>
                <a:gd name="T108" fmla="*/ 138 w 140"/>
                <a:gd name="T109" fmla="*/ 35 h 41"/>
                <a:gd name="T110" fmla="*/ 138 w 140"/>
                <a:gd name="T11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41">
                  <a:moveTo>
                    <a:pt x="0" y="2"/>
                  </a:moveTo>
                  <a:lnTo>
                    <a:pt x="0" y="8"/>
                  </a:lnTo>
                  <a:lnTo>
                    <a:pt x="3" y="8"/>
                  </a:lnTo>
                  <a:lnTo>
                    <a:pt x="5" y="10"/>
                  </a:lnTo>
                  <a:lnTo>
                    <a:pt x="11" y="10"/>
                  </a:lnTo>
                  <a:lnTo>
                    <a:pt x="14" y="11"/>
                  </a:lnTo>
                  <a:lnTo>
                    <a:pt x="16" y="10"/>
                  </a:lnTo>
                  <a:lnTo>
                    <a:pt x="20" y="10"/>
                  </a:lnTo>
                  <a:lnTo>
                    <a:pt x="25" y="8"/>
                  </a:lnTo>
                  <a:lnTo>
                    <a:pt x="27" y="8"/>
                  </a:lnTo>
                  <a:lnTo>
                    <a:pt x="33" y="6"/>
                  </a:lnTo>
                  <a:lnTo>
                    <a:pt x="35" y="4"/>
                  </a:lnTo>
                  <a:lnTo>
                    <a:pt x="39" y="8"/>
                  </a:lnTo>
                  <a:lnTo>
                    <a:pt x="38" y="10"/>
                  </a:lnTo>
                  <a:lnTo>
                    <a:pt x="39" y="11"/>
                  </a:lnTo>
                  <a:lnTo>
                    <a:pt x="44" y="11"/>
                  </a:lnTo>
                  <a:lnTo>
                    <a:pt x="49" y="8"/>
                  </a:lnTo>
                  <a:lnTo>
                    <a:pt x="50" y="2"/>
                  </a:lnTo>
                  <a:lnTo>
                    <a:pt x="55" y="2"/>
                  </a:lnTo>
                  <a:lnTo>
                    <a:pt x="57" y="1"/>
                  </a:lnTo>
                  <a:lnTo>
                    <a:pt x="57" y="0"/>
                  </a:lnTo>
                  <a:lnTo>
                    <a:pt x="58" y="0"/>
                  </a:lnTo>
                  <a:lnTo>
                    <a:pt x="61" y="2"/>
                  </a:lnTo>
                  <a:lnTo>
                    <a:pt x="63" y="5"/>
                  </a:lnTo>
                  <a:lnTo>
                    <a:pt x="66" y="6"/>
                  </a:lnTo>
                  <a:lnTo>
                    <a:pt x="68" y="6"/>
                  </a:lnTo>
                  <a:lnTo>
                    <a:pt x="71" y="8"/>
                  </a:lnTo>
                  <a:lnTo>
                    <a:pt x="73" y="8"/>
                  </a:lnTo>
                  <a:lnTo>
                    <a:pt x="80" y="10"/>
                  </a:lnTo>
                  <a:lnTo>
                    <a:pt x="81" y="10"/>
                  </a:lnTo>
                  <a:lnTo>
                    <a:pt x="83" y="13"/>
                  </a:lnTo>
                  <a:lnTo>
                    <a:pt x="84" y="17"/>
                  </a:lnTo>
                  <a:lnTo>
                    <a:pt x="87" y="21"/>
                  </a:lnTo>
                  <a:lnTo>
                    <a:pt x="91" y="21"/>
                  </a:lnTo>
                  <a:lnTo>
                    <a:pt x="91" y="24"/>
                  </a:lnTo>
                  <a:lnTo>
                    <a:pt x="91" y="28"/>
                  </a:lnTo>
                  <a:lnTo>
                    <a:pt x="93" y="30"/>
                  </a:lnTo>
                  <a:lnTo>
                    <a:pt x="102" y="33"/>
                  </a:lnTo>
                  <a:lnTo>
                    <a:pt x="118" y="33"/>
                  </a:lnTo>
                  <a:lnTo>
                    <a:pt x="119" y="31"/>
                  </a:lnTo>
                  <a:lnTo>
                    <a:pt x="118" y="30"/>
                  </a:lnTo>
                  <a:lnTo>
                    <a:pt x="120" y="24"/>
                  </a:lnTo>
                  <a:lnTo>
                    <a:pt x="122" y="23"/>
                  </a:lnTo>
                  <a:lnTo>
                    <a:pt x="122" y="22"/>
                  </a:lnTo>
                  <a:lnTo>
                    <a:pt x="123" y="22"/>
                  </a:lnTo>
                  <a:lnTo>
                    <a:pt x="126" y="22"/>
                  </a:lnTo>
                  <a:lnTo>
                    <a:pt x="126" y="19"/>
                  </a:lnTo>
                  <a:lnTo>
                    <a:pt x="131" y="19"/>
                  </a:lnTo>
                  <a:lnTo>
                    <a:pt x="134" y="19"/>
                  </a:lnTo>
                  <a:lnTo>
                    <a:pt x="138" y="21"/>
                  </a:lnTo>
                  <a:lnTo>
                    <a:pt x="135" y="23"/>
                  </a:lnTo>
                  <a:lnTo>
                    <a:pt x="138" y="24"/>
                  </a:lnTo>
                  <a:lnTo>
                    <a:pt x="138" y="28"/>
                  </a:lnTo>
                  <a:lnTo>
                    <a:pt x="140" y="30"/>
                  </a:lnTo>
                  <a:lnTo>
                    <a:pt x="138" y="35"/>
                  </a:lnTo>
                  <a:lnTo>
                    <a:pt x="138" y="4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7" name="Freeform 163">
              <a:extLst>
                <a:ext uri="{FF2B5EF4-FFF2-40B4-BE49-F238E27FC236}">
                  <a16:creationId xmlns:a16="http://schemas.microsoft.com/office/drawing/2014/main" id="{DDD44569-FF6A-459B-46CF-E17E46369752}"/>
                </a:ext>
              </a:extLst>
            </p:cNvPr>
            <p:cNvSpPr>
              <a:spLocks/>
            </p:cNvSpPr>
            <p:nvPr/>
          </p:nvSpPr>
          <p:spPr bwMode="auto">
            <a:xfrm>
              <a:off x="392005" y="2483741"/>
              <a:ext cx="3953" cy="2635"/>
            </a:xfrm>
            <a:custGeom>
              <a:avLst/>
              <a:gdLst>
                <a:gd name="T0" fmla="*/ 11 w 22"/>
                <a:gd name="T1" fmla="*/ 2 h 13"/>
                <a:gd name="T2" fmla="*/ 8 w 22"/>
                <a:gd name="T3" fmla="*/ 0 h 13"/>
                <a:gd name="T4" fmla="*/ 5 w 22"/>
                <a:gd name="T5" fmla="*/ 0 h 13"/>
                <a:gd name="T6" fmla="*/ 1 w 22"/>
                <a:gd name="T7" fmla="*/ 0 h 13"/>
                <a:gd name="T8" fmla="*/ 1 w 22"/>
                <a:gd name="T9" fmla="*/ 2 h 13"/>
                <a:gd name="T10" fmla="*/ 0 w 22"/>
                <a:gd name="T11" fmla="*/ 8 h 13"/>
                <a:gd name="T12" fmla="*/ 3 w 22"/>
                <a:gd name="T13" fmla="*/ 8 h 13"/>
                <a:gd name="T14" fmla="*/ 3 w 22"/>
                <a:gd name="T15" fmla="*/ 9 h 13"/>
                <a:gd name="T16" fmla="*/ 5 w 22"/>
                <a:gd name="T17" fmla="*/ 10 h 13"/>
                <a:gd name="T18" fmla="*/ 9 w 22"/>
                <a:gd name="T19" fmla="*/ 10 h 13"/>
                <a:gd name="T20" fmla="*/ 11 w 22"/>
                <a:gd name="T21" fmla="*/ 11 h 13"/>
                <a:gd name="T22" fmla="*/ 11 w 22"/>
                <a:gd name="T23" fmla="*/ 13 h 13"/>
                <a:gd name="T24" fmla="*/ 16 w 22"/>
                <a:gd name="T25" fmla="*/ 13 h 13"/>
                <a:gd name="T26" fmla="*/ 19 w 22"/>
                <a:gd name="T27" fmla="*/ 12 h 13"/>
                <a:gd name="T28" fmla="*/ 19 w 22"/>
                <a:gd name="T29" fmla="*/ 11 h 13"/>
                <a:gd name="T30" fmla="*/ 20 w 22"/>
                <a:gd name="T31" fmla="*/ 11 h 13"/>
                <a:gd name="T32" fmla="*/ 22 w 22"/>
                <a:gd name="T33" fmla="*/ 11 h 13"/>
                <a:gd name="T34" fmla="*/ 22 w 22"/>
                <a:gd name="T35" fmla="*/ 8 h 13"/>
                <a:gd name="T36" fmla="*/ 19 w 22"/>
                <a:gd name="T37" fmla="*/ 6 h 13"/>
                <a:gd name="T38" fmla="*/ 16 w 22"/>
                <a:gd name="T39" fmla="*/ 8 h 13"/>
                <a:gd name="T40" fmla="*/ 12 w 22"/>
                <a:gd name="T41" fmla="*/ 6 h 13"/>
                <a:gd name="T42" fmla="*/ 11 w 22"/>
                <a:gd name="T43" fmla="*/ 5 h 13"/>
                <a:gd name="T44" fmla="*/ 11 w 22"/>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3">
                  <a:moveTo>
                    <a:pt x="11" y="2"/>
                  </a:moveTo>
                  <a:lnTo>
                    <a:pt x="8" y="0"/>
                  </a:lnTo>
                  <a:lnTo>
                    <a:pt x="5" y="0"/>
                  </a:lnTo>
                  <a:lnTo>
                    <a:pt x="1" y="0"/>
                  </a:lnTo>
                  <a:lnTo>
                    <a:pt x="1" y="2"/>
                  </a:lnTo>
                  <a:lnTo>
                    <a:pt x="0" y="8"/>
                  </a:lnTo>
                  <a:lnTo>
                    <a:pt x="3" y="8"/>
                  </a:lnTo>
                  <a:lnTo>
                    <a:pt x="3" y="9"/>
                  </a:lnTo>
                  <a:lnTo>
                    <a:pt x="5" y="10"/>
                  </a:lnTo>
                  <a:lnTo>
                    <a:pt x="9" y="10"/>
                  </a:lnTo>
                  <a:lnTo>
                    <a:pt x="11" y="11"/>
                  </a:lnTo>
                  <a:lnTo>
                    <a:pt x="11" y="13"/>
                  </a:lnTo>
                  <a:lnTo>
                    <a:pt x="16" y="13"/>
                  </a:lnTo>
                  <a:lnTo>
                    <a:pt x="19" y="12"/>
                  </a:lnTo>
                  <a:lnTo>
                    <a:pt x="19" y="11"/>
                  </a:lnTo>
                  <a:lnTo>
                    <a:pt x="20" y="11"/>
                  </a:lnTo>
                  <a:lnTo>
                    <a:pt x="22" y="11"/>
                  </a:lnTo>
                  <a:lnTo>
                    <a:pt x="22" y="8"/>
                  </a:lnTo>
                  <a:lnTo>
                    <a:pt x="19" y="6"/>
                  </a:lnTo>
                  <a:lnTo>
                    <a:pt x="16" y="8"/>
                  </a:lnTo>
                  <a:lnTo>
                    <a:pt x="12" y="6"/>
                  </a:lnTo>
                  <a:lnTo>
                    <a:pt x="11" y="5"/>
                  </a:lnTo>
                  <a:lnTo>
                    <a:pt x="11" y="2"/>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8" name="Freeform 164">
              <a:extLst>
                <a:ext uri="{FF2B5EF4-FFF2-40B4-BE49-F238E27FC236}">
                  <a16:creationId xmlns:a16="http://schemas.microsoft.com/office/drawing/2014/main" id="{9DE7FF31-9EA3-AAC5-920E-A6A41324D345}"/>
                </a:ext>
              </a:extLst>
            </p:cNvPr>
            <p:cNvSpPr>
              <a:spLocks/>
            </p:cNvSpPr>
            <p:nvPr/>
          </p:nvSpPr>
          <p:spPr bwMode="auto">
            <a:xfrm>
              <a:off x="415720" y="2473200"/>
              <a:ext cx="2635" cy="2635"/>
            </a:xfrm>
            <a:custGeom>
              <a:avLst/>
              <a:gdLst>
                <a:gd name="T0" fmla="*/ 2 w 14"/>
                <a:gd name="T1" fmla="*/ 4 h 12"/>
                <a:gd name="T2" fmla="*/ 2 w 14"/>
                <a:gd name="T3" fmla="*/ 7 h 12"/>
                <a:gd name="T4" fmla="*/ 1 w 14"/>
                <a:gd name="T5" fmla="*/ 7 h 12"/>
                <a:gd name="T6" fmla="*/ 1 w 14"/>
                <a:gd name="T7" fmla="*/ 8 h 12"/>
                <a:gd name="T8" fmla="*/ 0 w 14"/>
                <a:gd name="T9" fmla="*/ 8 h 12"/>
                <a:gd name="T10" fmla="*/ 0 w 14"/>
                <a:gd name="T11" fmla="*/ 9 h 12"/>
                <a:gd name="T12" fmla="*/ 0 w 14"/>
                <a:gd name="T13" fmla="*/ 12 h 12"/>
                <a:gd name="T14" fmla="*/ 8 w 14"/>
                <a:gd name="T15" fmla="*/ 12 h 12"/>
                <a:gd name="T16" fmla="*/ 11 w 14"/>
                <a:gd name="T17" fmla="*/ 11 h 12"/>
                <a:gd name="T18" fmla="*/ 13 w 14"/>
                <a:gd name="T19" fmla="*/ 11 h 12"/>
                <a:gd name="T20" fmla="*/ 13 w 14"/>
                <a:gd name="T21" fmla="*/ 9 h 12"/>
                <a:gd name="T22" fmla="*/ 14 w 14"/>
                <a:gd name="T23" fmla="*/ 7 h 12"/>
                <a:gd name="T24" fmla="*/ 14 w 14"/>
                <a:gd name="T25" fmla="*/ 1 h 12"/>
                <a:gd name="T26" fmla="*/ 13 w 14"/>
                <a:gd name="T27" fmla="*/ 0 h 12"/>
                <a:gd name="T28" fmla="*/ 5 w 14"/>
                <a:gd name="T29" fmla="*/ 0 h 12"/>
                <a:gd name="T30" fmla="*/ 5 w 14"/>
                <a:gd name="T31" fmla="*/ 1 h 12"/>
                <a:gd name="T32" fmla="*/ 3 w 14"/>
                <a:gd name="T33" fmla="*/ 1 h 12"/>
                <a:gd name="T34" fmla="*/ 2 w 14"/>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2">
                  <a:moveTo>
                    <a:pt x="2" y="4"/>
                  </a:moveTo>
                  <a:lnTo>
                    <a:pt x="2" y="7"/>
                  </a:lnTo>
                  <a:lnTo>
                    <a:pt x="1" y="7"/>
                  </a:lnTo>
                  <a:lnTo>
                    <a:pt x="1" y="8"/>
                  </a:lnTo>
                  <a:lnTo>
                    <a:pt x="0" y="8"/>
                  </a:lnTo>
                  <a:lnTo>
                    <a:pt x="0" y="9"/>
                  </a:lnTo>
                  <a:lnTo>
                    <a:pt x="0" y="12"/>
                  </a:lnTo>
                  <a:lnTo>
                    <a:pt x="8" y="12"/>
                  </a:lnTo>
                  <a:lnTo>
                    <a:pt x="11" y="11"/>
                  </a:lnTo>
                  <a:lnTo>
                    <a:pt x="13" y="11"/>
                  </a:lnTo>
                  <a:lnTo>
                    <a:pt x="13" y="9"/>
                  </a:lnTo>
                  <a:lnTo>
                    <a:pt x="14" y="7"/>
                  </a:lnTo>
                  <a:lnTo>
                    <a:pt x="14" y="1"/>
                  </a:lnTo>
                  <a:lnTo>
                    <a:pt x="13" y="0"/>
                  </a:lnTo>
                  <a:lnTo>
                    <a:pt x="5" y="0"/>
                  </a:lnTo>
                  <a:lnTo>
                    <a:pt x="5" y="1"/>
                  </a:lnTo>
                  <a:lnTo>
                    <a:pt x="3" y="1"/>
                  </a:lnTo>
                  <a:lnTo>
                    <a:pt x="2" y="4"/>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699" name="Freeform 165">
              <a:extLst>
                <a:ext uri="{FF2B5EF4-FFF2-40B4-BE49-F238E27FC236}">
                  <a16:creationId xmlns:a16="http://schemas.microsoft.com/office/drawing/2014/main" id="{E0BDE340-9012-C472-7172-BDA50B36FC01}"/>
                </a:ext>
              </a:extLst>
            </p:cNvPr>
            <p:cNvSpPr>
              <a:spLocks/>
            </p:cNvSpPr>
            <p:nvPr/>
          </p:nvSpPr>
          <p:spPr bwMode="auto">
            <a:xfrm>
              <a:off x="393322" y="2498234"/>
              <a:ext cx="3953" cy="5270"/>
            </a:xfrm>
            <a:custGeom>
              <a:avLst/>
              <a:gdLst>
                <a:gd name="T0" fmla="*/ 12 w 23"/>
                <a:gd name="T1" fmla="*/ 8 h 30"/>
                <a:gd name="T2" fmla="*/ 8 w 23"/>
                <a:gd name="T3" fmla="*/ 8 h 30"/>
                <a:gd name="T4" fmla="*/ 8 w 23"/>
                <a:gd name="T5" fmla="*/ 11 h 30"/>
                <a:gd name="T6" fmla="*/ 4 w 23"/>
                <a:gd name="T7" fmla="*/ 11 h 30"/>
                <a:gd name="T8" fmla="*/ 3 w 23"/>
                <a:gd name="T9" fmla="*/ 13 h 30"/>
                <a:gd name="T10" fmla="*/ 0 w 23"/>
                <a:gd name="T11" fmla="*/ 15 h 30"/>
                <a:gd name="T12" fmla="*/ 0 w 23"/>
                <a:gd name="T13" fmla="*/ 16 h 30"/>
                <a:gd name="T14" fmla="*/ 3 w 23"/>
                <a:gd name="T15" fmla="*/ 19 h 30"/>
                <a:gd name="T16" fmla="*/ 3 w 23"/>
                <a:gd name="T17" fmla="*/ 24 h 30"/>
                <a:gd name="T18" fmla="*/ 3 w 23"/>
                <a:gd name="T19" fmla="*/ 28 h 30"/>
                <a:gd name="T20" fmla="*/ 6 w 23"/>
                <a:gd name="T21" fmla="*/ 30 h 30"/>
                <a:gd name="T22" fmla="*/ 8 w 23"/>
                <a:gd name="T23" fmla="*/ 30 h 30"/>
                <a:gd name="T24" fmla="*/ 11 w 23"/>
                <a:gd name="T25" fmla="*/ 29 h 30"/>
                <a:gd name="T26" fmla="*/ 11 w 23"/>
                <a:gd name="T27" fmla="*/ 28 h 30"/>
                <a:gd name="T28" fmla="*/ 12 w 23"/>
                <a:gd name="T29" fmla="*/ 28 h 30"/>
                <a:gd name="T30" fmla="*/ 14 w 23"/>
                <a:gd name="T31" fmla="*/ 24 h 30"/>
                <a:gd name="T32" fmla="*/ 15 w 23"/>
                <a:gd name="T33" fmla="*/ 19 h 30"/>
                <a:gd name="T34" fmla="*/ 19 w 23"/>
                <a:gd name="T35" fmla="*/ 19 h 30"/>
                <a:gd name="T36" fmla="*/ 22 w 23"/>
                <a:gd name="T37" fmla="*/ 17 h 30"/>
                <a:gd name="T38" fmla="*/ 23 w 23"/>
                <a:gd name="T39" fmla="*/ 15 h 30"/>
                <a:gd name="T40" fmla="*/ 23 w 23"/>
                <a:gd name="T41" fmla="*/ 11 h 30"/>
                <a:gd name="T42" fmla="*/ 20 w 23"/>
                <a:gd name="T43" fmla="*/ 8 h 30"/>
                <a:gd name="T44" fmla="*/ 17 w 23"/>
                <a:gd name="T45" fmla="*/ 8 h 30"/>
                <a:gd name="T46" fmla="*/ 16 w 23"/>
                <a:gd name="T47" fmla="*/ 3 h 30"/>
                <a:gd name="T48" fmla="*/ 15 w 23"/>
                <a:gd name="T49" fmla="*/ 0 h 30"/>
                <a:gd name="T50" fmla="*/ 12 w 23"/>
                <a:gd name="T51" fmla="*/ 0 h 30"/>
                <a:gd name="T52" fmla="*/ 12 w 23"/>
                <a:gd name="T53"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0">
                  <a:moveTo>
                    <a:pt x="12" y="8"/>
                  </a:moveTo>
                  <a:lnTo>
                    <a:pt x="8" y="8"/>
                  </a:lnTo>
                  <a:lnTo>
                    <a:pt x="8" y="11"/>
                  </a:lnTo>
                  <a:lnTo>
                    <a:pt x="4" y="11"/>
                  </a:lnTo>
                  <a:lnTo>
                    <a:pt x="3" y="13"/>
                  </a:lnTo>
                  <a:lnTo>
                    <a:pt x="0" y="15"/>
                  </a:lnTo>
                  <a:lnTo>
                    <a:pt x="0" y="16"/>
                  </a:lnTo>
                  <a:lnTo>
                    <a:pt x="3" y="19"/>
                  </a:lnTo>
                  <a:lnTo>
                    <a:pt x="3" y="24"/>
                  </a:lnTo>
                  <a:lnTo>
                    <a:pt x="3" y="28"/>
                  </a:lnTo>
                  <a:lnTo>
                    <a:pt x="6" y="30"/>
                  </a:lnTo>
                  <a:lnTo>
                    <a:pt x="8" y="30"/>
                  </a:lnTo>
                  <a:lnTo>
                    <a:pt x="11" y="29"/>
                  </a:lnTo>
                  <a:lnTo>
                    <a:pt x="11" y="28"/>
                  </a:lnTo>
                  <a:lnTo>
                    <a:pt x="12" y="28"/>
                  </a:lnTo>
                  <a:lnTo>
                    <a:pt x="14" y="24"/>
                  </a:lnTo>
                  <a:lnTo>
                    <a:pt x="15" y="19"/>
                  </a:lnTo>
                  <a:lnTo>
                    <a:pt x="19" y="19"/>
                  </a:lnTo>
                  <a:lnTo>
                    <a:pt x="22" y="17"/>
                  </a:lnTo>
                  <a:lnTo>
                    <a:pt x="23" y="15"/>
                  </a:lnTo>
                  <a:lnTo>
                    <a:pt x="23" y="11"/>
                  </a:lnTo>
                  <a:lnTo>
                    <a:pt x="20" y="8"/>
                  </a:lnTo>
                  <a:lnTo>
                    <a:pt x="17" y="8"/>
                  </a:lnTo>
                  <a:lnTo>
                    <a:pt x="16" y="3"/>
                  </a:lnTo>
                  <a:lnTo>
                    <a:pt x="15" y="0"/>
                  </a:lnTo>
                  <a:lnTo>
                    <a:pt x="12" y="0"/>
                  </a:lnTo>
                  <a:lnTo>
                    <a:pt x="12" y="8"/>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0" name="Freeform 166">
              <a:extLst>
                <a:ext uri="{FF2B5EF4-FFF2-40B4-BE49-F238E27FC236}">
                  <a16:creationId xmlns:a16="http://schemas.microsoft.com/office/drawing/2014/main" id="{789E8403-4CAC-5CCA-8EA2-37DBF3112C3D}"/>
                </a:ext>
              </a:extLst>
            </p:cNvPr>
            <p:cNvSpPr>
              <a:spLocks/>
            </p:cNvSpPr>
            <p:nvPr/>
          </p:nvSpPr>
          <p:spPr bwMode="auto">
            <a:xfrm>
              <a:off x="397275" y="2485058"/>
              <a:ext cx="56654" cy="46114"/>
            </a:xfrm>
            <a:custGeom>
              <a:avLst/>
              <a:gdLst>
                <a:gd name="T0" fmla="*/ 283 w 302"/>
                <a:gd name="T1" fmla="*/ 235 h 240"/>
                <a:gd name="T2" fmla="*/ 281 w 302"/>
                <a:gd name="T3" fmla="*/ 226 h 240"/>
                <a:gd name="T4" fmla="*/ 275 w 302"/>
                <a:gd name="T5" fmla="*/ 213 h 240"/>
                <a:gd name="T6" fmla="*/ 267 w 302"/>
                <a:gd name="T7" fmla="*/ 199 h 240"/>
                <a:gd name="T8" fmla="*/ 273 w 302"/>
                <a:gd name="T9" fmla="*/ 187 h 240"/>
                <a:gd name="T10" fmla="*/ 283 w 302"/>
                <a:gd name="T11" fmla="*/ 171 h 240"/>
                <a:gd name="T12" fmla="*/ 291 w 302"/>
                <a:gd name="T13" fmla="*/ 171 h 240"/>
                <a:gd name="T14" fmla="*/ 298 w 302"/>
                <a:gd name="T15" fmla="*/ 176 h 240"/>
                <a:gd name="T16" fmla="*/ 300 w 302"/>
                <a:gd name="T17" fmla="*/ 172 h 240"/>
                <a:gd name="T18" fmla="*/ 302 w 302"/>
                <a:gd name="T19" fmla="*/ 167 h 240"/>
                <a:gd name="T20" fmla="*/ 297 w 302"/>
                <a:gd name="T21" fmla="*/ 158 h 240"/>
                <a:gd name="T22" fmla="*/ 290 w 302"/>
                <a:gd name="T23" fmla="*/ 147 h 240"/>
                <a:gd name="T24" fmla="*/ 289 w 302"/>
                <a:gd name="T25" fmla="*/ 139 h 240"/>
                <a:gd name="T26" fmla="*/ 286 w 302"/>
                <a:gd name="T27" fmla="*/ 122 h 240"/>
                <a:gd name="T28" fmla="*/ 275 w 302"/>
                <a:gd name="T29" fmla="*/ 118 h 240"/>
                <a:gd name="T30" fmla="*/ 269 w 302"/>
                <a:gd name="T31" fmla="*/ 115 h 240"/>
                <a:gd name="T32" fmla="*/ 263 w 302"/>
                <a:gd name="T33" fmla="*/ 107 h 240"/>
                <a:gd name="T34" fmla="*/ 265 w 302"/>
                <a:gd name="T35" fmla="*/ 89 h 240"/>
                <a:gd name="T36" fmla="*/ 264 w 302"/>
                <a:gd name="T37" fmla="*/ 71 h 240"/>
                <a:gd name="T38" fmla="*/ 258 w 302"/>
                <a:gd name="T39" fmla="*/ 64 h 240"/>
                <a:gd name="T40" fmla="*/ 251 w 302"/>
                <a:gd name="T41" fmla="*/ 54 h 240"/>
                <a:gd name="T42" fmla="*/ 245 w 302"/>
                <a:gd name="T43" fmla="*/ 47 h 240"/>
                <a:gd name="T44" fmla="*/ 231 w 302"/>
                <a:gd name="T45" fmla="*/ 32 h 240"/>
                <a:gd name="T46" fmla="*/ 226 w 302"/>
                <a:gd name="T47" fmla="*/ 25 h 240"/>
                <a:gd name="T48" fmla="*/ 220 w 302"/>
                <a:gd name="T49" fmla="*/ 14 h 240"/>
                <a:gd name="T50" fmla="*/ 215 w 302"/>
                <a:gd name="T51" fmla="*/ 8 h 240"/>
                <a:gd name="T52" fmla="*/ 207 w 302"/>
                <a:gd name="T53" fmla="*/ 0 h 240"/>
                <a:gd name="T54" fmla="*/ 196 w 302"/>
                <a:gd name="T55" fmla="*/ 2 h 240"/>
                <a:gd name="T56" fmla="*/ 185 w 302"/>
                <a:gd name="T57" fmla="*/ 16 h 240"/>
                <a:gd name="T58" fmla="*/ 184 w 302"/>
                <a:gd name="T59" fmla="*/ 19 h 240"/>
                <a:gd name="T60" fmla="*/ 171 w 302"/>
                <a:gd name="T61" fmla="*/ 39 h 240"/>
                <a:gd name="T62" fmla="*/ 158 w 302"/>
                <a:gd name="T63" fmla="*/ 60 h 240"/>
                <a:gd name="T64" fmla="*/ 144 w 302"/>
                <a:gd name="T65" fmla="*/ 71 h 240"/>
                <a:gd name="T66" fmla="*/ 135 w 302"/>
                <a:gd name="T67" fmla="*/ 80 h 240"/>
                <a:gd name="T68" fmla="*/ 123 w 302"/>
                <a:gd name="T69" fmla="*/ 98 h 240"/>
                <a:gd name="T70" fmla="*/ 109 w 302"/>
                <a:gd name="T71" fmla="*/ 106 h 240"/>
                <a:gd name="T72" fmla="*/ 103 w 302"/>
                <a:gd name="T73" fmla="*/ 111 h 240"/>
                <a:gd name="T74" fmla="*/ 98 w 302"/>
                <a:gd name="T75" fmla="*/ 118 h 240"/>
                <a:gd name="T76" fmla="*/ 95 w 302"/>
                <a:gd name="T77" fmla="*/ 120 h 240"/>
                <a:gd name="T78" fmla="*/ 92 w 302"/>
                <a:gd name="T79" fmla="*/ 123 h 240"/>
                <a:gd name="T80" fmla="*/ 87 w 302"/>
                <a:gd name="T81" fmla="*/ 127 h 240"/>
                <a:gd name="T82" fmla="*/ 82 w 302"/>
                <a:gd name="T83" fmla="*/ 133 h 240"/>
                <a:gd name="T84" fmla="*/ 73 w 302"/>
                <a:gd name="T85" fmla="*/ 133 h 240"/>
                <a:gd name="T86" fmla="*/ 68 w 302"/>
                <a:gd name="T87" fmla="*/ 121 h 240"/>
                <a:gd name="T88" fmla="*/ 71 w 302"/>
                <a:gd name="T89" fmla="*/ 118 h 240"/>
                <a:gd name="T90" fmla="*/ 72 w 302"/>
                <a:gd name="T91" fmla="*/ 114 h 240"/>
                <a:gd name="T92" fmla="*/ 71 w 302"/>
                <a:gd name="T93" fmla="*/ 112 h 240"/>
                <a:gd name="T94" fmla="*/ 60 w 302"/>
                <a:gd name="T95" fmla="*/ 112 h 240"/>
                <a:gd name="T96" fmla="*/ 54 w 302"/>
                <a:gd name="T97" fmla="*/ 136 h 240"/>
                <a:gd name="T98" fmla="*/ 47 w 302"/>
                <a:gd name="T99" fmla="*/ 148 h 240"/>
                <a:gd name="T100" fmla="*/ 36 w 302"/>
                <a:gd name="T101" fmla="*/ 147 h 240"/>
                <a:gd name="T102" fmla="*/ 25 w 302"/>
                <a:gd name="T103" fmla="*/ 145 h 240"/>
                <a:gd name="T104" fmla="*/ 3 w 302"/>
                <a:gd name="T105" fmla="*/ 147 h 240"/>
                <a:gd name="T106" fmla="*/ 0 w 302"/>
                <a:gd name="T107" fmla="*/ 164 h 240"/>
                <a:gd name="T108" fmla="*/ 14 w 302"/>
                <a:gd name="T109" fmla="*/ 16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240">
                  <a:moveTo>
                    <a:pt x="284" y="240"/>
                  </a:moveTo>
                  <a:lnTo>
                    <a:pt x="283" y="237"/>
                  </a:lnTo>
                  <a:lnTo>
                    <a:pt x="283" y="235"/>
                  </a:lnTo>
                  <a:lnTo>
                    <a:pt x="280" y="234"/>
                  </a:lnTo>
                  <a:lnTo>
                    <a:pt x="284" y="232"/>
                  </a:lnTo>
                  <a:lnTo>
                    <a:pt x="281" y="226"/>
                  </a:lnTo>
                  <a:lnTo>
                    <a:pt x="278" y="221"/>
                  </a:lnTo>
                  <a:lnTo>
                    <a:pt x="275" y="218"/>
                  </a:lnTo>
                  <a:lnTo>
                    <a:pt x="275" y="213"/>
                  </a:lnTo>
                  <a:lnTo>
                    <a:pt x="269" y="209"/>
                  </a:lnTo>
                  <a:lnTo>
                    <a:pt x="267" y="207"/>
                  </a:lnTo>
                  <a:lnTo>
                    <a:pt x="267" y="199"/>
                  </a:lnTo>
                  <a:lnTo>
                    <a:pt x="269" y="191"/>
                  </a:lnTo>
                  <a:lnTo>
                    <a:pt x="271" y="189"/>
                  </a:lnTo>
                  <a:lnTo>
                    <a:pt x="273" y="187"/>
                  </a:lnTo>
                  <a:lnTo>
                    <a:pt x="276" y="185"/>
                  </a:lnTo>
                  <a:lnTo>
                    <a:pt x="280" y="174"/>
                  </a:lnTo>
                  <a:lnTo>
                    <a:pt x="283" y="171"/>
                  </a:lnTo>
                  <a:lnTo>
                    <a:pt x="286" y="169"/>
                  </a:lnTo>
                  <a:lnTo>
                    <a:pt x="291" y="169"/>
                  </a:lnTo>
                  <a:lnTo>
                    <a:pt x="291" y="171"/>
                  </a:lnTo>
                  <a:lnTo>
                    <a:pt x="295" y="174"/>
                  </a:lnTo>
                  <a:lnTo>
                    <a:pt x="298" y="178"/>
                  </a:lnTo>
                  <a:lnTo>
                    <a:pt x="298" y="176"/>
                  </a:lnTo>
                  <a:lnTo>
                    <a:pt x="299" y="176"/>
                  </a:lnTo>
                  <a:lnTo>
                    <a:pt x="300" y="174"/>
                  </a:lnTo>
                  <a:lnTo>
                    <a:pt x="300" y="172"/>
                  </a:lnTo>
                  <a:lnTo>
                    <a:pt x="300" y="171"/>
                  </a:lnTo>
                  <a:lnTo>
                    <a:pt x="301" y="171"/>
                  </a:lnTo>
                  <a:lnTo>
                    <a:pt x="302" y="167"/>
                  </a:lnTo>
                  <a:lnTo>
                    <a:pt x="300" y="166"/>
                  </a:lnTo>
                  <a:lnTo>
                    <a:pt x="300" y="158"/>
                  </a:lnTo>
                  <a:lnTo>
                    <a:pt x="297" y="158"/>
                  </a:lnTo>
                  <a:lnTo>
                    <a:pt x="295" y="155"/>
                  </a:lnTo>
                  <a:lnTo>
                    <a:pt x="291" y="152"/>
                  </a:lnTo>
                  <a:lnTo>
                    <a:pt x="290" y="147"/>
                  </a:lnTo>
                  <a:lnTo>
                    <a:pt x="290" y="144"/>
                  </a:lnTo>
                  <a:lnTo>
                    <a:pt x="289" y="140"/>
                  </a:lnTo>
                  <a:lnTo>
                    <a:pt x="289" y="139"/>
                  </a:lnTo>
                  <a:lnTo>
                    <a:pt x="288" y="131"/>
                  </a:lnTo>
                  <a:lnTo>
                    <a:pt x="287" y="125"/>
                  </a:lnTo>
                  <a:lnTo>
                    <a:pt x="286" y="122"/>
                  </a:lnTo>
                  <a:lnTo>
                    <a:pt x="283" y="120"/>
                  </a:lnTo>
                  <a:lnTo>
                    <a:pt x="278" y="120"/>
                  </a:lnTo>
                  <a:lnTo>
                    <a:pt x="275" y="118"/>
                  </a:lnTo>
                  <a:lnTo>
                    <a:pt x="273" y="116"/>
                  </a:lnTo>
                  <a:lnTo>
                    <a:pt x="272" y="116"/>
                  </a:lnTo>
                  <a:lnTo>
                    <a:pt x="269" y="115"/>
                  </a:lnTo>
                  <a:lnTo>
                    <a:pt x="265" y="112"/>
                  </a:lnTo>
                  <a:lnTo>
                    <a:pt x="263" y="109"/>
                  </a:lnTo>
                  <a:lnTo>
                    <a:pt x="263" y="107"/>
                  </a:lnTo>
                  <a:lnTo>
                    <a:pt x="264" y="101"/>
                  </a:lnTo>
                  <a:lnTo>
                    <a:pt x="265" y="100"/>
                  </a:lnTo>
                  <a:lnTo>
                    <a:pt x="265" y="89"/>
                  </a:lnTo>
                  <a:lnTo>
                    <a:pt x="267" y="85"/>
                  </a:lnTo>
                  <a:lnTo>
                    <a:pt x="265" y="79"/>
                  </a:lnTo>
                  <a:lnTo>
                    <a:pt x="264" y="71"/>
                  </a:lnTo>
                  <a:lnTo>
                    <a:pt x="262" y="67"/>
                  </a:lnTo>
                  <a:lnTo>
                    <a:pt x="262" y="65"/>
                  </a:lnTo>
                  <a:lnTo>
                    <a:pt x="258" y="64"/>
                  </a:lnTo>
                  <a:lnTo>
                    <a:pt x="258" y="63"/>
                  </a:lnTo>
                  <a:lnTo>
                    <a:pt x="256" y="60"/>
                  </a:lnTo>
                  <a:lnTo>
                    <a:pt x="251" y="54"/>
                  </a:lnTo>
                  <a:lnTo>
                    <a:pt x="248" y="54"/>
                  </a:lnTo>
                  <a:lnTo>
                    <a:pt x="245" y="51"/>
                  </a:lnTo>
                  <a:lnTo>
                    <a:pt x="245" y="47"/>
                  </a:lnTo>
                  <a:lnTo>
                    <a:pt x="237" y="41"/>
                  </a:lnTo>
                  <a:lnTo>
                    <a:pt x="233" y="36"/>
                  </a:lnTo>
                  <a:lnTo>
                    <a:pt x="231" y="32"/>
                  </a:lnTo>
                  <a:lnTo>
                    <a:pt x="229" y="31"/>
                  </a:lnTo>
                  <a:lnTo>
                    <a:pt x="229" y="30"/>
                  </a:lnTo>
                  <a:lnTo>
                    <a:pt x="226" y="25"/>
                  </a:lnTo>
                  <a:lnTo>
                    <a:pt x="222" y="24"/>
                  </a:lnTo>
                  <a:lnTo>
                    <a:pt x="220" y="21"/>
                  </a:lnTo>
                  <a:lnTo>
                    <a:pt x="220" y="14"/>
                  </a:lnTo>
                  <a:lnTo>
                    <a:pt x="219" y="12"/>
                  </a:lnTo>
                  <a:lnTo>
                    <a:pt x="218" y="10"/>
                  </a:lnTo>
                  <a:lnTo>
                    <a:pt x="215" y="8"/>
                  </a:lnTo>
                  <a:lnTo>
                    <a:pt x="214" y="3"/>
                  </a:lnTo>
                  <a:lnTo>
                    <a:pt x="210" y="2"/>
                  </a:lnTo>
                  <a:lnTo>
                    <a:pt x="207" y="0"/>
                  </a:lnTo>
                  <a:lnTo>
                    <a:pt x="202" y="0"/>
                  </a:lnTo>
                  <a:lnTo>
                    <a:pt x="200" y="2"/>
                  </a:lnTo>
                  <a:lnTo>
                    <a:pt x="196" y="2"/>
                  </a:lnTo>
                  <a:lnTo>
                    <a:pt x="193" y="3"/>
                  </a:lnTo>
                  <a:lnTo>
                    <a:pt x="187" y="13"/>
                  </a:lnTo>
                  <a:lnTo>
                    <a:pt x="185" y="16"/>
                  </a:lnTo>
                  <a:lnTo>
                    <a:pt x="184" y="16"/>
                  </a:lnTo>
                  <a:lnTo>
                    <a:pt x="184" y="17"/>
                  </a:lnTo>
                  <a:lnTo>
                    <a:pt x="184" y="19"/>
                  </a:lnTo>
                  <a:lnTo>
                    <a:pt x="182" y="21"/>
                  </a:lnTo>
                  <a:lnTo>
                    <a:pt x="177" y="38"/>
                  </a:lnTo>
                  <a:lnTo>
                    <a:pt x="171" y="39"/>
                  </a:lnTo>
                  <a:lnTo>
                    <a:pt x="167" y="43"/>
                  </a:lnTo>
                  <a:lnTo>
                    <a:pt x="166" y="54"/>
                  </a:lnTo>
                  <a:lnTo>
                    <a:pt x="158" y="60"/>
                  </a:lnTo>
                  <a:lnTo>
                    <a:pt x="155" y="62"/>
                  </a:lnTo>
                  <a:lnTo>
                    <a:pt x="149" y="67"/>
                  </a:lnTo>
                  <a:lnTo>
                    <a:pt x="144" y="71"/>
                  </a:lnTo>
                  <a:lnTo>
                    <a:pt x="139" y="72"/>
                  </a:lnTo>
                  <a:lnTo>
                    <a:pt x="138" y="78"/>
                  </a:lnTo>
                  <a:lnTo>
                    <a:pt x="135" y="80"/>
                  </a:lnTo>
                  <a:lnTo>
                    <a:pt x="133" y="89"/>
                  </a:lnTo>
                  <a:lnTo>
                    <a:pt x="127" y="95"/>
                  </a:lnTo>
                  <a:lnTo>
                    <a:pt x="123" y="98"/>
                  </a:lnTo>
                  <a:lnTo>
                    <a:pt x="111" y="103"/>
                  </a:lnTo>
                  <a:lnTo>
                    <a:pt x="110" y="106"/>
                  </a:lnTo>
                  <a:lnTo>
                    <a:pt x="109" y="106"/>
                  </a:lnTo>
                  <a:lnTo>
                    <a:pt x="109" y="107"/>
                  </a:lnTo>
                  <a:lnTo>
                    <a:pt x="109" y="109"/>
                  </a:lnTo>
                  <a:lnTo>
                    <a:pt x="103" y="111"/>
                  </a:lnTo>
                  <a:lnTo>
                    <a:pt x="101" y="112"/>
                  </a:lnTo>
                  <a:lnTo>
                    <a:pt x="100" y="118"/>
                  </a:lnTo>
                  <a:lnTo>
                    <a:pt x="98" y="118"/>
                  </a:lnTo>
                  <a:lnTo>
                    <a:pt x="97" y="118"/>
                  </a:lnTo>
                  <a:lnTo>
                    <a:pt x="97" y="119"/>
                  </a:lnTo>
                  <a:lnTo>
                    <a:pt x="95" y="120"/>
                  </a:lnTo>
                  <a:lnTo>
                    <a:pt x="94" y="120"/>
                  </a:lnTo>
                  <a:lnTo>
                    <a:pt x="94" y="121"/>
                  </a:lnTo>
                  <a:lnTo>
                    <a:pt x="92" y="123"/>
                  </a:lnTo>
                  <a:lnTo>
                    <a:pt x="89" y="125"/>
                  </a:lnTo>
                  <a:lnTo>
                    <a:pt x="88" y="127"/>
                  </a:lnTo>
                  <a:lnTo>
                    <a:pt x="87" y="127"/>
                  </a:lnTo>
                  <a:lnTo>
                    <a:pt x="87" y="128"/>
                  </a:lnTo>
                  <a:lnTo>
                    <a:pt x="87" y="131"/>
                  </a:lnTo>
                  <a:lnTo>
                    <a:pt x="82" y="133"/>
                  </a:lnTo>
                  <a:lnTo>
                    <a:pt x="79" y="133"/>
                  </a:lnTo>
                  <a:lnTo>
                    <a:pt x="74" y="134"/>
                  </a:lnTo>
                  <a:lnTo>
                    <a:pt x="73" y="133"/>
                  </a:lnTo>
                  <a:lnTo>
                    <a:pt x="70" y="128"/>
                  </a:lnTo>
                  <a:lnTo>
                    <a:pt x="68" y="125"/>
                  </a:lnTo>
                  <a:lnTo>
                    <a:pt x="68" y="121"/>
                  </a:lnTo>
                  <a:lnTo>
                    <a:pt x="71" y="120"/>
                  </a:lnTo>
                  <a:lnTo>
                    <a:pt x="71" y="119"/>
                  </a:lnTo>
                  <a:lnTo>
                    <a:pt x="71" y="118"/>
                  </a:lnTo>
                  <a:lnTo>
                    <a:pt x="72" y="118"/>
                  </a:lnTo>
                  <a:lnTo>
                    <a:pt x="72" y="115"/>
                  </a:lnTo>
                  <a:lnTo>
                    <a:pt x="72" y="114"/>
                  </a:lnTo>
                  <a:lnTo>
                    <a:pt x="73" y="114"/>
                  </a:lnTo>
                  <a:lnTo>
                    <a:pt x="71" y="113"/>
                  </a:lnTo>
                  <a:lnTo>
                    <a:pt x="71" y="112"/>
                  </a:lnTo>
                  <a:lnTo>
                    <a:pt x="68" y="111"/>
                  </a:lnTo>
                  <a:lnTo>
                    <a:pt x="65" y="111"/>
                  </a:lnTo>
                  <a:lnTo>
                    <a:pt x="60" y="112"/>
                  </a:lnTo>
                  <a:lnTo>
                    <a:pt x="60" y="125"/>
                  </a:lnTo>
                  <a:lnTo>
                    <a:pt x="56" y="131"/>
                  </a:lnTo>
                  <a:lnTo>
                    <a:pt x="54" y="136"/>
                  </a:lnTo>
                  <a:lnTo>
                    <a:pt x="49" y="142"/>
                  </a:lnTo>
                  <a:lnTo>
                    <a:pt x="49" y="144"/>
                  </a:lnTo>
                  <a:lnTo>
                    <a:pt x="47" y="148"/>
                  </a:lnTo>
                  <a:lnTo>
                    <a:pt x="43" y="152"/>
                  </a:lnTo>
                  <a:lnTo>
                    <a:pt x="38" y="150"/>
                  </a:lnTo>
                  <a:lnTo>
                    <a:pt x="36" y="147"/>
                  </a:lnTo>
                  <a:lnTo>
                    <a:pt x="32" y="147"/>
                  </a:lnTo>
                  <a:lnTo>
                    <a:pt x="28" y="145"/>
                  </a:lnTo>
                  <a:lnTo>
                    <a:pt x="25" y="145"/>
                  </a:lnTo>
                  <a:lnTo>
                    <a:pt x="25" y="142"/>
                  </a:lnTo>
                  <a:lnTo>
                    <a:pt x="13" y="142"/>
                  </a:lnTo>
                  <a:lnTo>
                    <a:pt x="3" y="147"/>
                  </a:lnTo>
                  <a:lnTo>
                    <a:pt x="2" y="155"/>
                  </a:lnTo>
                  <a:lnTo>
                    <a:pt x="0" y="161"/>
                  </a:lnTo>
                  <a:lnTo>
                    <a:pt x="0" y="164"/>
                  </a:lnTo>
                  <a:lnTo>
                    <a:pt x="3" y="166"/>
                  </a:lnTo>
                  <a:lnTo>
                    <a:pt x="6" y="167"/>
                  </a:lnTo>
                  <a:lnTo>
                    <a:pt x="14" y="169"/>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1" name="Freeform 167">
              <a:extLst>
                <a:ext uri="{FF2B5EF4-FFF2-40B4-BE49-F238E27FC236}">
                  <a16:creationId xmlns:a16="http://schemas.microsoft.com/office/drawing/2014/main" id="{D8E57F47-0DCA-195F-E627-35AB953F460D}"/>
                </a:ext>
              </a:extLst>
            </p:cNvPr>
            <p:cNvSpPr>
              <a:spLocks/>
            </p:cNvSpPr>
            <p:nvPr/>
          </p:nvSpPr>
          <p:spPr bwMode="auto">
            <a:xfrm>
              <a:off x="399910" y="2516679"/>
              <a:ext cx="51384" cy="43479"/>
            </a:xfrm>
            <a:custGeom>
              <a:avLst/>
              <a:gdLst>
                <a:gd name="T0" fmla="*/ 3 w 270"/>
                <a:gd name="T1" fmla="*/ 1 h 226"/>
                <a:gd name="T2" fmla="*/ 21 w 270"/>
                <a:gd name="T3" fmla="*/ 5 h 226"/>
                <a:gd name="T4" fmla="*/ 28 w 270"/>
                <a:gd name="T5" fmla="*/ 12 h 226"/>
                <a:gd name="T6" fmla="*/ 29 w 270"/>
                <a:gd name="T7" fmla="*/ 16 h 226"/>
                <a:gd name="T8" fmla="*/ 28 w 270"/>
                <a:gd name="T9" fmla="*/ 17 h 226"/>
                <a:gd name="T10" fmla="*/ 29 w 270"/>
                <a:gd name="T11" fmla="*/ 27 h 226"/>
                <a:gd name="T12" fmla="*/ 35 w 270"/>
                <a:gd name="T13" fmla="*/ 29 h 226"/>
                <a:gd name="T14" fmla="*/ 39 w 270"/>
                <a:gd name="T15" fmla="*/ 32 h 226"/>
                <a:gd name="T16" fmla="*/ 40 w 270"/>
                <a:gd name="T17" fmla="*/ 30 h 226"/>
                <a:gd name="T18" fmla="*/ 46 w 270"/>
                <a:gd name="T19" fmla="*/ 29 h 226"/>
                <a:gd name="T20" fmla="*/ 54 w 270"/>
                <a:gd name="T21" fmla="*/ 33 h 226"/>
                <a:gd name="T22" fmla="*/ 62 w 270"/>
                <a:gd name="T23" fmla="*/ 36 h 226"/>
                <a:gd name="T24" fmla="*/ 65 w 270"/>
                <a:gd name="T25" fmla="*/ 38 h 226"/>
                <a:gd name="T26" fmla="*/ 73 w 270"/>
                <a:gd name="T27" fmla="*/ 40 h 226"/>
                <a:gd name="T28" fmla="*/ 77 w 270"/>
                <a:gd name="T29" fmla="*/ 47 h 226"/>
                <a:gd name="T30" fmla="*/ 89 w 270"/>
                <a:gd name="T31" fmla="*/ 54 h 226"/>
                <a:gd name="T32" fmla="*/ 98 w 270"/>
                <a:gd name="T33" fmla="*/ 60 h 226"/>
                <a:gd name="T34" fmla="*/ 102 w 270"/>
                <a:gd name="T35" fmla="*/ 65 h 226"/>
                <a:gd name="T36" fmla="*/ 106 w 270"/>
                <a:gd name="T37" fmla="*/ 73 h 226"/>
                <a:gd name="T38" fmla="*/ 111 w 270"/>
                <a:gd name="T39" fmla="*/ 82 h 226"/>
                <a:gd name="T40" fmla="*/ 111 w 270"/>
                <a:gd name="T41" fmla="*/ 92 h 226"/>
                <a:gd name="T42" fmla="*/ 111 w 270"/>
                <a:gd name="T43" fmla="*/ 99 h 226"/>
                <a:gd name="T44" fmla="*/ 120 w 270"/>
                <a:gd name="T45" fmla="*/ 107 h 226"/>
                <a:gd name="T46" fmla="*/ 130 w 270"/>
                <a:gd name="T47" fmla="*/ 112 h 226"/>
                <a:gd name="T48" fmla="*/ 135 w 270"/>
                <a:gd name="T49" fmla="*/ 120 h 226"/>
                <a:gd name="T50" fmla="*/ 141 w 270"/>
                <a:gd name="T51" fmla="*/ 128 h 226"/>
                <a:gd name="T52" fmla="*/ 141 w 270"/>
                <a:gd name="T53" fmla="*/ 139 h 226"/>
                <a:gd name="T54" fmla="*/ 142 w 270"/>
                <a:gd name="T55" fmla="*/ 147 h 226"/>
                <a:gd name="T56" fmla="*/ 145 w 270"/>
                <a:gd name="T57" fmla="*/ 151 h 226"/>
                <a:gd name="T58" fmla="*/ 146 w 270"/>
                <a:gd name="T59" fmla="*/ 180 h 226"/>
                <a:gd name="T60" fmla="*/ 153 w 270"/>
                <a:gd name="T61" fmla="*/ 193 h 226"/>
                <a:gd name="T62" fmla="*/ 166 w 270"/>
                <a:gd name="T63" fmla="*/ 194 h 226"/>
                <a:gd name="T64" fmla="*/ 177 w 270"/>
                <a:gd name="T65" fmla="*/ 200 h 226"/>
                <a:gd name="T66" fmla="*/ 183 w 270"/>
                <a:gd name="T67" fmla="*/ 202 h 226"/>
                <a:gd name="T68" fmla="*/ 184 w 270"/>
                <a:gd name="T69" fmla="*/ 206 h 226"/>
                <a:gd name="T70" fmla="*/ 188 w 270"/>
                <a:gd name="T71" fmla="*/ 212 h 226"/>
                <a:gd name="T72" fmla="*/ 195 w 270"/>
                <a:gd name="T73" fmla="*/ 218 h 226"/>
                <a:gd name="T74" fmla="*/ 201 w 270"/>
                <a:gd name="T75" fmla="*/ 226 h 226"/>
                <a:gd name="T76" fmla="*/ 210 w 270"/>
                <a:gd name="T77" fmla="*/ 222 h 226"/>
                <a:gd name="T78" fmla="*/ 207 w 270"/>
                <a:gd name="T79" fmla="*/ 211 h 226"/>
                <a:gd name="T80" fmla="*/ 201 w 270"/>
                <a:gd name="T81" fmla="*/ 202 h 226"/>
                <a:gd name="T82" fmla="*/ 199 w 270"/>
                <a:gd name="T83" fmla="*/ 193 h 226"/>
                <a:gd name="T84" fmla="*/ 195 w 270"/>
                <a:gd name="T85" fmla="*/ 183 h 226"/>
                <a:gd name="T86" fmla="*/ 190 w 270"/>
                <a:gd name="T87" fmla="*/ 173 h 226"/>
                <a:gd name="T88" fmla="*/ 193 w 270"/>
                <a:gd name="T89" fmla="*/ 169 h 226"/>
                <a:gd name="T90" fmla="*/ 194 w 270"/>
                <a:gd name="T91" fmla="*/ 164 h 226"/>
                <a:gd name="T92" fmla="*/ 195 w 270"/>
                <a:gd name="T93" fmla="*/ 151 h 226"/>
                <a:gd name="T94" fmla="*/ 193 w 270"/>
                <a:gd name="T95" fmla="*/ 148 h 226"/>
                <a:gd name="T96" fmla="*/ 194 w 270"/>
                <a:gd name="T97" fmla="*/ 147 h 226"/>
                <a:gd name="T98" fmla="*/ 193 w 270"/>
                <a:gd name="T99" fmla="*/ 147 h 226"/>
                <a:gd name="T100" fmla="*/ 196 w 270"/>
                <a:gd name="T101" fmla="*/ 129 h 226"/>
                <a:gd name="T102" fmla="*/ 199 w 270"/>
                <a:gd name="T103" fmla="*/ 125 h 226"/>
                <a:gd name="T104" fmla="*/ 204 w 270"/>
                <a:gd name="T105" fmla="*/ 118 h 226"/>
                <a:gd name="T106" fmla="*/ 205 w 270"/>
                <a:gd name="T107" fmla="*/ 115 h 226"/>
                <a:gd name="T108" fmla="*/ 207 w 270"/>
                <a:gd name="T109" fmla="*/ 108 h 226"/>
                <a:gd name="T110" fmla="*/ 214 w 270"/>
                <a:gd name="T111" fmla="*/ 105 h 226"/>
                <a:gd name="T112" fmla="*/ 215 w 270"/>
                <a:gd name="T113" fmla="*/ 104 h 226"/>
                <a:gd name="T114" fmla="*/ 219 w 270"/>
                <a:gd name="T115" fmla="*/ 104 h 226"/>
                <a:gd name="T116" fmla="*/ 229 w 270"/>
                <a:gd name="T117" fmla="*/ 104 h 226"/>
                <a:gd name="T118" fmla="*/ 259 w 270"/>
                <a:gd name="T119" fmla="*/ 90 h 226"/>
                <a:gd name="T120" fmla="*/ 266 w 270"/>
                <a:gd name="T121" fmla="*/ 81 h 226"/>
                <a:gd name="T122" fmla="*/ 270 w 270"/>
                <a:gd name="T123" fmla="*/ 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 h="226">
                  <a:moveTo>
                    <a:pt x="0" y="0"/>
                  </a:moveTo>
                  <a:lnTo>
                    <a:pt x="3" y="1"/>
                  </a:lnTo>
                  <a:lnTo>
                    <a:pt x="11" y="5"/>
                  </a:lnTo>
                  <a:lnTo>
                    <a:pt x="21" y="5"/>
                  </a:lnTo>
                  <a:lnTo>
                    <a:pt x="26" y="11"/>
                  </a:lnTo>
                  <a:lnTo>
                    <a:pt x="28" y="12"/>
                  </a:lnTo>
                  <a:lnTo>
                    <a:pt x="28" y="13"/>
                  </a:lnTo>
                  <a:lnTo>
                    <a:pt x="29" y="16"/>
                  </a:lnTo>
                  <a:lnTo>
                    <a:pt x="28" y="16"/>
                  </a:lnTo>
                  <a:lnTo>
                    <a:pt x="28" y="17"/>
                  </a:lnTo>
                  <a:lnTo>
                    <a:pt x="26" y="20"/>
                  </a:lnTo>
                  <a:lnTo>
                    <a:pt x="29" y="27"/>
                  </a:lnTo>
                  <a:lnTo>
                    <a:pt x="31" y="27"/>
                  </a:lnTo>
                  <a:lnTo>
                    <a:pt x="35" y="29"/>
                  </a:lnTo>
                  <a:lnTo>
                    <a:pt x="37" y="33"/>
                  </a:lnTo>
                  <a:lnTo>
                    <a:pt x="39" y="32"/>
                  </a:lnTo>
                  <a:lnTo>
                    <a:pt x="39" y="30"/>
                  </a:lnTo>
                  <a:lnTo>
                    <a:pt x="40" y="30"/>
                  </a:lnTo>
                  <a:lnTo>
                    <a:pt x="42" y="30"/>
                  </a:lnTo>
                  <a:lnTo>
                    <a:pt x="46" y="29"/>
                  </a:lnTo>
                  <a:lnTo>
                    <a:pt x="51" y="33"/>
                  </a:lnTo>
                  <a:lnTo>
                    <a:pt x="54" y="33"/>
                  </a:lnTo>
                  <a:lnTo>
                    <a:pt x="58" y="33"/>
                  </a:lnTo>
                  <a:lnTo>
                    <a:pt x="62" y="36"/>
                  </a:lnTo>
                  <a:lnTo>
                    <a:pt x="63" y="36"/>
                  </a:lnTo>
                  <a:lnTo>
                    <a:pt x="65" y="38"/>
                  </a:lnTo>
                  <a:lnTo>
                    <a:pt x="69" y="38"/>
                  </a:lnTo>
                  <a:lnTo>
                    <a:pt x="73" y="40"/>
                  </a:lnTo>
                  <a:lnTo>
                    <a:pt x="75" y="44"/>
                  </a:lnTo>
                  <a:lnTo>
                    <a:pt x="77" y="47"/>
                  </a:lnTo>
                  <a:lnTo>
                    <a:pt x="81" y="49"/>
                  </a:lnTo>
                  <a:lnTo>
                    <a:pt x="89" y="54"/>
                  </a:lnTo>
                  <a:lnTo>
                    <a:pt x="93" y="58"/>
                  </a:lnTo>
                  <a:lnTo>
                    <a:pt x="98" y="60"/>
                  </a:lnTo>
                  <a:lnTo>
                    <a:pt x="99" y="61"/>
                  </a:lnTo>
                  <a:lnTo>
                    <a:pt x="102" y="65"/>
                  </a:lnTo>
                  <a:lnTo>
                    <a:pt x="102" y="70"/>
                  </a:lnTo>
                  <a:lnTo>
                    <a:pt x="106" y="73"/>
                  </a:lnTo>
                  <a:lnTo>
                    <a:pt x="109" y="76"/>
                  </a:lnTo>
                  <a:lnTo>
                    <a:pt x="111" y="82"/>
                  </a:lnTo>
                  <a:lnTo>
                    <a:pt x="111" y="87"/>
                  </a:lnTo>
                  <a:lnTo>
                    <a:pt x="111" y="92"/>
                  </a:lnTo>
                  <a:lnTo>
                    <a:pt x="113" y="95"/>
                  </a:lnTo>
                  <a:lnTo>
                    <a:pt x="111" y="99"/>
                  </a:lnTo>
                  <a:lnTo>
                    <a:pt x="113" y="104"/>
                  </a:lnTo>
                  <a:lnTo>
                    <a:pt x="120" y="107"/>
                  </a:lnTo>
                  <a:lnTo>
                    <a:pt x="125" y="108"/>
                  </a:lnTo>
                  <a:lnTo>
                    <a:pt x="130" y="112"/>
                  </a:lnTo>
                  <a:lnTo>
                    <a:pt x="133" y="115"/>
                  </a:lnTo>
                  <a:lnTo>
                    <a:pt x="135" y="120"/>
                  </a:lnTo>
                  <a:lnTo>
                    <a:pt x="136" y="122"/>
                  </a:lnTo>
                  <a:lnTo>
                    <a:pt x="141" y="128"/>
                  </a:lnTo>
                  <a:lnTo>
                    <a:pt x="142" y="134"/>
                  </a:lnTo>
                  <a:lnTo>
                    <a:pt x="141" y="139"/>
                  </a:lnTo>
                  <a:lnTo>
                    <a:pt x="142" y="142"/>
                  </a:lnTo>
                  <a:lnTo>
                    <a:pt x="142" y="147"/>
                  </a:lnTo>
                  <a:lnTo>
                    <a:pt x="144" y="149"/>
                  </a:lnTo>
                  <a:lnTo>
                    <a:pt x="145" y="151"/>
                  </a:lnTo>
                  <a:lnTo>
                    <a:pt x="146" y="156"/>
                  </a:lnTo>
                  <a:lnTo>
                    <a:pt x="146" y="180"/>
                  </a:lnTo>
                  <a:lnTo>
                    <a:pt x="152" y="186"/>
                  </a:lnTo>
                  <a:lnTo>
                    <a:pt x="153" y="193"/>
                  </a:lnTo>
                  <a:lnTo>
                    <a:pt x="160" y="193"/>
                  </a:lnTo>
                  <a:lnTo>
                    <a:pt x="166" y="194"/>
                  </a:lnTo>
                  <a:lnTo>
                    <a:pt x="175" y="194"/>
                  </a:lnTo>
                  <a:lnTo>
                    <a:pt x="177" y="200"/>
                  </a:lnTo>
                  <a:lnTo>
                    <a:pt x="182" y="202"/>
                  </a:lnTo>
                  <a:lnTo>
                    <a:pt x="183" y="202"/>
                  </a:lnTo>
                  <a:lnTo>
                    <a:pt x="184" y="205"/>
                  </a:lnTo>
                  <a:lnTo>
                    <a:pt x="184" y="206"/>
                  </a:lnTo>
                  <a:lnTo>
                    <a:pt x="188" y="207"/>
                  </a:lnTo>
                  <a:lnTo>
                    <a:pt x="188" y="212"/>
                  </a:lnTo>
                  <a:lnTo>
                    <a:pt x="190" y="215"/>
                  </a:lnTo>
                  <a:lnTo>
                    <a:pt x="195" y="218"/>
                  </a:lnTo>
                  <a:lnTo>
                    <a:pt x="195" y="226"/>
                  </a:lnTo>
                  <a:lnTo>
                    <a:pt x="201" y="226"/>
                  </a:lnTo>
                  <a:lnTo>
                    <a:pt x="206" y="224"/>
                  </a:lnTo>
                  <a:lnTo>
                    <a:pt x="210" y="222"/>
                  </a:lnTo>
                  <a:lnTo>
                    <a:pt x="208" y="214"/>
                  </a:lnTo>
                  <a:lnTo>
                    <a:pt x="207" y="211"/>
                  </a:lnTo>
                  <a:lnTo>
                    <a:pt x="204" y="205"/>
                  </a:lnTo>
                  <a:lnTo>
                    <a:pt x="201" y="202"/>
                  </a:lnTo>
                  <a:lnTo>
                    <a:pt x="199" y="195"/>
                  </a:lnTo>
                  <a:lnTo>
                    <a:pt x="199" y="193"/>
                  </a:lnTo>
                  <a:lnTo>
                    <a:pt x="195" y="189"/>
                  </a:lnTo>
                  <a:lnTo>
                    <a:pt x="195" y="183"/>
                  </a:lnTo>
                  <a:lnTo>
                    <a:pt x="190" y="180"/>
                  </a:lnTo>
                  <a:lnTo>
                    <a:pt x="190" y="173"/>
                  </a:lnTo>
                  <a:lnTo>
                    <a:pt x="193" y="171"/>
                  </a:lnTo>
                  <a:lnTo>
                    <a:pt x="193" y="169"/>
                  </a:lnTo>
                  <a:lnTo>
                    <a:pt x="194" y="167"/>
                  </a:lnTo>
                  <a:lnTo>
                    <a:pt x="194" y="164"/>
                  </a:lnTo>
                  <a:lnTo>
                    <a:pt x="195" y="161"/>
                  </a:lnTo>
                  <a:lnTo>
                    <a:pt x="195" y="151"/>
                  </a:lnTo>
                  <a:lnTo>
                    <a:pt x="193" y="149"/>
                  </a:lnTo>
                  <a:lnTo>
                    <a:pt x="193" y="148"/>
                  </a:lnTo>
                  <a:lnTo>
                    <a:pt x="194" y="148"/>
                  </a:lnTo>
                  <a:lnTo>
                    <a:pt x="194" y="147"/>
                  </a:lnTo>
                  <a:lnTo>
                    <a:pt x="195" y="147"/>
                  </a:lnTo>
                  <a:lnTo>
                    <a:pt x="193" y="147"/>
                  </a:lnTo>
                  <a:lnTo>
                    <a:pt x="195" y="139"/>
                  </a:lnTo>
                  <a:lnTo>
                    <a:pt x="196" y="129"/>
                  </a:lnTo>
                  <a:lnTo>
                    <a:pt x="196" y="125"/>
                  </a:lnTo>
                  <a:lnTo>
                    <a:pt x="199" y="125"/>
                  </a:lnTo>
                  <a:lnTo>
                    <a:pt x="200" y="121"/>
                  </a:lnTo>
                  <a:lnTo>
                    <a:pt x="204" y="118"/>
                  </a:lnTo>
                  <a:lnTo>
                    <a:pt x="205" y="116"/>
                  </a:lnTo>
                  <a:lnTo>
                    <a:pt x="205" y="115"/>
                  </a:lnTo>
                  <a:lnTo>
                    <a:pt x="206" y="115"/>
                  </a:lnTo>
                  <a:lnTo>
                    <a:pt x="207" y="108"/>
                  </a:lnTo>
                  <a:lnTo>
                    <a:pt x="210" y="107"/>
                  </a:lnTo>
                  <a:lnTo>
                    <a:pt x="214" y="105"/>
                  </a:lnTo>
                  <a:lnTo>
                    <a:pt x="214" y="104"/>
                  </a:lnTo>
                  <a:lnTo>
                    <a:pt x="215" y="104"/>
                  </a:lnTo>
                  <a:lnTo>
                    <a:pt x="217" y="104"/>
                  </a:lnTo>
                  <a:lnTo>
                    <a:pt x="219" y="104"/>
                  </a:lnTo>
                  <a:lnTo>
                    <a:pt x="223" y="106"/>
                  </a:lnTo>
                  <a:lnTo>
                    <a:pt x="229" y="104"/>
                  </a:lnTo>
                  <a:lnTo>
                    <a:pt x="242" y="104"/>
                  </a:lnTo>
                  <a:lnTo>
                    <a:pt x="259" y="90"/>
                  </a:lnTo>
                  <a:lnTo>
                    <a:pt x="264" y="84"/>
                  </a:lnTo>
                  <a:lnTo>
                    <a:pt x="266" y="81"/>
                  </a:lnTo>
                  <a:lnTo>
                    <a:pt x="270" y="76"/>
                  </a:lnTo>
                  <a:lnTo>
                    <a:pt x="270" y="7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2" name="Freeform 168">
              <a:extLst>
                <a:ext uri="{FF2B5EF4-FFF2-40B4-BE49-F238E27FC236}">
                  <a16:creationId xmlns:a16="http://schemas.microsoft.com/office/drawing/2014/main" id="{D278BD80-CFDA-B7B7-879E-02541901F9CC}"/>
                </a:ext>
              </a:extLst>
            </p:cNvPr>
            <p:cNvSpPr>
              <a:spLocks/>
            </p:cNvSpPr>
            <p:nvPr/>
          </p:nvSpPr>
          <p:spPr bwMode="auto">
            <a:xfrm>
              <a:off x="369607" y="2541712"/>
              <a:ext cx="13175" cy="17128"/>
            </a:xfrm>
            <a:custGeom>
              <a:avLst/>
              <a:gdLst>
                <a:gd name="T0" fmla="*/ 28 w 70"/>
                <a:gd name="T1" fmla="*/ 0 h 89"/>
                <a:gd name="T2" fmla="*/ 27 w 70"/>
                <a:gd name="T3" fmla="*/ 3 h 89"/>
                <a:gd name="T4" fmla="*/ 24 w 70"/>
                <a:gd name="T5" fmla="*/ 4 h 89"/>
                <a:gd name="T6" fmla="*/ 21 w 70"/>
                <a:gd name="T7" fmla="*/ 7 h 89"/>
                <a:gd name="T8" fmla="*/ 17 w 70"/>
                <a:gd name="T9" fmla="*/ 7 h 89"/>
                <a:gd name="T10" fmla="*/ 13 w 70"/>
                <a:gd name="T11" fmla="*/ 11 h 89"/>
                <a:gd name="T12" fmla="*/ 5 w 70"/>
                <a:gd name="T13" fmla="*/ 20 h 89"/>
                <a:gd name="T14" fmla="*/ 4 w 70"/>
                <a:gd name="T15" fmla="*/ 31 h 89"/>
                <a:gd name="T16" fmla="*/ 9 w 70"/>
                <a:gd name="T17" fmla="*/ 34 h 89"/>
                <a:gd name="T18" fmla="*/ 8 w 70"/>
                <a:gd name="T19" fmla="*/ 40 h 89"/>
                <a:gd name="T20" fmla="*/ 11 w 70"/>
                <a:gd name="T21" fmla="*/ 42 h 89"/>
                <a:gd name="T22" fmla="*/ 10 w 70"/>
                <a:gd name="T23" fmla="*/ 49 h 89"/>
                <a:gd name="T24" fmla="*/ 8 w 70"/>
                <a:gd name="T25" fmla="*/ 51 h 89"/>
                <a:gd name="T26" fmla="*/ 4 w 70"/>
                <a:gd name="T27" fmla="*/ 54 h 89"/>
                <a:gd name="T28" fmla="*/ 0 w 70"/>
                <a:gd name="T29" fmla="*/ 65 h 89"/>
                <a:gd name="T30" fmla="*/ 2 w 70"/>
                <a:gd name="T31" fmla="*/ 67 h 89"/>
                <a:gd name="T32" fmla="*/ 13 w 70"/>
                <a:gd name="T33" fmla="*/ 75 h 89"/>
                <a:gd name="T34" fmla="*/ 13 w 70"/>
                <a:gd name="T35" fmla="*/ 86 h 89"/>
                <a:gd name="T36" fmla="*/ 29 w 70"/>
                <a:gd name="T37" fmla="*/ 89 h 89"/>
                <a:gd name="T38" fmla="*/ 37 w 70"/>
                <a:gd name="T39" fmla="*/ 84 h 89"/>
                <a:gd name="T40" fmla="*/ 44 w 70"/>
                <a:gd name="T41" fmla="*/ 87 h 89"/>
                <a:gd name="T42" fmla="*/ 44 w 70"/>
                <a:gd name="T43" fmla="*/ 78 h 89"/>
                <a:gd name="T44" fmla="*/ 53 w 70"/>
                <a:gd name="T45" fmla="*/ 76 h 89"/>
                <a:gd name="T46" fmla="*/ 59 w 70"/>
                <a:gd name="T47" fmla="*/ 73 h 89"/>
                <a:gd name="T48" fmla="*/ 64 w 70"/>
                <a:gd name="T49" fmla="*/ 67 h 89"/>
                <a:gd name="T50" fmla="*/ 70 w 70"/>
                <a:gd name="T51" fmla="*/ 57 h 89"/>
                <a:gd name="T52" fmla="*/ 68 w 70"/>
                <a:gd name="T53" fmla="*/ 43 h 89"/>
                <a:gd name="T54" fmla="*/ 65 w 70"/>
                <a:gd name="T55" fmla="*/ 40 h 89"/>
                <a:gd name="T56" fmla="*/ 53 w 70"/>
                <a:gd name="T57" fmla="*/ 31 h 89"/>
                <a:gd name="T58" fmla="*/ 50 w 70"/>
                <a:gd name="T59" fmla="*/ 26 h 89"/>
                <a:gd name="T60" fmla="*/ 46 w 70"/>
                <a:gd name="T61" fmla="*/ 18 h 89"/>
                <a:gd name="T62" fmla="*/ 43 w 70"/>
                <a:gd name="T63" fmla="*/ 13 h 89"/>
                <a:gd name="T64" fmla="*/ 37 w 70"/>
                <a:gd name="T65" fmla="*/ 4 h 89"/>
                <a:gd name="T66" fmla="*/ 32 w 70"/>
                <a:gd name="T6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89">
                  <a:moveTo>
                    <a:pt x="29" y="0"/>
                  </a:moveTo>
                  <a:lnTo>
                    <a:pt x="28" y="0"/>
                  </a:lnTo>
                  <a:lnTo>
                    <a:pt x="28" y="1"/>
                  </a:lnTo>
                  <a:lnTo>
                    <a:pt x="27" y="3"/>
                  </a:lnTo>
                  <a:lnTo>
                    <a:pt x="25" y="4"/>
                  </a:lnTo>
                  <a:lnTo>
                    <a:pt x="24" y="4"/>
                  </a:lnTo>
                  <a:lnTo>
                    <a:pt x="24" y="5"/>
                  </a:lnTo>
                  <a:lnTo>
                    <a:pt x="21" y="7"/>
                  </a:lnTo>
                  <a:lnTo>
                    <a:pt x="19" y="7"/>
                  </a:lnTo>
                  <a:lnTo>
                    <a:pt x="17" y="7"/>
                  </a:lnTo>
                  <a:lnTo>
                    <a:pt x="17" y="8"/>
                  </a:lnTo>
                  <a:lnTo>
                    <a:pt x="13" y="11"/>
                  </a:lnTo>
                  <a:lnTo>
                    <a:pt x="10" y="18"/>
                  </a:lnTo>
                  <a:lnTo>
                    <a:pt x="5" y="20"/>
                  </a:lnTo>
                  <a:lnTo>
                    <a:pt x="2" y="27"/>
                  </a:lnTo>
                  <a:lnTo>
                    <a:pt x="4" y="31"/>
                  </a:lnTo>
                  <a:lnTo>
                    <a:pt x="8" y="32"/>
                  </a:lnTo>
                  <a:lnTo>
                    <a:pt x="9" y="34"/>
                  </a:lnTo>
                  <a:lnTo>
                    <a:pt x="10" y="36"/>
                  </a:lnTo>
                  <a:lnTo>
                    <a:pt x="8" y="40"/>
                  </a:lnTo>
                  <a:lnTo>
                    <a:pt x="10" y="40"/>
                  </a:lnTo>
                  <a:lnTo>
                    <a:pt x="11" y="42"/>
                  </a:lnTo>
                  <a:lnTo>
                    <a:pt x="11" y="49"/>
                  </a:lnTo>
                  <a:lnTo>
                    <a:pt x="10" y="49"/>
                  </a:lnTo>
                  <a:lnTo>
                    <a:pt x="10" y="50"/>
                  </a:lnTo>
                  <a:lnTo>
                    <a:pt x="8" y="51"/>
                  </a:lnTo>
                  <a:lnTo>
                    <a:pt x="7" y="53"/>
                  </a:lnTo>
                  <a:lnTo>
                    <a:pt x="4" y="54"/>
                  </a:lnTo>
                  <a:lnTo>
                    <a:pt x="0" y="62"/>
                  </a:lnTo>
                  <a:lnTo>
                    <a:pt x="0" y="65"/>
                  </a:lnTo>
                  <a:lnTo>
                    <a:pt x="0" y="66"/>
                  </a:lnTo>
                  <a:lnTo>
                    <a:pt x="2" y="67"/>
                  </a:lnTo>
                  <a:lnTo>
                    <a:pt x="8" y="71"/>
                  </a:lnTo>
                  <a:lnTo>
                    <a:pt x="13" y="75"/>
                  </a:lnTo>
                  <a:lnTo>
                    <a:pt x="15" y="78"/>
                  </a:lnTo>
                  <a:lnTo>
                    <a:pt x="13" y="86"/>
                  </a:lnTo>
                  <a:lnTo>
                    <a:pt x="21" y="89"/>
                  </a:lnTo>
                  <a:lnTo>
                    <a:pt x="29" y="89"/>
                  </a:lnTo>
                  <a:lnTo>
                    <a:pt x="33" y="86"/>
                  </a:lnTo>
                  <a:lnTo>
                    <a:pt x="37" y="84"/>
                  </a:lnTo>
                  <a:lnTo>
                    <a:pt x="40" y="86"/>
                  </a:lnTo>
                  <a:lnTo>
                    <a:pt x="44" y="87"/>
                  </a:lnTo>
                  <a:lnTo>
                    <a:pt x="44" y="84"/>
                  </a:lnTo>
                  <a:lnTo>
                    <a:pt x="44" y="78"/>
                  </a:lnTo>
                  <a:lnTo>
                    <a:pt x="46" y="76"/>
                  </a:lnTo>
                  <a:lnTo>
                    <a:pt x="53" y="76"/>
                  </a:lnTo>
                  <a:lnTo>
                    <a:pt x="56" y="73"/>
                  </a:lnTo>
                  <a:lnTo>
                    <a:pt x="59" y="73"/>
                  </a:lnTo>
                  <a:lnTo>
                    <a:pt x="60" y="69"/>
                  </a:lnTo>
                  <a:lnTo>
                    <a:pt x="64" y="67"/>
                  </a:lnTo>
                  <a:lnTo>
                    <a:pt x="68" y="64"/>
                  </a:lnTo>
                  <a:lnTo>
                    <a:pt x="70" y="57"/>
                  </a:lnTo>
                  <a:lnTo>
                    <a:pt x="68" y="51"/>
                  </a:lnTo>
                  <a:lnTo>
                    <a:pt x="68" y="43"/>
                  </a:lnTo>
                  <a:lnTo>
                    <a:pt x="67" y="40"/>
                  </a:lnTo>
                  <a:lnTo>
                    <a:pt x="65" y="40"/>
                  </a:lnTo>
                  <a:lnTo>
                    <a:pt x="62" y="40"/>
                  </a:lnTo>
                  <a:lnTo>
                    <a:pt x="53" y="31"/>
                  </a:lnTo>
                  <a:lnTo>
                    <a:pt x="51" y="28"/>
                  </a:lnTo>
                  <a:lnTo>
                    <a:pt x="50" y="26"/>
                  </a:lnTo>
                  <a:lnTo>
                    <a:pt x="48" y="22"/>
                  </a:lnTo>
                  <a:lnTo>
                    <a:pt x="46" y="18"/>
                  </a:lnTo>
                  <a:lnTo>
                    <a:pt x="44" y="14"/>
                  </a:lnTo>
                  <a:lnTo>
                    <a:pt x="43" y="13"/>
                  </a:lnTo>
                  <a:lnTo>
                    <a:pt x="40" y="7"/>
                  </a:lnTo>
                  <a:lnTo>
                    <a:pt x="37" y="4"/>
                  </a:lnTo>
                  <a:lnTo>
                    <a:pt x="37" y="2"/>
                  </a:lnTo>
                  <a:lnTo>
                    <a:pt x="32" y="1"/>
                  </a:lnTo>
                  <a:lnTo>
                    <a:pt x="29"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3" name="Freeform 169">
              <a:extLst>
                <a:ext uri="{FF2B5EF4-FFF2-40B4-BE49-F238E27FC236}">
                  <a16:creationId xmlns:a16="http://schemas.microsoft.com/office/drawing/2014/main" id="{C4AA0D33-7B25-E305-24BB-5BAE85BAF4B4}"/>
                </a:ext>
              </a:extLst>
            </p:cNvPr>
            <p:cNvSpPr>
              <a:spLocks/>
            </p:cNvSpPr>
            <p:nvPr/>
          </p:nvSpPr>
          <p:spPr bwMode="auto">
            <a:xfrm>
              <a:off x="372242" y="2579921"/>
              <a:ext cx="6588" cy="6588"/>
            </a:xfrm>
            <a:custGeom>
              <a:avLst/>
              <a:gdLst>
                <a:gd name="T0" fmla="*/ 37 w 37"/>
                <a:gd name="T1" fmla="*/ 21 h 30"/>
                <a:gd name="T2" fmla="*/ 34 w 37"/>
                <a:gd name="T3" fmla="*/ 20 h 30"/>
                <a:gd name="T4" fmla="*/ 34 w 37"/>
                <a:gd name="T5" fmla="*/ 19 h 30"/>
                <a:gd name="T6" fmla="*/ 29 w 37"/>
                <a:gd name="T7" fmla="*/ 19 h 30"/>
                <a:gd name="T8" fmla="*/ 27 w 37"/>
                <a:gd name="T9" fmla="*/ 17 h 30"/>
                <a:gd name="T10" fmla="*/ 26 w 37"/>
                <a:gd name="T11" fmla="*/ 17 h 30"/>
                <a:gd name="T12" fmla="*/ 25 w 37"/>
                <a:gd name="T13" fmla="*/ 13 h 30"/>
                <a:gd name="T14" fmla="*/ 23 w 37"/>
                <a:gd name="T15" fmla="*/ 13 h 30"/>
                <a:gd name="T16" fmla="*/ 21 w 37"/>
                <a:gd name="T17" fmla="*/ 13 h 30"/>
                <a:gd name="T18" fmla="*/ 19 w 37"/>
                <a:gd name="T19" fmla="*/ 10 h 30"/>
                <a:gd name="T20" fmla="*/ 18 w 37"/>
                <a:gd name="T21" fmla="*/ 10 h 30"/>
                <a:gd name="T22" fmla="*/ 17 w 37"/>
                <a:gd name="T23" fmla="*/ 8 h 30"/>
                <a:gd name="T24" fmla="*/ 15 w 37"/>
                <a:gd name="T25" fmla="*/ 8 h 30"/>
                <a:gd name="T26" fmla="*/ 15 w 37"/>
                <a:gd name="T27" fmla="*/ 6 h 30"/>
                <a:gd name="T28" fmla="*/ 14 w 37"/>
                <a:gd name="T29" fmla="*/ 2 h 30"/>
                <a:gd name="T30" fmla="*/ 14 w 37"/>
                <a:gd name="T31" fmla="*/ 1 h 30"/>
                <a:gd name="T32" fmla="*/ 12 w 37"/>
                <a:gd name="T33" fmla="*/ 0 h 30"/>
                <a:gd name="T34" fmla="*/ 8 w 37"/>
                <a:gd name="T35" fmla="*/ 0 h 30"/>
                <a:gd name="T36" fmla="*/ 7 w 37"/>
                <a:gd name="T37" fmla="*/ 6 h 30"/>
                <a:gd name="T38" fmla="*/ 5 w 37"/>
                <a:gd name="T39" fmla="*/ 10 h 30"/>
                <a:gd name="T40" fmla="*/ 1 w 37"/>
                <a:gd name="T41" fmla="*/ 10 h 30"/>
                <a:gd name="T42" fmla="*/ 1 w 37"/>
                <a:gd name="T43" fmla="*/ 13 h 30"/>
                <a:gd name="T44" fmla="*/ 0 w 37"/>
                <a:gd name="T45" fmla="*/ 16 h 30"/>
                <a:gd name="T46" fmla="*/ 1 w 37"/>
                <a:gd name="T47" fmla="*/ 16 h 30"/>
                <a:gd name="T48" fmla="*/ 5 w 37"/>
                <a:gd name="T49" fmla="*/ 17 h 30"/>
                <a:gd name="T50" fmla="*/ 5 w 37"/>
                <a:gd name="T51" fmla="*/ 20 h 30"/>
                <a:gd name="T52" fmla="*/ 7 w 37"/>
                <a:gd name="T53" fmla="*/ 21 h 30"/>
                <a:gd name="T54" fmla="*/ 8 w 37"/>
                <a:gd name="T55" fmla="*/ 21 h 30"/>
                <a:gd name="T56" fmla="*/ 10 w 37"/>
                <a:gd name="T57" fmla="*/ 22 h 30"/>
                <a:gd name="T58" fmla="*/ 15 w 37"/>
                <a:gd name="T59" fmla="*/ 22 h 30"/>
                <a:gd name="T60" fmla="*/ 18 w 37"/>
                <a:gd name="T61" fmla="*/ 24 h 30"/>
                <a:gd name="T62" fmla="*/ 19 w 37"/>
                <a:gd name="T63" fmla="*/ 28 h 30"/>
                <a:gd name="T64" fmla="*/ 23 w 37"/>
                <a:gd name="T65" fmla="*/ 28 h 30"/>
                <a:gd name="T66" fmla="*/ 23 w 37"/>
                <a:gd name="T67" fmla="*/ 29 h 30"/>
                <a:gd name="T68" fmla="*/ 26 w 37"/>
                <a:gd name="T69" fmla="*/ 30 h 30"/>
                <a:gd name="T70" fmla="*/ 30 w 37"/>
                <a:gd name="T71" fmla="*/ 30 h 30"/>
                <a:gd name="T72" fmla="*/ 32 w 37"/>
                <a:gd name="T73" fmla="*/ 28 h 30"/>
                <a:gd name="T74" fmla="*/ 34 w 37"/>
                <a:gd name="T75" fmla="*/ 28 h 30"/>
                <a:gd name="T76" fmla="*/ 34 w 37"/>
                <a:gd name="T77" fmla="*/ 24 h 30"/>
                <a:gd name="T78" fmla="*/ 36 w 37"/>
                <a:gd name="T79" fmla="*/ 23 h 30"/>
                <a:gd name="T80" fmla="*/ 36 w 37"/>
                <a:gd name="T81" fmla="*/ 22 h 30"/>
                <a:gd name="T82" fmla="*/ 37 w 37"/>
                <a:gd name="T83" fmla="*/ 22 h 30"/>
                <a:gd name="T84" fmla="*/ 37 w 37"/>
                <a:gd name="T8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30">
                  <a:moveTo>
                    <a:pt x="37" y="21"/>
                  </a:moveTo>
                  <a:lnTo>
                    <a:pt x="34" y="20"/>
                  </a:lnTo>
                  <a:lnTo>
                    <a:pt x="34" y="19"/>
                  </a:lnTo>
                  <a:lnTo>
                    <a:pt x="29" y="19"/>
                  </a:lnTo>
                  <a:lnTo>
                    <a:pt x="27" y="17"/>
                  </a:lnTo>
                  <a:lnTo>
                    <a:pt x="26" y="17"/>
                  </a:lnTo>
                  <a:lnTo>
                    <a:pt x="25" y="13"/>
                  </a:lnTo>
                  <a:lnTo>
                    <a:pt x="23" y="13"/>
                  </a:lnTo>
                  <a:lnTo>
                    <a:pt x="21" y="13"/>
                  </a:lnTo>
                  <a:lnTo>
                    <a:pt x="19" y="10"/>
                  </a:lnTo>
                  <a:lnTo>
                    <a:pt x="18" y="10"/>
                  </a:lnTo>
                  <a:lnTo>
                    <a:pt x="17" y="8"/>
                  </a:lnTo>
                  <a:lnTo>
                    <a:pt x="15" y="8"/>
                  </a:lnTo>
                  <a:lnTo>
                    <a:pt x="15" y="6"/>
                  </a:lnTo>
                  <a:lnTo>
                    <a:pt x="14" y="2"/>
                  </a:lnTo>
                  <a:lnTo>
                    <a:pt x="14" y="1"/>
                  </a:lnTo>
                  <a:lnTo>
                    <a:pt x="12" y="0"/>
                  </a:lnTo>
                  <a:lnTo>
                    <a:pt x="8" y="0"/>
                  </a:lnTo>
                  <a:lnTo>
                    <a:pt x="7" y="6"/>
                  </a:lnTo>
                  <a:lnTo>
                    <a:pt x="5" y="10"/>
                  </a:lnTo>
                  <a:lnTo>
                    <a:pt x="1" y="10"/>
                  </a:lnTo>
                  <a:lnTo>
                    <a:pt x="1" y="13"/>
                  </a:lnTo>
                  <a:lnTo>
                    <a:pt x="0" y="16"/>
                  </a:lnTo>
                  <a:lnTo>
                    <a:pt x="1" y="16"/>
                  </a:lnTo>
                  <a:lnTo>
                    <a:pt x="5" y="17"/>
                  </a:lnTo>
                  <a:lnTo>
                    <a:pt x="5" y="20"/>
                  </a:lnTo>
                  <a:lnTo>
                    <a:pt x="7" y="21"/>
                  </a:lnTo>
                  <a:lnTo>
                    <a:pt x="8" y="21"/>
                  </a:lnTo>
                  <a:lnTo>
                    <a:pt x="10" y="22"/>
                  </a:lnTo>
                  <a:lnTo>
                    <a:pt x="15" y="22"/>
                  </a:lnTo>
                  <a:lnTo>
                    <a:pt x="18" y="24"/>
                  </a:lnTo>
                  <a:lnTo>
                    <a:pt x="19" y="28"/>
                  </a:lnTo>
                  <a:lnTo>
                    <a:pt x="23" y="28"/>
                  </a:lnTo>
                  <a:lnTo>
                    <a:pt x="23" y="29"/>
                  </a:lnTo>
                  <a:lnTo>
                    <a:pt x="26" y="30"/>
                  </a:lnTo>
                  <a:lnTo>
                    <a:pt x="30" y="30"/>
                  </a:lnTo>
                  <a:lnTo>
                    <a:pt x="32" y="28"/>
                  </a:lnTo>
                  <a:lnTo>
                    <a:pt x="34" y="28"/>
                  </a:lnTo>
                  <a:lnTo>
                    <a:pt x="34" y="24"/>
                  </a:lnTo>
                  <a:lnTo>
                    <a:pt x="36" y="23"/>
                  </a:lnTo>
                  <a:lnTo>
                    <a:pt x="36" y="22"/>
                  </a:lnTo>
                  <a:lnTo>
                    <a:pt x="37" y="22"/>
                  </a:lnTo>
                  <a:lnTo>
                    <a:pt x="37" y="2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4" name="Freeform 170">
              <a:extLst>
                <a:ext uri="{FF2B5EF4-FFF2-40B4-BE49-F238E27FC236}">
                  <a16:creationId xmlns:a16="http://schemas.microsoft.com/office/drawing/2014/main" id="{9E7EF4D5-36B6-3D31-EAD0-FC08CBF3E144}"/>
                </a:ext>
              </a:extLst>
            </p:cNvPr>
            <p:cNvSpPr>
              <a:spLocks/>
            </p:cNvSpPr>
            <p:nvPr/>
          </p:nvSpPr>
          <p:spPr bwMode="auto">
            <a:xfrm>
              <a:off x="395957" y="2568063"/>
              <a:ext cx="2635" cy="3953"/>
            </a:xfrm>
            <a:custGeom>
              <a:avLst/>
              <a:gdLst>
                <a:gd name="T0" fmla="*/ 3 w 18"/>
                <a:gd name="T1" fmla="*/ 3 h 20"/>
                <a:gd name="T2" fmla="*/ 2 w 18"/>
                <a:gd name="T3" fmla="*/ 3 h 20"/>
                <a:gd name="T4" fmla="*/ 2 w 18"/>
                <a:gd name="T5" fmla="*/ 5 h 20"/>
                <a:gd name="T6" fmla="*/ 0 w 18"/>
                <a:gd name="T7" fmla="*/ 8 h 20"/>
                <a:gd name="T8" fmla="*/ 2 w 18"/>
                <a:gd name="T9" fmla="*/ 9 h 20"/>
                <a:gd name="T10" fmla="*/ 3 w 18"/>
                <a:gd name="T11" fmla="*/ 9 h 20"/>
                <a:gd name="T12" fmla="*/ 3 w 18"/>
                <a:gd name="T13" fmla="*/ 11 h 20"/>
                <a:gd name="T14" fmla="*/ 3 w 18"/>
                <a:gd name="T15" fmla="*/ 13 h 20"/>
                <a:gd name="T16" fmla="*/ 5 w 18"/>
                <a:gd name="T17" fmla="*/ 14 h 20"/>
                <a:gd name="T18" fmla="*/ 7 w 18"/>
                <a:gd name="T19" fmla="*/ 18 h 20"/>
                <a:gd name="T20" fmla="*/ 13 w 18"/>
                <a:gd name="T21" fmla="*/ 18 h 20"/>
                <a:gd name="T22" fmla="*/ 14 w 18"/>
                <a:gd name="T23" fmla="*/ 20 h 20"/>
                <a:gd name="T24" fmla="*/ 14 w 18"/>
                <a:gd name="T25" fmla="*/ 18 h 20"/>
                <a:gd name="T26" fmla="*/ 16 w 18"/>
                <a:gd name="T27" fmla="*/ 18 h 20"/>
                <a:gd name="T28" fmla="*/ 18 w 18"/>
                <a:gd name="T29" fmla="*/ 16 h 20"/>
                <a:gd name="T30" fmla="*/ 17 w 18"/>
                <a:gd name="T31" fmla="*/ 14 h 20"/>
                <a:gd name="T32" fmla="*/ 16 w 18"/>
                <a:gd name="T33" fmla="*/ 14 h 20"/>
                <a:gd name="T34" fmla="*/ 16 w 18"/>
                <a:gd name="T35" fmla="*/ 11 h 20"/>
                <a:gd name="T36" fmla="*/ 13 w 18"/>
                <a:gd name="T37" fmla="*/ 11 h 20"/>
                <a:gd name="T38" fmla="*/ 13 w 18"/>
                <a:gd name="T39" fmla="*/ 9 h 20"/>
                <a:gd name="T40" fmla="*/ 7 w 18"/>
                <a:gd name="T41" fmla="*/ 9 h 20"/>
                <a:gd name="T42" fmla="*/ 5 w 18"/>
                <a:gd name="T43" fmla="*/ 5 h 20"/>
                <a:gd name="T44" fmla="*/ 7 w 18"/>
                <a:gd name="T45" fmla="*/ 5 h 20"/>
                <a:gd name="T46" fmla="*/ 7 w 18"/>
                <a:gd name="T47" fmla="*/ 3 h 20"/>
                <a:gd name="T48" fmla="*/ 5 w 18"/>
                <a:gd name="T49" fmla="*/ 3 h 20"/>
                <a:gd name="T50" fmla="*/ 5 w 18"/>
                <a:gd name="T51" fmla="*/ 0 h 20"/>
                <a:gd name="T52" fmla="*/ 3 w 18"/>
                <a:gd name="T53" fmla="*/ 0 h 20"/>
                <a:gd name="T54" fmla="*/ 3 w 18"/>
                <a:gd name="T5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20">
                  <a:moveTo>
                    <a:pt x="3" y="3"/>
                  </a:moveTo>
                  <a:lnTo>
                    <a:pt x="2" y="3"/>
                  </a:lnTo>
                  <a:lnTo>
                    <a:pt x="2" y="5"/>
                  </a:lnTo>
                  <a:lnTo>
                    <a:pt x="0" y="8"/>
                  </a:lnTo>
                  <a:lnTo>
                    <a:pt x="2" y="9"/>
                  </a:lnTo>
                  <a:lnTo>
                    <a:pt x="3" y="9"/>
                  </a:lnTo>
                  <a:lnTo>
                    <a:pt x="3" y="11"/>
                  </a:lnTo>
                  <a:lnTo>
                    <a:pt x="3" y="13"/>
                  </a:lnTo>
                  <a:lnTo>
                    <a:pt x="5" y="14"/>
                  </a:lnTo>
                  <a:lnTo>
                    <a:pt x="7" y="18"/>
                  </a:lnTo>
                  <a:lnTo>
                    <a:pt x="13" y="18"/>
                  </a:lnTo>
                  <a:lnTo>
                    <a:pt x="14" y="20"/>
                  </a:lnTo>
                  <a:lnTo>
                    <a:pt x="14" y="18"/>
                  </a:lnTo>
                  <a:lnTo>
                    <a:pt x="16" y="18"/>
                  </a:lnTo>
                  <a:lnTo>
                    <a:pt x="18" y="16"/>
                  </a:lnTo>
                  <a:lnTo>
                    <a:pt x="17" y="14"/>
                  </a:lnTo>
                  <a:lnTo>
                    <a:pt x="16" y="14"/>
                  </a:lnTo>
                  <a:lnTo>
                    <a:pt x="16" y="11"/>
                  </a:lnTo>
                  <a:lnTo>
                    <a:pt x="13" y="11"/>
                  </a:lnTo>
                  <a:lnTo>
                    <a:pt x="13" y="9"/>
                  </a:lnTo>
                  <a:lnTo>
                    <a:pt x="7" y="9"/>
                  </a:lnTo>
                  <a:lnTo>
                    <a:pt x="5" y="5"/>
                  </a:lnTo>
                  <a:lnTo>
                    <a:pt x="7" y="5"/>
                  </a:lnTo>
                  <a:lnTo>
                    <a:pt x="7" y="3"/>
                  </a:lnTo>
                  <a:lnTo>
                    <a:pt x="5" y="3"/>
                  </a:lnTo>
                  <a:lnTo>
                    <a:pt x="5" y="0"/>
                  </a:lnTo>
                  <a:lnTo>
                    <a:pt x="3" y="0"/>
                  </a:lnTo>
                  <a:lnTo>
                    <a:pt x="3" y="3"/>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5" name="Freeform 171">
              <a:extLst>
                <a:ext uri="{FF2B5EF4-FFF2-40B4-BE49-F238E27FC236}">
                  <a16:creationId xmlns:a16="http://schemas.microsoft.com/office/drawing/2014/main" id="{8D6659A6-9F72-3580-5A4D-47001ECAC592}"/>
                </a:ext>
              </a:extLst>
            </p:cNvPr>
            <p:cNvSpPr>
              <a:spLocks/>
            </p:cNvSpPr>
            <p:nvPr/>
          </p:nvSpPr>
          <p:spPr bwMode="auto">
            <a:xfrm>
              <a:off x="224678" y="2379655"/>
              <a:ext cx="9223" cy="5270"/>
            </a:xfrm>
            <a:custGeom>
              <a:avLst/>
              <a:gdLst>
                <a:gd name="T0" fmla="*/ 16 w 51"/>
                <a:gd name="T1" fmla="*/ 0 h 33"/>
                <a:gd name="T2" fmla="*/ 14 w 51"/>
                <a:gd name="T3" fmla="*/ 2 h 33"/>
                <a:gd name="T4" fmla="*/ 13 w 51"/>
                <a:gd name="T5" fmla="*/ 5 h 33"/>
                <a:gd name="T6" fmla="*/ 11 w 51"/>
                <a:gd name="T7" fmla="*/ 5 h 33"/>
                <a:gd name="T8" fmla="*/ 11 w 51"/>
                <a:gd name="T9" fmla="*/ 8 h 33"/>
                <a:gd name="T10" fmla="*/ 5 w 51"/>
                <a:gd name="T11" fmla="*/ 10 h 33"/>
                <a:gd name="T12" fmla="*/ 3 w 51"/>
                <a:gd name="T13" fmla="*/ 11 h 33"/>
                <a:gd name="T14" fmla="*/ 2 w 51"/>
                <a:gd name="T15" fmla="*/ 16 h 33"/>
                <a:gd name="T16" fmla="*/ 0 w 51"/>
                <a:gd name="T17" fmla="*/ 17 h 33"/>
                <a:gd name="T18" fmla="*/ 0 w 51"/>
                <a:gd name="T19" fmla="*/ 21 h 33"/>
                <a:gd name="T20" fmla="*/ 0 w 51"/>
                <a:gd name="T21" fmla="*/ 23 h 33"/>
                <a:gd name="T22" fmla="*/ 2 w 51"/>
                <a:gd name="T23" fmla="*/ 24 h 33"/>
                <a:gd name="T24" fmla="*/ 3 w 51"/>
                <a:gd name="T25" fmla="*/ 29 h 33"/>
                <a:gd name="T26" fmla="*/ 19 w 51"/>
                <a:gd name="T27" fmla="*/ 29 h 33"/>
                <a:gd name="T28" fmla="*/ 22 w 51"/>
                <a:gd name="T29" fmla="*/ 27 h 33"/>
                <a:gd name="T30" fmla="*/ 22 w 51"/>
                <a:gd name="T31" fmla="*/ 24 h 33"/>
                <a:gd name="T32" fmla="*/ 25 w 51"/>
                <a:gd name="T33" fmla="*/ 24 h 33"/>
                <a:gd name="T34" fmla="*/ 27 w 51"/>
                <a:gd name="T35" fmla="*/ 27 h 33"/>
                <a:gd name="T36" fmla="*/ 30 w 51"/>
                <a:gd name="T37" fmla="*/ 29 h 33"/>
                <a:gd name="T38" fmla="*/ 38 w 51"/>
                <a:gd name="T39" fmla="*/ 29 h 33"/>
                <a:gd name="T40" fmla="*/ 40 w 51"/>
                <a:gd name="T41" fmla="*/ 33 h 33"/>
                <a:gd name="T42" fmla="*/ 49 w 51"/>
                <a:gd name="T43" fmla="*/ 33 h 33"/>
                <a:gd name="T44" fmla="*/ 51 w 51"/>
                <a:gd name="T45" fmla="*/ 32 h 33"/>
                <a:gd name="T46" fmla="*/ 51 w 51"/>
                <a:gd name="T47" fmla="*/ 19 h 33"/>
                <a:gd name="T48" fmla="*/ 49 w 51"/>
                <a:gd name="T49" fmla="*/ 17 h 33"/>
                <a:gd name="T50" fmla="*/ 49 w 51"/>
                <a:gd name="T51" fmla="*/ 16 h 33"/>
                <a:gd name="T52" fmla="*/ 48 w 51"/>
                <a:gd name="T53" fmla="*/ 13 h 33"/>
                <a:gd name="T54" fmla="*/ 47 w 51"/>
                <a:gd name="T55" fmla="*/ 13 h 33"/>
                <a:gd name="T56" fmla="*/ 46 w 51"/>
                <a:gd name="T57" fmla="*/ 12 h 33"/>
                <a:gd name="T58" fmla="*/ 46 w 51"/>
                <a:gd name="T59" fmla="*/ 13 h 33"/>
                <a:gd name="T60" fmla="*/ 40 w 51"/>
                <a:gd name="T61" fmla="*/ 13 h 33"/>
                <a:gd name="T62" fmla="*/ 38 w 51"/>
                <a:gd name="T63" fmla="*/ 12 h 33"/>
                <a:gd name="T64" fmla="*/ 36 w 51"/>
                <a:gd name="T65" fmla="*/ 13 h 33"/>
                <a:gd name="T66" fmla="*/ 33 w 51"/>
                <a:gd name="T67" fmla="*/ 13 h 33"/>
                <a:gd name="T68" fmla="*/ 30 w 51"/>
                <a:gd name="T69" fmla="*/ 11 h 33"/>
                <a:gd name="T70" fmla="*/ 27 w 51"/>
                <a:gd name="T71" fmla="*/ 10 h 33"/>
                <a:gd name="T72" fmla="*/ 25 w 51"/>
                <a:gd name="T73" fmla="*/ 8 h 33"/>
                <a:gd name="T74" fmla="*/ 22 w 51"/>
                <a:gd name="T75" fmla="*/ 2 h 33"/>
                <a:gd name="T76" fmla="*/ 20 w 51"/>
                <a:gd name="T77" fmla="*/ 0 h 33"/>
                <a:gd name="T78" fmla="*/ 16 w 51"/>
                <a:gd name="T7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33">
                  <a:moveTo>
                    <a:pt x="16" y="0"/>
                  </a:moveTo>
                  <a:lnTo>
                    <a:pt x="14" y="2"/>
                  </a:lnTo>
                  <a:lnTo>
                    <a:pt x="13" y="5"/>
                  </a:lnTo>
                  <a:lnTo>
                    <a:pt x="11" y="5"/>
                  </a:lnTo>
                  <a:lnTo>
                    <a:pt x="11" y="8"/>
                  </a:lnTo>
                  <a:lnTo>
                    <a:pt x="5" y="10"/>
                  </a:lnTo>
                  <a:lnTo>
                    <a:pt x="3" y="11"/>
                  </a:lnTo>
                  <a:lnTo>
                    <a:pt x="2" y="16"/>
                  </a:lnTo>
                  <a:lnTo>
                    <a:pt x="0" y="17"/>
                  </a:lnTo>
                  <a:lnTo>
                    <a:pt x="0" y="21"/>
                  </a:lnTo>
                  <a:lnTo>
                    <a:pt x="0" y="23"/>
                  </a:lnTo>
                  <a:lnTo>
                    <a:pt x="2" y="24"/>
                  </a:lnTo>
                  <a:lnTo>
                    <a:pt x="3" y="29"/>
                  </a:lnTo>
                  <a:lnTo>
                    <a:pt x="19" y="29"/>
                  </a:lnTo>
                  <a:lnTo>
                    <a:pt x="22" y="27"/>
                  </a:lnTo>
                  <a:lnTo>
                    <a:pt x="22" y="24"/>
                  </a:lnTo>
                  <a:lnTo>
                    <a:pt x="25" y="24"/>
                  </a:lnTo>
                  <a:lnTo>
                    <a:pt x="27" y="27"/>
                  </a:lnTo>
                  <a:lnTo>
                    <a:pt x="30" y="29"/>
                  </a:lnTo>
                  <a:lnTo>
                    <a:pt x="38" y="29"/>
                  </a:lnTo>
                  <a:lnTo>
                    <a:pt x="40" y="33"/>
                  </a:lnTo>
                  <a:lnTo>
                    <a:pt x="49" y="33"/>
                  </a:lnTo>
                  <a:lnTo>
                    <a:pt x="51" y="32"/>
                  </a:lnTo>
                  <a:lnTo>
                    <a:pt x="51" y="19"/>
                  </a:lnTo>
                  <a:lnTo>
                    <a:pt x="49" y="17"/>
                  </a:lnTo>
                  <a:lnTo>
                    <a:pt x="49" y="16"/>
                  </a:lnTo>
                  <a:lnTo>
                    <a:pt x="48" y="13"/>
                  </a:lnTo>
                  <a:lnTo>
                    <a:pt x="47" y="13"/>
                  </a:lnTo>
                  <a:lnTo>
                    <a:pt x="46" y="12"/>
                  </a:lnTo>
                  <a:lnTo>
                    <a:pt x="46" y="13"/>
                  </a:lnTo>
                  <a:lnTo>
                    <a:pt x="40" y="13"/>
                  </a:lnTo>
                  <a:lnTo>
                    <a:pt x="38" y="12"/>
                  </a:lnTo>
                  <a:lnTo>
                    <a:pt x="36" y="13"/>
                  </a:lnTo>
                  <a:lnTo>
                    <a:pt x="33" y="13"/>
                  </a:lnTo>
                  <a:lnTo>
                    <a:pt x="30" y="11"/>
                  </a:lnTo>
                  <a:lnTo>
                    <a:pt x="27" y="10"/>
                  </a:lnTo>
                  <a:lnTo>
                    <a:pt x="25" y="8"/>
                  </a:lnTo>
                  <a:lnTo>
                    <a:pt x="22" y="2"/>
                  </a:lnTo>
                  <a:lnTo>
                    <a:pt x="20" y="0"/>
                  </a:lnTo>
                  <a:lnTo>
                    <a:pt x="16"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6" name="Freeform 172">
              <a:extLst>
                <a:ext uri="{FF2B5EF4-FFF2-40B4-BE49-F238E27FC236}">
                  <a16:creationId xmlns:a16="http://schemas.microsoft.com/office/drawing/2014/main" id="{94DB6082-F4F7-D5FB-8AF4-0A0B2573CE37}"/>
                </a:ext>
              </a:extLst>
            </p:cNvPr>
            <p:cNvSpPr>
              <a:spLocks/>
            </p:cNvSpPr>
            <p:nvPr/>
          </p:nvSpPr>
          <p:spPr bwMode="auto">
            <a:xfrm>
              <a:off x="245758" y="2399418"/>
              <a:ext cx="3953" cy="1318"/>
            </a:xfrm>
            <a:custGeom>
              <a:avLst/>
              <a:gdLst>
                <a:gd name="T0" fmla="*/ 2 w 22"/>
                <a:gd name="T1" fmla="*/ 0 h 11"/>
                <a:gd name="T2" fmla="*/ 2 w 22"/>
                <a:gd name="T3" fmla="*/ 2 h 11"/>
                <a:gd name="T4" fmla="*/ 0 w 22"/>
                <a:gd name="T5" fmla="*/ 2 h 11"/>
                <a:gd name="T6" fmla="*/ 0 w 22"/>
                <a:gd name="T7" fmla="*/ 11 h 11"/>
                <a:gd name="T8" fmla="*/ 19 w 22"/>
                <a:gd name="T9" fmla="*/ 11 h 11"/>
                <a:gd name="T10" fmla="*/ 22 w 22"/>
                <a:gd name="T11" fmla="*/ 9 h 11"/>
                <a:gd name="T12" fmla="*/ 22 w 22"/>
                <a:gd name="T13" fmla="*/ 2 h 11"/>
                <a:gd name="T14" fmla="*/ 13 w 22"/>
                <a:gd name="T15" fmla="*/ 2 h 11"/>
                <a:gd name="T16" fmla="*/ 13 w 22"/>
                <a:gd name="T17" fmla="*/ 0 h 11"/>
                <a:gd name="T18" fmla="*/ 2 w 2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
                  <a:moveTo>
                    <a:pt x="2" y="0"/>
                  </a:moveTo>
                  <a:lnTo>
                    <a:pt x="2" y="2"/>
                  </a:lnTo>
                  <a:lnTo>
                    <a:pt x="0" y="2"/>
                  </a:lnTo>
                  <a:lnTo>
                    <a:pt x="0" y="11"/>
                  </a:lnTo>
                  <a:lnTo>
                    <a:pt x="19" y="11"/>
                  </a:lnTo>
                  <a:lnTo>
                    <a:pt x="22" y="9"/>
                  </a:lnTo>
                  <a:lnTo>
                    <a:pt x="22" y="2"/>
                  </a:lnTo>
                  <a:lnTo>
                    <a:pt x="13" y="2"/>
                  </a:lnTo>
                  <a:lnTo>
                    <a:pt x="13" y="0"/>
                  </a:lnTo>
                  <a:lnTo>
                    <a:pt x="2"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7" name="Freeform 173">
              <a:extLst>
                <a:ext uri="{FF2B5EF4-FFF2-40B4-BE49-F238E27FC236}">
                  <a16:creationId xmlns:a16="http://schemas.microsoft.com/office/drawing/2014/main" id="{354E9A43-A4F1-EA9D-191C-0055CBC1FAA3}"/>
                </a:ext>
              </a:extLst>
            </p:cNvPr>
            <p:cNvSpPr>
              <a:spLocks/>
            </p:cNvSpPr>
            <p:nvPr/>
          </p:nvSpPr>
          <p:spPr bwMode="auto">
            <a:xfrm>
              <a:off x="157483" y="2380973"/>
              <a:ext cx="6588" cy="5270"/>
            </a:xfrm>
            <a:custGeom>
              <a:avLst/>
              <a:gdLst>
                <a:gd name="T0" fmla="*/ 13 w 38"/>
                <a:gd name="T1" fmla="*/ 8 h 27"/>
                <a:gd name="T2" fmla="*/ 7 w 38"/>
                <a:gd name="T3" fmla="*/ 9 h 27"/>
                <a:gd name="T4" fmla="*/ 3 w 38"/>
                <a:gd name="T5" fmla="*/ 9 h 27"/>
                <a:gd name="T6" fmla="*/ 3 w 38"/>
                <a:gd name="T7" fmla="*/ 11 h 27"/>
                <a:gd name="T8" fmla="*/ 2 w 38"/>
                <a:gd name="T9" fmla="*/ 11 h 27"/>
                <a:gd name="T10" fmla="*/ 0 w 38"/>
                <a:gd name="T11" fmla="*/ 12 h 27"/>
                <a:gd name="T12" fmla="*/ 0 w 38"/>
                <a:gd name="T13" fmla="*/ 16 h 27"/>
                <a:gd name="T14" fmla="*/ 0 w 38"/>
                <a:gd name="T15" fmla="*/ 19 h 27"/>
                <a:gd name="T16" fmla="*/ 3 w 38"/>
                <a:gd name="T17" fmla="*/ 19 h 27"/>
                <a:gd name="T18" fmla="*/ 3 w 38"/>
                <a:gd name="T19" fmla="*/ 22 h 27"/>
                <a:gd name="T20" fmla="*/ 3 w 38"/>
                <a:gd name="T21" fmla="*/ 23 h 27"/>
                <a:gd name="T22" fmla="*/ 5 w 38"/>
                <a:gd name="T23" fmla="*/ 22 h 27"/>
                <a:gd name="T24" fmla="*/ 7 w 38"/>
                <a:gd name="T25" fmla="*/ 22 h 27"/>
                <a:gd name="T26" fmla="*/ 10 w 38"/>
                <a:gd name="T27" fmla="*/ 23 h 27"/>
                <a:gd name="T28" fmla="*/ 12 w 38"/>
                <a:gd name="T29" fmla="*/ 24 h 27"/>
                <a:gd name="T30" fmla="*/ 13 w 38"/>
                <a:gd name="T31" fmla="*/ 27 h 27"/>
                <a:gd name="T32" fmla="*/ 16 w 38"/>
                <a:gd name="T33" fmla="*/ 27 h 27"/>
                <a:gd name="T34" fmla="*/ 18 w 38"/>
                <a:gd name="T35" fmla="*/ 22 h 27"/>
                <a:gd name="T36" fmla="*/ 20 w 38"/>
                <a:gd name="T37" fmla="*/ 23 h 27"/>
                <a:gd name="T38" fmla="*/ 20 w 38"/>
                <a:gd name="T39" fmla="*/ 22 h 27"/>
                <a:gd name="T40" fmla="*/ 21 w 38"/>
                <a:gd name="T41" fmla="*/ 22 h 27"/>
                <a:gd name="T42" fmla="*/ 21 w 38"/>
                <a:gd name="T43" fmla="*/ 21 h 27"/>
                <a:gd name="T44" fmla="*/ 22 w 38"/>
                <a:gd name="T45" fmla="*/ 21 h 27"/>
                <a:gd name="T46" fmla="*/ 25 w 38"/>
                <a:gd name="T47" fmla="*/ 20 h 27"/>
                <a:gd name="T48" fmla="*/ 32 w 38"/>
                <a:gd name="T49" fmla="*/ 20 h 27"/>
                <a:gd name="T50" fmla="*/ 35 w 38"/>
                <a:gd name="T51" fmla="*/ 19 h 27"/>
                <a:gd name="T52" fmla="*/ 32 w 38"/>
                <a:gd name="T53" fmla="*/ 15 h 27"/>
                <a:gd name="T54" fmla="*/ 32 w 38"/>
                <a:gd name="T55" fmla="*/ 11 h 27"/>
                <a:gd name="T56" fmla="*/ 35 w 38"/>
                <a:gd name="T57" fmla="*/ 11 h 27"/>
                <a:gd name="T58" fmla="*/ 36 w 38"/>
                <a:gd name="T59" fmla="*/ 9 h 27"/>
                <a:gd name="T60" fmla="*/ 38 w 38"/>
                <a:gd name="T61" fmla="*/ 9 h 27"/>
                <a:gd name="T62" fmla="*/ 38 w 38"/>
                <a:gd name="T63" fmla="*/ 6 h 27"/>
                <a:gd name="T64" fmla="*/ 36 w 38"/>
                <a:gd name="T65" fmla="*/ 6 h 27"/>
                <a:gd name="T66" fmla="*/ 35 w 38"/>
                <a:gd name="T67" fmla="*/ 0 h 27"/>
                <a:gd name="T68" fmla="*/ 32 w 38"/>
                <a:gd name="T69" fmla="*/ 3 h 27"/>
                <a:gd name="T70" fmla="*/ 31 w 38"/>
                <a:gd name="T71" fmla="*/ 3 h 27"/>
                <a:gd name="T72" fmla="*/ 31 w 38"/>
                <a:gd name="T73" fmla="*/ 4 h 27"/>
                <a:gd name="T74" fmla="*/ 29 w 38"/>
                <a:gd name="T75" fmla="*/ 6 h 27"/>
                <a:gd name="T76" fmla="*/ 14 w 38"/>
                <a:gd name="T77" fmla="*/ 6 h 27"/>
                <a:gd name="T78" fmla="*/ 13 w 38"/>
                <a:gd name="T7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27">
                  <a:moveTo>
                    <a:pt x="13" y="8"/>
                  </a:moveTo>
                  <a:lnTo>
                    <a:pt x="7" y="9"/>
                  </a:lnTo>
                  <a:lnTo>
                    <a:pt x="3" y="9"/>
                  </a:lnTo>
                  <a:lnTo>
                    <a:pt x="3" y="11"/>
                  </a:lnTo>
                  <a:lnTo>
                    <a:pt x="2" y="11"/>
                  </a:lnTo>
                  <a:lnTo>
                    <a:pt x="0" y="12"/>
                  </a:lnTo>
                  <a:lnTo>
                    <a:pt x="0" y="16"/>
                  </a:lnTo>
                  <a:lnTo>
                    <a:pt x="0" y="19"/>
                  </a:lnTo>
                  <a:lnTo>
                    <a:pt x="3" y="19"/>
                  </a:lnTo>
                  <a:lnTo>
                    <a:pt x="3" y="22"/>
                  </a:lnTo>
                  <a:lnTo>
                    <a:pt x="3" y="23"/>
                  </a:lnTo>
                  <a:lnTo>
                    <a:pt x="5" y="22"/>
                  </a:lnTo>
                  <a:lnTo>
                    <a:pt x="7" y="22"/>
                  </a:lnTo>
                  <a:lnTo>
                    <a:pt x="10" y="23"/>
                  </a:lnTo>
                  <a:lnTo>
                    <a:pt x="12" y="24"/>
                  </a:lnTo>
                  <a:lnTo>
                    <a:pt x="13" y="27"/>
                  </a:lnTo>
                  <a:lnTo>
                    <a:pt x="16" y="27"/>
                  </a:lnTo>
                  <a:lnTo>
                    <a:pt x="18" y="22"/>
                  </a:lnTo>
                  <a:lnTo>
                    <a:pt x="20" y="23"/>
                  </a:lnTo>
                  <a:lnTo>
                    <a:pt x="20" y="22"/>
                  </a:lnTo>
                  <a:lnTo>
                    <a:pt x="21" y="22"/>
                  </a:lnTo>
                  <a:lnTo>
                    <a:pt x="21" y="21"/>
                  </a:lnTo>
                  <a:lnTo>
                    <a:pt x="22" y="21"/>
                  </a:lnTo>
                  <a:lnTo>
                    <a:pt x="25" y="20"/>
                  </a:lnTo>
                  <a:lnTo>
                    <a:pt x="32" y="20"/>
                  </a:lnTo>
                  <a:lnTo>
                    <a:pt x="35" y="19"/>
                  </a:lnTo>
                  <a:lnTo>
                    <a:pt x="32" y="15"/>
                  </a:lnTo>
                  <a:lnTo>
                    <a:pt x="32" y="11"/>
                  </a:lnTo>
                  <a:lnTo>
                    <a:pt x="35" y="11"/>
                  </a:lnTo>
                  <a:lnTo>
                    <a:pt x="36" y="9"/>
                  </a:lnTo>
                  <a:lnTo>
                    <a:pt x="38" y="9"/>
                  </a:lnTo>
                  <a:lnTo>
                    <a:pt x="38" y="6"/>
                  </a:lnTo>
                  <a:lnTo>
                    <a:pt x="36" y="6"/>
                  </a:lnTo>
                  <a:lnTo>
                    <a:pt x="35" y="0"/>
                  </a:lnTo>
                  <a:lnTo>
                    <a:pt x="32" y="3"/>
                  </a:lnTo>
                  <a:lnTo>
                    <a:pt x="31" y="3"/>
                  </a:lnTo>
                  <a:lnTo>
                    <a:pt x="31" y="4"/>
                  </a:lnTo>
                  <a:lnTo>
                    <a:pt x="29" y="6"/>
                  </a:lnTo>
                  <a:lnTo>
                    <a:pt x="14" y="6"/>
                  </a:lnTo>
                  <a:lnTo>
                    <a:pt x="13" y="8"/>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8" name="Freeform 174">
              <a:extLst>
                <a:ext uri="{FF2B5EF4-FFF2-40B4-BE49-F238E27FC236}">
                  <a16:creationId xmlns:a16="http://schemas.microsoft.com/office/drawing/2014/main" id="{37B714A2-CFB4-4A1F-EE8F-6C12DE417801}"/>
                </a:ext>
              </a:extLst>
            </p:cNvPr>
            <p:cNvSpPr>
              <a:spLocks/>
            </p:cNvSpPr>
            <p:nvPr/>
          </p:nvSpPr>
          <p:spPr bwMode="auto">
            <a:xfrm>
              <a:off x="112687" y="2344082"/>
              <a:ext cx="30303" cy="18445"/>
            </a:xfrm>
            <a:custGeom>
              <a:avLst/>
              <a:gdLst>
                <a:gd name="T0" fmla="*/ 2 w 162"/>
                <a:gd name="T1" fmla="*/ 4 h 95"/>
                <a:gd name="T2" fmla="*/ 1 w 162"/>
                <a:gd name="T3" fmla="*/ 6 h 95"/>
                <a:gd name="T4" fmla="*/ 4 w 162"/>
                <a:gd name="T5" fmla="*/ 19 h 95"/>
                <a:gd name="T6" fmla="*/ 4 w 162"/>
                <a:gd name="T7" fmla="*/ 22 h 95"/>
                <a:gd name="T8" fmla="*/ 31 w 162"/>
                <a:gd name="T9" fmla="*/ 20 h 95"/>
                <a:gd name="T10" fmla="*/ 42 w 162"/>
                <a:gd name="T11" fmla="*/ 19 h 95"/>
                <a:gd name="T12" fmla="*/ 45 w 162"/>
                <a:gd name="T13" fmla="*/ 20 h 95"/>
                <a:gd name="T14" fmla="*/ 50 w 162"/>
                <a:gd name="T15" fmla="*/ 22 h 95"/>
                <a:gd name="T16" fmla="*/ 54 w 162"/>
                <a:gd name="T17" fmla="*/ 26 h 95"/>
                <a:gd name="T18" fmla="*/ 56 w 162"/>
                <a:gd name="T19" fmla="*/ 29 h 95"/>
                <a:gd name="T20" fmla="*/ 62 w 162"/>
                <a:gd name="T21" fmla="*/ 30 h 95"/>
                <a:gd name="T22" fmla="*/ 65 w 162"/>
                <a:gd name="T23" fmla="*/ 31 h 95"/>
                <a:gd name="T24" fmla="*/ 67 w 162"/>
                <a:gd name="T25" fmla="*/ 33 h 95"/>
                <a:gd name="T26" fmla="*/ 73 w 162"/>
                <a:gd name="T27" fmla="*/ 39 h 95"/>
                <a:gd name="T28" fmla="*/ 75 w 162"/>
                <a:gd name="T29" fmla="*/ 41 h 95"/>
                <a:gd name="T30" fmla="*/ 74 w 162"/>
                <a:gd name="T31" fmla="*/ 55 h 95"/>
                <a:gd name="T32" fmla="*/ 74 w 162"/>
                <a:gd name="T33" fmla="*/ 58 h 95"/>
                <a:gd name="T34" fmla="*/ 73 w 162"/>
                <a:gd name="T35" fmla="*/ 59 h 95"/>
                <a:gd name="T36" fmla="*/ 67 w 162"/>
                <a:gd name="T37" fmla="*/ 66 h 95"/>
                <a:gd name="T38" fmla="*/ 65 w 162"/>
                <a:gd name="T39" fmla="*/ 68 h 95"/>
                <a:gd name="T40" fmla="*/ 65 w 162"/>
                <a:gd name="T41" fmla="*/ 71 h 95"/>
                <a:gd name="T42" fmla="*/ 62 w 162"/>
                <a:gd name="T43" fmla="*/ 74 h 95"/>
                <a:gd name="T44" fmla="*/ 56 w 162"/>
                <a:gd name="T45" fmla="*/ 77 h 95"/>
                <a:gd name="T46" fmla="*/ 53 w 162"/>
                <a:gd name="T47" fmla="*/ 91 h 95"/>
                <a:gd name="T48" fmla="*/ 58 w 162"/>
                <a:gd name="T49" fmla="*/ 95 h 95"/>
                <a:gd name="T50" fmla="*/ 61 w 162"/>
                <a:gd name="T51" fmla="*/ 93 h 95"/>
                <a:gd name="T52" fmla="*/ 64 w 162"/>
                <a:gd name="T53" fmla="*/ 93 h 95"/>
                <a:gd name="T54" fmla="*/ 67 w 162"/>
                <a:gd name="T55" fmla="*/ 86 h 95"/>
                <a:gd name="T56" fmla="*/ 67 w 162"/>
                <a:gd name="T57" fmla="*/ 77 h 95"/>
                <a:gd name="T58" fmla="*/ 78 w 162"/>
                <a:gd name="T59" fmla="*/ 75 h 95"/>
                <a:gd name="T60" fmla="*/ 86 w 162"/>
                <a:gd name="T61" fmla="*/ 82 h 95"/>
                <a:gd name="T62" fmla="*/ 102 w 162"/>
                <a:gd name="T63" fmla="*/ 77 h 95"/>
                <a:gd name="T64" fmla="*/ 107 w 162"/>
                <a:gd name="T65" fmla="*/ 73 h 95"/>
                <a:gd name="T66" fmla="*/ 108 w 162"/>
                <a:gd name="T67" fmla="*/ 71 h 95"/>
                <a:gd name="T68" fmla="*/ 111 w 162"/>
                <a:gd name="T69" fmla="*/ 61 h 95"/>
                <a:gd name="T70" fmla="*/ 111 w 162"/>
                <a:gd name="T71" fmla="*/ 55 h 95"/>
                <a:gd name="T72" fmla="*/ 113 w 162"/>
                <a:gd name="T73" fmla="*/ 53 h 95"/>
                <a:gd name="T74" fmla="*/ 116 w 162"/>
                <a:gd name="T75" fmla="*/ 50 h 95"/>
                <a:gd name="T76" fmla="*/ 120 w 162"/>
                <a:gd name="T77" fmla="*/ 44 h 95"/>
                <a:gd name="T78" fmla="*/ 121 w 162"/>
                <a:gd name="T79" fmla="*/ 43 h 95"/>
                <a:gd name="T80" fmla="*/ 122 w 162"/>
                <a:gd name="T81" fmla="*/ 42 h 95"/>
                <a:gd name="T82" fmla="*/ 131 w 162"/>
                <a:gd name="T83" fmla="*/ 41 h 95"/>
                <a:gd name="T84" fmla="*/ 132 w 162"/>
                <a:gd name="T85" fmla="*/ 40 h 95"/>
                <a:gd name="T86" fmla="*/ 133 w 162"/>
                <a:gd name="T87" fmla="*/ 39 h 95"/>
                <a:gd name="T88" fmla="*/ 138 w 162"/>
                <a:gd name="T89" fmla="*/ 37 h 95"/>
                <a:gd name="T90" fmla="*/ 142 w 162"/>
                <a:gd name="T91" fmla="*/ 33 h 95"/>
                <a:gd name="T92" fmla="*/ 149 w 162"/>
                <a:gd name="T93" fmla="*/ 30 h 95"/>
                <a:gd name="T94" fmla="*/ 151 w 162"/>
                <a:gd name="T95" fmla="*/ 30 h 95"/>
                <a:gd name="T96" fmla="*/ 157 w 162"/>
                <a:gd name="T97" fmla="*/ 28 h 95"/>
                <a:gd name="T98" fmla="*/ 160 w 162"/>
                <a:gd name="T99" fmla="*/ 22 h 95"/>
                <a:gd name="T100" fmla="*/ 160 w 162"/>
                <a:gd name="T101" fmla="*/ 19 h 95"/>
                <a:gd name="T102" fmla="*/ 160 w 162"/>
                <a:gd name="T103" fmla="*/ 15 h 95"/>
                <a:gd name="T104" fmla="*/ 157 w 162"/>
                <a:gd name="T105" fmla="*/ 11 h 95"/>
                <a:gd name="T106" fmla="*/ 151 w 162"/>
                <a:gd name="T107"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95">
                  <a:moveTo>
                    <a:pt x="0" y="0"/>
                  </a:moveTo>
                  <a:lnTo>
                    <a:pt x="2" y="4"/>
                  </a:lnTo>
                  <a:lnTo>
                    <a:pt x="4" y="6"/>
                  </a:lnTo>
                  <a:lnTo>
                    <a:pt x="1" y="6"/>
                  </a:lnTo>
                  <a:lnTo>
                    <a:pt x="4" y="9"/>
                  </a:lnTo>
                  <a:lnTo>
                    <a:pt x="4" y="19"/>
                  </a:lnTo>
                  <a:lnTo>
                    <a:pt x="2" y="20"/>
                  </a:lnTo>
                  <a:lnTo>
                    <a:pt x="4" y="22"/>
                  </a:lnTo>
                  <a:lnTo>
                    <a:pt x="29" y="22"/>
                  </a:lnTo>
                  <a:lnTo>
                    <a:pt x="31" y="20"/>
                  </a:lnTo>
                  <a:lnTo>
                    <a:pt x="34" y="19"/>
                  </a:lnTo>
                  <a:lnTo>
                    <a:pt x="42" y="19"/>
                  </a:lnTo>
                  <a:lnTo>
                    <a:pt x="43" y="20"/>
                  </a:lnTo>
                  <a:lnTo>
                    <a:pt x="45" y="20"/>
                  </a:lnTo>
                  <a:lnTo>
                    <a:pt x="48" y="22"/>
                  </a:lnTo>
                  <a:lnTo>
                    <a:pt x="50" y="22"/>
                  </a:lnTo>
                  <a:lnTo>
                    <a:pt x="53" y="26"/>
                  </a:lnTo>
                  <a:lnTo>
                    <a:pt x="54" y="26"/>
                  </a:lnTo>
                  <a:lnTo>
                    <a:pt x="56" y="28"/>
                  </a:lnTo>
                  <a:lnTo>
                    <a:pt x="56" y="29"/>
                  </a:lnTo>
                  <a:lnTo>
                    <a:pt x="58" y="30"/>
                  </a:lnTo>
                  <a:lnTo>
                    <a:pt x="62" y="30"/>
                  </a:lnTo>
                  <a:lnTo>
                    <a:pt x="64" y="31"/>
                  </a:lnTo>
                  <a:lnTo>
                    <a:pt x="65" y="31"/>
                  </a:lnTo>
                  <a:lnTo>
                    <a:pt x="66" y="31"/>
                  </a:lnTo>
                  <a:lnTo>
                    <a:pt x="67" y="33"/>
                  </a:lnTo>
                  <a:lnTo>
                    <a:pt x="69" y="39"/>
                  </a:lnTo>
                  <a:lnTo>
                    <a:pt x="73" y="39"/>
                  </a:lnTo>
                  <a:lnTo>
                    <a:pt x="73" y="40"/>
                  </a:lnTo>
                  <a:lnTo>
                    <a:pt x="75" y="41"/>
                  </a:lnTo>
                  <a:lnTo>
                    <a:pt x="75" y="55"/>
                  </a:lnTo>
                  <a:lnTo>
                    <a:pt x="74" y="55"/>
                  </a:lnTo>
                  <a:lnTo>
                    <a:pt x="74" y="56"/>
                  </a:lnTo>
                  <a:lnTo>
                    <a:pt x="74" y="58"/>
                  </a:lnTo>
                  <a:lnTo>
                    <a:pt x="73" y="58"/>
                  </a:lnTo>
                  <a:lnTo>
                    <a:pt x="73" y="59"/>
                  </a:lnTo>
                  <a:lnTo>
                    <a:pt x="73" y="61"/>
                  </a:lnTo>
                  <a:lnTo>
                    <a:pt x="67" y="66"/>
                  </a:lnTo>
                  <a:lnTo>
                    <a:pt x="66" y="68"/>
                  </a:lnTo>
                  <a:lnTo>
                    <a:pt x="65" y="68"/>
                  </a:lnTo>
                  <a:lnTo>
                    <a:pt x="65" y="69"/>
                  </a:lnTo>
                  <a:lnTo>
                    <a:pt x="65" y="71"/>
                  </a:lnTo>
                  <a:lnTo>
                    <a:pt x="64" y="71"/>
                  </a:lnTo>
                  <a:lnTo>
                    <a:pt x="62" y="74"/>
                  </a:lnTo>
                  <a:lnTo>
                    <a:pt x="62" y="75"/>
                  </a:lnTo>
                  <a:lnTo>
                    <a:pt x="56" y="77"/>
                  </a:lnTo>
                  <a:lnTo>
                    <a:pt x="53" y="77"/>
                  </a:lnTo>
                  <a:lnTo>
                    <a:pt x="53" y="91"/>
                  </a:lnTo>
                  <a:lnTo>
                    <a:pt x="54" y="95"/>
                  </a:lnTo>
                  <a:lnTo>
                    <a:pt x="58" y="95"/>
                  </a:lnTo>
                  <a:lnTo>
                    <a:pt x="61" y="94"/>
                  </a:lnTo>
                  <a:lnTo>
                    <a:pt x="61" y="93"/>
                  </a:lnTo>
                  <a:lnTo>
                    <a:pt x="62" y="93"/>
                  </a:lnTo>
                  <a:lnTo>
                    <a:pt x="64" y="93"/>
                  </a:lnTo>
                  <a:lnTo>
                    <a:pt x="65" y="88"/>
                  </a:lnTo>
                  <a:lnTo>
                    <a:pt x="67" y="86"/>
                  </a:lnTo>
                  <a:lnTo>
                    <a:pt x="67" y="82"/>
                  </a:lnTo>
                  <a:lnTo>
                    <a:pt x="67" y="77"/>
                  </a:lnTo>
                  <a:lnTo>
                    <a:pt x="69" y="75"/>
                  </a:lnTo>
                  <a:lnTo>
                    <a:pt x="78" y="75"/>
                  </a:lnTo>
                  <a:lnTo>
                    <a:pt x="80" y="80"/>
                  </a:lnTo>
                  <a:lnTo>
                    <a:pt x="86" y="82"/>
                  </a:lnTo>
                  <a:lnTo>
                    <a:pt x="98" y="82"/>
                  </a:lnTo>
                  <a:lnTo>
                    <a:pt x="102" y="77"/>
                  </a:lnTo>
                  <a:lnTo>
                    <a:pt x="105" y="75"/>
                  </a:lnTo>
                  <a:lnTo>
                    <a:pt x="107" y="73"/>
                  </a:lnTo>
                  <a:lnTo>
                    <a:pt x="107" y="71"/>
                  </a:lnTo>
                  <a:lnTo>
                    <a:pt x="108" y="71"/>
                  </a:lnTo>
                  <a:lnTo>
                    <a:pt x="108" y="64"/>
                  </a:lnTo>
                  <a:lnTo>
                    <a:pt x="111" y="61"/>
                  </a:lnTo>
                  <a:lnTo>
                    <a:pt x="111" y="58"/>
                  </a:lnTo>
                  <a:lnTo>
                    <a:pt x="111" y="55"/>
                  </a:lnTo>
                  <a:lnTo>
                    <a:pt x="113" y="55"/>
                  </a:lnTo>
                  <a:lnTo>
                    <a:pt x="113" y="53"/>
                  </a:lnTo>
                  <a:lnTo>
                    <a:pt x="116" y="53"/>
                  </a:lnTo>
                  <a:lnTo>
                    <a:pt x="116" y="50"/>
                  </a:lnTo>
                  <a:lnTo>
                    <a:pt x="120" y="50"/>
                  </a:lnTo>
                  <a:lnTo>
                    <a:pt x="120" y="44"/>
                  </a:lnTo>
                  <a:lnTo>
                    <a:pt x="120" y="43"/>
                  </a:lnTo>
                  <a:lnTo>
                    <a:pt x="121" y="43"/>
                  </a:lnTo>
                  <a:lnTo>
                    <a:pt x="121" y="42"/>
                  </a:lnTo>
                  <a:lnTo>
                    <a:pt x="122" y="42"/>
                  </a:lnTo>
                  <a:lnTo>
                    <a:pt x="129" y="42"/>
                  </a:lnTo>
                  <a:lnTo>
                    <a:pt x="131" y="41"/>
                  </a:lnTo>
                  <a:lnTo>
                    <a:pt x="131" y="40"/>
                  </a:lnTo>
                  <a:lnTo>
                    <a:pt x="132" y="40"/>
                  </a:lnTo>
                  <a:lnTo>
                    <a:pt x="132" y="39"/>
                  </a:lnTo>
                  <a:lnTo>
                    <a:pt x="133" y="39"/>
                  </a:lnTo>
                  <a:lnTo>
                    <a:pt x="135" y="39"/>
                  </a:lnTo>
                  <a:lnTo>
                    <a:pt x="138" y="37"/>
                  </a:lnTo>
                  <a:lnTo>
                    <a:pt x="140" y="39"/>
                  </a:lnTo>
                  <a:lnTo>
                    <a:pt x="142" y="33"/>
                  </a:lnTo>
                  <a:lnTo>
                    <a:pt x="144" y="33"/>
                  </a:lnTo>
                  <a:lnTo>
                    <a:pt x="149" y="30"/>
                  </a:lnTo>
                  <a:lnTo>
                    <a:pt x="151" y="31"/>
                  </a:lnTo>
                  <a:lnTo>
                    <a:pt x="151" y="30"/>
                  </a:lnTo>
                  <a:lnTo>
                    <a:pt x="152" y="30"/>
                  </a:lnTo>
                  <a:lnTo>
                    <a:pt x="157" y="28"/>
                  </a:lnTo>
                  <a:lnTo>
                    <a:pt x="159" y="24"/>
                  </a:lnTo>
                  <a:lnTo>
                    <a:pt x="160" y="22"/>
                  </a:lnTo>
                  <a:lnTo>
                    <a:pt x="162" y="20"/>
                  </a:lnTo>
                  <a:lnTo>
                    <a:pt x="160" y="19"/>
                  </a:lnTo>
                  <a:lnTo>
                    <a:pt x="160" y="17"/>
                  </a:lnTo>
                  <a:lnTo>
                    <a:pt x="160" y="15"/>
                  </a:lnTo>
                  <a:lnTo>
                    <a:pt x="159" y="11"/>
                  </a:lnTo>
                  <a:lnTo>
                    <a:pt x="157" y="11"/>
                  </a:lnTo>
                  <a:lnTo>
                    <a:pt x="152" y="11"/>
                  </a:lnTo>
                  <a:lnTo>
                    <a:pt x="151" y="9"/>
                  </a:lnTo>
                  <a:lnTo>
                    <a:pt x="146" y="1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09" name="Freeform 175">
              <a:extLst>
                <a:ext uri="{FF2B5EF4-FFF2-40B4-BE49-F238E27FC236}">
                  <a16:creationId xmlns:a16="http://schemas.microsoft.com/office/drawing/2014/main" id="{484A4147-A9AF-85C9-C99D-BE41C6F294B3}"/>
                </a:ext>
              </a:extLst>
            </p:cNvPr>
            <p:cNvSpPr>
              <a:spLocks/>
            </p:cNvSpPr>
            <p:nvPr/>
          </p:nvSpPr>
          <p:spPr bwMode="auto">
            <a:xfrm>
              <a:off x="116640" y="2333542"/>
              <a:ext cx="22398" cy="13175"/>
            </a:xfrm>
            <a:custGeom>
              <a:avLst/>
              <a:gdLst>
                <a:gd name="T0" fmla="*/ 112 w 118"/>
                <a:gd name="T1" fmla="*/ 66 h 66"/>
                <a:gd name="T2" fmla="*/ 107 w 118"/>
                <a:gd name="T3" fmla="*/ 61 h 66"/>
                <a:gd name="T4" fmla="*/ 103 w 118"/>
                <a:gd name="T5" fmla="*/ 55 h 66"/>
                <a:gd name="T6" fmla="*/ 98 w 118"/>
                <a:gd name="T7" fmla="*/ 50 h 66"/>
                <a:gd name="T8" fmla="*/ 96 w 118"/>
                <a:gd name="T9" fmla="*/ 47 h 66"/>
                <a:gd name="T10" fmla="*/ 94 w 118"/>
                <a:gd name="T11" fmla="*/ 44 h 66"/>
                <a:gd name="T12" fmla="*/ 87 w 118"/>
                <a:gd name="T13" fmla="*/ 41 h 66"/>
                <a:gd name="T14" fmla="*/ 83 w 118"/>
                <a:gd name="T15" fmla="*/ 39 h 66"/>
                <a:gd name="T16" fmla="*/ 79 w 118"/>
                <a:gd name="T17" fmla="*/ 38 h 66"/>
                <a:gd name="T18" fmla="*/ 76 w 118"/>
                <a:gd name="T19" fmla="*/ 35 h 66"/>
                <a:gd name="T20" fmla="*/ 76 w 118"/>
                <a:gd name="T21" fmla="*/ 32 h 66"/>
                <a:gd name="T22" fmla="*/ 74 w 118"/>
                <a:gd name="T23" fmla="*/ 28 h 66"/>
                <a:gd name="T24" fmla="*/ 72 w 118"/>
                <a:gd name="T25" fmla="*/ 23 h 66"/>
                <a:gd name="T26" fmla="*/ 65 w 118"/>
                <a:gd name="T27" fmla="*/ 21 h 66"/>
                <a:gd name="T28" fmla="*/ 62 w 118"/>
                <a:gd name="T29" fmla="*/ 17 h 66"/>
                <a:gd name="T30" fmla="*/ 61 w 118"/>
                <a:gd name="T31" fmla="*/ 14 h 66"/>
                <a:gd name="T32" fmla="*/ 58 w 118"/>
                <a:gd name="T33" fmla="*/ 13 h 66"/>
                <a:gd name="T34" fmla="*/ 54 w 118"/>
                <a:gd name="T35" fmla="*/ 14 h 66"/>
                <a:gd name="T36" fmla="*/ 50 w 118"/>
                <a:gd name="T37" fmla="*/ 10 h 66"/>
                <a:gd name="T38" fmla="*/ 47 w 118"/>
                <a:gd name="T39" fmla="*/ 8 h 66"/>
                <a:gd name="T40" fmla="*/ 41 w 118"/>
                <a:gd name="T41" fmla="*/ 7 h 66"/>
                <a:gd name="T42" fmla="*/ 38 w 118"/>
                <a:gd name="T43" fmla="*/ 6 h 66"/>
                <a:gd name="T44" fmla="*/ 36 w 118"/>
                <a:gd name="T45" fmla="*/ 3 h 66"/>
                <a:gd name="T46" fmla="*/ 31 w 118"/>
                <a:gd name="T47" fmla="*/ 0 h 66"/>
                <a:gd name="T48" fmla="*/ 28 w 118"/>
                <a:gd name="T49" fmla="*/ 3 h 66"/>
                <a:gd name="T50" fmla="*/ 22 w 118"/>
                <a:gd name="T51" fmla="*/ 6 h 66"/>
                <a:gd name="T52" fmla="*/ 20 w 118"/>
                <a:gd name="T53" fmla="*/ 7 h 66"/>
                <a:gd name="T54" fmla="*/ 19 w 118"/>
                <a:gd name="T55" fmla="*/ 8 h 66"/>
                <a:gd name="T56" fmla="*/ 17 w 118"/>
                <a:gd name="T57" fmla="*/ 12 h 66"/>
                <a:gd name="T58" fmla="*/ 17 w 118"/>
                <a:gd name="T59" fmla="*/ 19 h 66"/>
                <a:gd name="T60" fmla="*/ 15 w 118"/>
                <a:gd name="T61" fmla="*/ 24 h 66"/>
                <a:gd name="T62" fmla="*/ 14 w 118"/>
                <a:gd name="T63" fmla="*/ 25 h 66"/>
                <a:gd name="T64" fmla="*/ 11 w 118"/>
                <a:gd name="T65" fmla="*/ 32 h 66"/>
                <a:gd name="T66" fmla="*/ 5 w 118"/>
                <a:gd name="T67" fmla="*/ 33 h 66"/>
                <a:gd name="T68" fmla="*/ 3 w 118"/>
                <a:gd name="T69" fmla="*/ 39 h 66"/>
                <a:gd name="T70" fmla="*/ 2 w 118"/>
                <a:gd name="T71"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66">
                  <a:moveTo>
                    <a:pt x="118" y="66"/>
                  </a:moveTo>
                  <a:lnTo>
                    <a:pt x="112" y="66"/>
                  </a:lnTo>
                  <a:lnTo>
                    <a:pt x="109" y="65"/>
                  </a:lnTo>
                  <a:lnTo>
                    <a:pt x="107" y="61"/>
                  </a:lnTo>
                  <a:lnTo>
                    <a:pt x="105" y="57"/>
                  </a:lnTo>
                  <a:lnTo>
                    <a:pt x="103" y="55"/>
                  </a:lnTo>
                  <a:lnTo>
                    <a:pt x="101" y="54"/>
                  </a:lnTo>
                  <a:lnTo>
                    <a:pt x="98" y="50"/>
                  </a:lnTo>
                  <a:lnTo>
                    <a:pt x="96" y="49"/>
                  </a:lnTo>
                  <a:lnTo>
                    <a:pt x="96" y="47"/>
                  </a:lnTo>
                  <a:lnTo>
                    <a:pt x="95" y="44"/>
                  </a:lnTo>
                  <a:lnTo>
                    <a:pt x="94" y="44"/>
                  </a:lnTo>
                  <a:lnTo>
                    <a:pt x="93" y="44"/>
                  </a:lnTo>
                  <a:lnTo>
                    <a:pt x="87" y="41"/>
                  </a:lnTo>
                  <a:lnTo>
                    <a:pt x="85" y="41"/>
                  </a:lnTo>
                  <a:lnTo>
                    <a:pt x="83" y="39"/>
                  </a:lnTo>
                  <a:lnTo>
                    <a:pt x="82" y="39"/>
                  </a:lnTo>
                  <a:lnTo>
                    <a:pt x="79" y="38"/>
                  </a:lnTo>
                  <a:lnTo>
                    <a:pt x="79" y="36"/>
                  </a:lnTo>
                  <a:lnTo>
                    <a:pt x="76" y="35"/>
                  </a:lnTo>
                  <a:lnTo>
                    <a:pt x="76" y="33"/>
                  </a:lnTo>
                  <a:lnTo>
                    <a:pt x="76" y="32"/>
                  </a:lnTo>
                  <a:lnTo>
                    <a:pt x="75" y="29"/>
                  </a:lnTo>
                  <a:lnTo>
                    <a:pt x="74" y="28"/>
                  </a:lnTo>
                  <a:lnTo>
                    <a:pt x="74" y="25"/>
                  </a:lnTo>
                  <a:lnTo>
                    <a:pt x="72" y="23"/>
                  </a:lnTo>
                  <a:lnTo>
                    <a:pt x="69" y="23"/>
                  </a:lnTo>
                  <a:lnTo>
                    <a:pt x="65" y="21"/>
                  </a:lnTo>
                  <a:lnTo>
                    <a:pt x="63" y="19"/>
                  </a:lnTo>
                  <a:lnTo>
                    <a:pt x="62" y="17"/>
                  </a:lnTo>
                  <a:lnTo>
                    <a:pt x="61" y="17"/>
                  </a:lnTo>
                  <a:lnTo>
                    <a:pt x="61" y="14"/>
                  </a:lnTo>
                  <a:lnTo>
                    <a:pt x="60" y="14"/>
                  </a:lnTo>
                  <a:lnTo>
                    <a:pt x="58" y="13"/>
                  </a:lnTo>
                  <a:lnTo>
                    <a:pt x="58" y="12"/>
                  </a:lnTo>
                  <a:lnTo>
                    <a:pt x="54" y="14"/>
                  </a:lnTo>
                  <a:lnTo>
                    <a:pt x="52" y="12"/>
                  </a:lnTo>
                  <a:lnTo>
                    <a:pt x="50" y="10"/>
                  </a:lnTo>
                  <a:lnTo>
                    <a:pt x="49" y="10"/>
                  </a:lnTo>
                  <a:lnTo>
                    <a:pt x="47" y="8"/>
                  </a:lnTo>
                  <a:lnTo>
                    <a:pt x="43" y="8"/>
                  </a:lnTo>
                  <a:lnTo>
                    <a:pt x="41" y="7"/>
                  </a:lnTo>
                  <a:lnTo>
                    <a:pt x="41" y="6"/>
                  </a:lnTo>
                  <a:lnTo>
                    <a:pt x="38" y="6"/>
                  </a:lnTo>
                  <a:lnTo>
                    <a:pt x="37" y="3"/>
                  </a:lnTo>
                  <a:lnTo>
                    <a:pt x="36" y="3"/>
                  </a:lnTo>
                  <a:lnTo>
                    <a:pt x="32" y="1"/>
                  </a:lnTo>
                  <a:lnTo>
                    <a:pt x="31" y="0"/>
                  </a:lnTo>
                  <a:lnTo>
                    <a:pt x="30" y="1"/>
                  </a:lnTo>
                  <a:lnTo>
                    <a:pt x="28" y="3"/>
                  </a:lnTo>
                  <a:lnTo>
                    <a:pt x="27" y="6"/>
                  </a:lnTo>
                  <a:lnTo>
                    <a:pt x="22" y="6"/>
                  </a:lnTo>
                  <a:lnTo>
                    <a:pt x="20" y="6"/>
                  </a:lnTo>
                  <a:lnTo>
                    <a:pt x="20" y="7"/>
                  </a:lnTo>
                  <a:lnTo>
                    <a:pt x="19" y="7"/>
                  </a:lnTo>
                  <a:lnTo>
                    <a:pt x="19" y="8"/>
                  </a:lnTo>
                  <a:lnTo>
                    <a:pt x="19" y="12"/>
                  </a:lnTo>
                  <a:lnTo>
                    <a:pt x="17" y="12"/>
                  </a:lnTo>
                  <a:lnTo>
                    <a:pt x="17" y="14"/>
                  </a:lnTo>
                  <a:lnTo>
                    <a:pt x="17" y="19"/>
                  </a:lnTo>
                  <a:lnTo>
                    <a:pt x="16" y="21"/>
                  </a:lnTo>
                  <a:lnTo>
                    <a:pt x="15" y="24"/>
                  </a:lnTo>
                  <a:lnTo>
                    <a:pt x="14" y="24"/>
                  </a:lnTo>
                  <a:lnTo>
                    <a:pt x="14" y="25"/>
                  </a:lnTo>
                  <a:lnTo>
                    <a:pt x="14" y="30"/>
                  </a:lnTo>
                  <a:lnTo>
                    <a:pt x="11" y="32"/>
                  </a:lnTo>
                  <a:lnTo>
                    <a:pt x="6" y="32"/>
                  </a:lnTo>
                  <a:lnTo>
                    <a:pt x="5" y="33"/>
                  </a:lnTo>
                  <a:lnTo>
                    <a:pt x="5" y="39"/>
                  </a:lnTo>
                  <a:lnTo>
                    <a:pt x="3" y="39"/>
                  </a:lnTo>
                  <a:lnTo>
                    <a:pt x="2" y="39"/>
                  </a:lnTo>
                  <a:lnTo>
                    <a:pt x="2" y="40"/>
                  </a:lnTo>
                  <a:lnTo>
                    <a:pt x="0" y="4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0" name="Freeform 176">
              <a:extLst>
                <a:ext uri="{FF2B5EF4-FFF2-40B4-BE49-F238E27FC236}">
                  <a16:creationId xmlns:a16="http://schemas.microsoft.com/office/drawing/2014/main" id="{0E132F26-252D-731B-CF03-9E3A172975C3}"/>
                </a:ext>
              </a:extLst>
            </p:cNvPr>
            <p:cNvSpPr>
              <a:spLocks/>
            </p:cNvSpPr>
            <p:nvPr/>
          </p:nvSpPr>
          <p:spPr bwMode="auto">
            <a:xfrm>
              <a:off x="145626" y="2377020"/>
              <a:ext cx="7905" cy="6588"/>
            </a:xfrm>
            <a:custGeom>
              <a:avLst/>
              <a:gdLst>
                <a:gd name="T0" fmla="*/ 0 w 41"/>
                <a:gd name="T1" fmla="*/ 5 h 35"/>
                <a:gd name="T2" fmla="*/ 0 w 41"/>
                <a:gd name="T3" fmla="*/ 10 h 35"/>
                <a:gd name="T4" fmla="*/ 0 w 41"/>
                <a:gd name="T5" fmla="*/ 12 h 35"/>
                <a:gd name="T6" fmla="*/ 1 w 41"/>
                <a:gd name="T7" fmla="*/ 13 h 35"/>
                <a:gd name="T8" fmla="*/ 2 w 41"/>
                <a:gd name="T9" fmla="*/ 12 h 35"/>
                <a:gd name="T10" fmla="*/ 5 w 41"/>
                <a:gd name="T11" fmla="*/ 11 h 35"/>
                <a:gd name="T12" fmla="*/ 8 w 41"/>
                <a:gd name="T13" fmla="*/ 11 h 35"/>
                <a:gd name="T14" fmla="*/ 14 w 41"/>
                <a:gd name="T15" fmla="*/ 13 h 35"/>
                <a:gd name="T16" fmla="*/ 14 w 41"/>
                <a:gd name="T17" fmla="*/ 15 h 35"/>
                <a:gd name="T18" fmla="*/ 16 w 41"/>
                <a:gd name="T19" fmla="*/ 16 h 35"/>
                <a:gd name="T20" fmla="*/ 17 w 41"/>
                <a:gd name="T21" fmla="*/ 19 h 35"/>
                <a:gd name="T22" fmla="*/ 22 w 41"/>
                <a:gd name="T23" fmla="*/ 21 h 35"/>
                <a:gd name="T24" fmla="*/ 25 w 41"/>
                <a:gd name="T25" fmla="*/ 21 h 35"/>
                <a:gd name="T26" fmla="*/ 28 w 41"/>
                <a:gd name="T27" fmla="*/ 22 h 35"/>
                <a:gd name="T28" fmla="*/ 28 w 41"/>
                <a:gd name="T29" fmla="*/ 27 h 35"/>
                <a:gd name="T30" fmla="*/ 28 w 41"/>
                <a:gd name="T31" fmla="*/ 28 h 35"/>
                <a:gd name="T32" fmla="*/ 30 w 41"/>
                <a:gd name="T33" fmla="*/ 30 h 35"/>
                <a:gd name="T34" fmla="*/ 32 w 41"/>
                <a:gd name="T35" fmla="*/ 32 h 35"/>
                <a:gd name="T36" fmla="*/ 36 w 41"/>
                <a:gd name="T37" fmla="*/ 33 h 35"/>
                <a:gd name="T38" fmla="*/ 36 w 41"/>
                <a:gd name="T39" fmla="*/ 35 h 35"/>
                <a:gd name="T40" fmla="*/ 36 w 41"/>
                <a:gd name="T41" fmla="*/ 34 h 35"/>
                <a:gd name="T42" fmla="*/ 37 w 41"/>
                <a:gd name="T43" fmla="*/ 34 h 35"/>
                <a:gd name="T44" fmla="*/ 39 w 41"/>
                <a:gd name="T45" fmla="*/ 34 h 35"/>
                <a:gd name="T46" fmla="*/ 41 w 41"/>
                <a:gd name="T47" fmla="*/ 32 h 35"/>
                <a:gd name="T48" fmla="*/ 40 w 41"/>
                <a:gd name="T49" fmla="*/ 30 h 35"/>
                <a:gd name="T50" fmla="*/ 39 w 41"/>
                <a:gd name="T51" fmla="*/ 30 h 35"/>
                <a:gd name="T52" fmla="*/ 38 w 41"/>
                <a:gd name="T53" fmla="*/ 27 h 35"/>
                <a:gd name="T54" fmla="*/ 36 w 41"/>
                <a:gd name="T55" fmla="*/ 22 h 35"/>
                <a:gd name="T56" fmla="*/ 36 w 41"/>
                <a:gd name="T57" fmla="*/ 19 h 35"/>
                <a:gd name="T58" fmla="*/ 32 w 41"/>
                <a:gd name="T59" fmla="*/ 19 h 35"/>
                <a:gd name="T60" fmla="*/ 30 w 41"/>
                <a:gd name="T61" fmla="*/ 16 h 35"/>
                <a:gd name="T62" fmla="*/ 30 w 41"/>
                <a:gd name="T63" fmla="*/ 13 h 35"/>
                <a:gd name="T64" fmla="*/ 30 w 41"/>
                <a:gd name="T65" fmla="*/ 11 h 35"/>
                <a:gd name="T66" fmla="*/ 28 w 41"/>
                <a:gd name="T67" fmla="*/ 11 h 35"/>
                <a:gd name="T68" fmla="*/ 27 w 41"/>
                <a:gd name="T69" fmla="*/ 10 h 35"/>
                <a:gd name="T70" fmla="*/ 25 w 41"/>
                <a:gd name="T71" fmla="*/ 9 h 35"/>
                <a:gd name="T72" fmla="*/ 25 w 41"/>
                <a:gd name="T73" fmla="*/ 8 h 35"/>
                <a:gd name="T74" fmla="*/ 25 w 41"/>
                <a:gd name="T75" fmla="*/ 2 h 35"/>
                <a:gd name="T76" fmla="*/ 22 w 41"/>
                <a:gd name="T77" fmla="*/ 1 h 35"/>
                <a:gd name="T78" fmla="*/ 20 w 41"/>
                <a:gd name="T79" fmla="*/ 1 h 35"/>
                <a:gd name="T80" fmla="*/ 19 w 41"/>
                <a:gd name="T81" fmla="*/ 0 h 35"/>
                <a:gd name="T82" fmla="*/ 11 w 41"/>
                <a:gd name="T83" fmla="*/ 0 h 35"/>
                <a:gd name="T84" fmla="*/ 8 w 41"/>
                <a:gd name="T85" fmla="*/ 2 h 35"/>
                <a:gd name="T86" fmla="*/ 5 w 41"/>
                <a:gd name="T87" fmla="*/ 2 h 35"/>
                <a:gd name="T88" fmla="*/ 4 w 41"/>
                <a:gd name="T89" fmla="*/ 1 h 35"/>
                <a:gd name="T90" fmla="*/ 3 w 41"/>
                <a:gd name="T91" fmla="*/ 2 h 35"/>
                <a:gd name="T92" fmla="*/ 0 w 41"/>
                <a:gd name="T9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35">
                  <a:moveTo>
                    <a:pt x="0" y="5"/>
                  </a:moveTo>
                  <a:lnTo>
                    <a:pt x="0" y="10"/>
                  </a:lnTo>
                  <a:lnTo>
                    <a:pt x="0" y="12"/>
                  </a:lnTo>
                  <a:lnTo>
                    <a:pt x="1" y="13"/>
                  </a:lnTo>
                  <a:lnTo>
                    <a:pt x="2" y="12"/>
                  </a:lnTo>
                  <a:lnTo>
                    <a:pt x="5" y="11"/>
                  </a:lnTo>
                  <a:lnTo>
                    <a:pt x="8" y="11"/>
                  </a:lnTo>
                  <a:lnTo>
                    <a:pt x="14" y="13"/>
                  </a:lnTo>
                  <a:lnTo>
                    <a:pt x="14" y="15"/>
                  </a:lnTo>
                  <a:lnTo>
                    <a:pt x="16" y="16"/>
                  </a:lnTo>
                  <a:lnTo>
                    <a:pt x="17" y="19"/>
                  </a:lnTo>
                  <a:lnTo>
                    <a:pt x="22" y="21"/>
                  </a:lnTo>
                  <a:lnTo>
                    <a:pt x="25" y="21"/>
                  </a:lnTo>
                  <a:lnTo>
                    <a:pt x="28" y="22"/>
                  </a:lnTo>
                  <a:lnTo>
                    <a:pt x="28" y="27"/>
                  </a:lnTo>
                  <a:lnTo>
                    <a:pt x="28" y="28"/>
                  </a:lnTo>
                  <a:lnTo>
                    <a:pt x="30" y="30"/>
                  </a:lnTo>
                  <a:lnTo>
                    <a:pt x="32" y="32"/>
                  </a:lnTo>
                  <a:lnTo>
                    <a:pt x="36" y="33"/>
                  </a:lnTo>
                  <a:lnTo>
                    <a:pt x="36" y="35"/>
                  </a:lnTo>
                  <a:lnTo>
                    <a:pt x="36" y="34"/>
                  </a:lnTo>
                  <a:lnTo>
                    <a:pt x="37" y="34"/>
                  </a:lnTo>
                  <a:lnTo>
                    <a:pt x="39" y="34"/>
                  </a:lnTo>
                  <a:lnTo>
                    <a:pt x="41" y="32"/>
                  </a:lnTo>
                  <a:lnTo>
                    <a:pt x="40" y="30"/>
                  </a:lnTo>
                  <a:lnTo>
                    <a:pt x="39" y="30"/>
                  </a:lnTo>
                  <a:lnTo>
                    <a:pt x="38" y="27"/>
                  </a:lnTo>
                  <a:lnTo>
                    <a:pt x="36" y="22"/>
                  </a:lnTo>
                  <a:lnTo>
                    <a:pt x="36" y="19"/>
                  </a:lnTo>
                  <a:lnTo>
                    <a:pt x="32" y="19"/>
                  </a:lnTo>
                  <a:lnTo>
                    <a:pt x="30" y="16"/>
                  </a:lnTo>
                  <a:lnTo>
                    <a:pt x="30" y="13"/>
                  </a:lnTo>
                  <a:lnTo>
                    <a:pt x="30" y="11"/>
                  </a:lnTo>
                  <a:lnTo>
                    <a:pt x="28" y="11"/>
                  </a:lnTo>
                  <a:lnTo>
                    <a:pt x="27" y="10"/>
                  </a:lnTo>
                  <a:lnTo>
                    <a:pt x="25" y="9"/>
                  </a:lnTo>
                  <a:lnTo>
                    <a:pt x="25" y="8"/>
                  </a:lnTo>
                  <a:lnTo>
                    <a:pt x="25" y="2"/>
                  </a:lnTo>
                  <a:lnTo>
                    <a:pt x="22" y="1"/>
                  </a:lnTo>
                  <a:lnTo>
                    <a:pt x="20" y="1"/>
                  </a:lnTo>
                  <a:lnTo>
                    <a:pt x="19" y="0"/>
                  </a:lnTo>
                  <a:lnTo>
                    <a:pt x="11" y="0"/>
                  </a:lnTo>
                  <a:lnTo>
                    <a:pt x="8" y="2"/>
                  </a:lnTo>
                  <a:lnTo>
                    <a:pt x="5" y="2"/>
                  </a:lnTo>
                  <a:lnTo>
                    <a:pt x="4" y="1"/>
                  </a:lnTo>
                  <a:lnTo>
                    <a:pt x="3" y="2"/>
                  </a:lnTo>
                  <a:lnTo>
                    <a:pt x="0" y="5"/>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1" name="Freeform 177">
              <a:extLst>
                <a:ext uri="{FF2B5EF4-FFF2-40B4-BE49-F238E27FC236}">
                  <a16:creationId xmlns:a16="http://schemas.microsoft.com/office/drawing/2014/main" id="{F7AB39ED-E3FC-BABA-EF93-D042483B1231}"/>
                </a:ext>
              </a:extLst>
            </p:cNvPr>
            <p:cNvSpPr>
              <a:spLocks/>
            </p:cNvSpPr>
            <p:nvPr/>
          </p:nvSpPr>
          <p:spPr bwMode="auto">
            <a:xfrm>
              <a:off x="258934" y="2681371"/>
              <a:ext cx="6588" cy="6588"/>
            </a:xfrm>
            <a:custGeom>
              <a:avLst/>
              <a:gdLst>
                <a:gd name="T0" fmla="*/ 19 w 38"/>
                <a:gd name="T1" fmla="*/ 1 h 36"/>
                <a:gd name="T2" fmla="*/ 13 w 38"/>
                <a:gd name="T3" fmla="*/ 1 h 36"/>
                <a:gd name="T4" fmla="*/ 13 w 38"/>
                <a:gd name="T5" fmla="*/ 7 h 36"/>
                <a:gd name="T6" fmla="*/ 11 w 38"/>
                <a:gd name="T7" fmla="*/ 9 h 36"/>
                <a:gd name="T8" fmla="*/ 11 w 38"/>
                <a:gd name="T9" fmla="*/ 12 h 36"/>
                <a:gd name="T10" fmla="*/ 9 w 38"/>
                <a:gd name="T11" fmla="*/ 18 h 36"/>
                <a:gd name="T12" fmla="*/ 8 w 38"/>
                <a:gd name="T13" fmla="*/ 20 h 36"/>
                <a:gd name="T14" fmla="*/ 6 w 38"/>
                <a:gd name="T15" fmla="*/ 22 h 36"/>
                <a:gd name="T16" fmla="*/ 2 w 38"/>
                <a:gd name="T17" fmla="*/ 23 h 36"/>
                <a:gd name="T18" fmla="*/ 2 w 38"/>
                <a:gd name="T19" fmla="*/ 25 h 36"/>
                <a:gd name="T20" fmla="*/ 0 w 38"/>
                <a:gd name="T21" fmla="*/ 31 h 36"/>
                <a:gd name="T22" fmla="*/ 2 w 38"/>
                <a:gd name="T23" fmla="*/ 33 h 36"/>
                <a:gd name="T24" fmla="*/ 2 w 38"/>
                <a:gd name="T25" fmla="*/ 36 h 36"/>
                <a:gd name="T26" fmla="*/ 6 w 38"/>
                <a:gd name="T27" fmla="*/ 34 h 36"/>
                <a:gd name="T28" fmla="*/ 13 w 38"/>
                <a:gd name="T29" fmla="*/ 34 h 36"/>
                <a:gd name="T30" fmla="*/ 17 w 38"/>
                <a:gd name="T31" fmla="*/ 33 h 36"/>
                <a:gd name="T32" fmla="*/ 20 w 38"/>
                <a:gd name="T33" fmla="*/ 34 h 36"/>
                <a:gd name="T34" fmla="*/ 22 w 38"/>
                <a:gd name="T35" fmla="*/ 33 h 36"/>
                <a:gd name="T36" fmla="*/ 24 w 38"/>
                <a:gd name="T37" fmla="*/ 31 h 36"/>
                <a:gd name="T38" fmla="*/ 28 w 38"/>
                <a:gd name="T39" fmla="*/ 31 h 36"/>
                <a:gd name="T40" fmla="*/ 30 w 38"/>
                <a:gd name="T41" fmla="*/ 29 h 36"/>
                <a:gd name="T42" fmla="*/ 30 w 38"/>
                <a:gd name="T43" fmla="*/ 28 h 36"/>
                <a:gd name="T44" fmla="*/ 31 w 38"/>
                <a:gd name="T45" fmla="*/ 25 h 36"/>
                <a:gd name="T46" fmla="*/ 33 w 38"/>
                <a:gd name="T47" fmla="*/ 23 h 36"/>
                <a:gd name="T48" fmla="*/ 38 w 38"/>
                <a:gd name="T49" fmla="*/ 22 h 36"/>
                <a:gd name="T50" fmla="*/ 35 w 38"/>
                <a:gd name="T51" fmla="*/ 22 h 36"/>
                <a:gd name="T52" fmla="*/ 35 w 38"/>
                <a:gd name="T53" fmla="*/ 18 h 36"/>
                <a:gd name="T54" fmla="*/ 38 w 38"/>
                <a:gd name="T55" fmla="*/ 14 h 36"/>
                <a:gd name="T56" fmla="*/ 38 w 38"/>
                <a:gd name="T57" fmla="*/ 12 h 36"/>
                <a:gd name="T58" fmla="*/ 35 w 38"/>
                <a:gd name="T59" fmla="*/ 12 h 36"/>
                <a:gd name="T60" fmla="*/ 33 w 38"/>
                <a:gd name="T61" fmla="*/ 11 h 36"/>
                <a:gd name="T62" fmla="*/ 31 w 38"/>
                <a:gd name="T63" fmla="*/ 10 h 36"/>
                <a:gd name="T64" fmla="*/ 31 w 38"/>
                <a:gd name="T65" fmla="*/ 9 h 36"/>
                <a:gd name="T66" fmla="*/ 30 w 38"/>
                <a:gd name="T67" fmla="*/ 7 h 36"/>
                <a:gd name="T68" fmla="*/ 28 w 38"/>
                <a:gd name="T69" fmla="*/ 4 h 36"/>
                <a:gd name="T70" fmla="*/ 26 w 38"/>
                <a:gd name="T71" fmla="*/ 1 h 36"/>
                <a:gd name="T72" fmla="*/ 24 w 38"/>
                <a:gd name="T73" fmla="*/ 1 h 36"/>
                <a:gd name="T74" fmla="*/ 22 w 38"/>
                <a:gd name="T75" fmla="*/ 1 h 36"/>
                <a:gd name="T76" fmla="*/ 20 w 38"/>
                <a:gd name="T77" fmla="*/ 0 h 36"/>
                <a:gd name="T78" fmla="*/ 19 w 38"/>
                <a:gd name="T7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36">
                  <a:moveTo>
                    <a:pt x="19" y="1"/>
                  </a:moveTo>
                  <a:lnTo>
                    <a:pt x="13" y="1"/>
                  </a:lnTo>
                  <a:lnTo>
                    <a:pt x="13" y="7"/>
                  </a:lnTo>
                  <a:lnTo>
                    <a:pt x="11" y="9"/>
                  </a:lnTo>
                  <a:lnTo>
                    <a:pt x="11" y="12"/>
                  </a:lnTo>
                  <a:lnTo>
                    <a:pt x="9" y="18"/>
                  </a:lnTo>
                  <a:lnTo>
                    <a:pt x="8" y="20"/>
                  </a:lnTo>
                  <a:lnTo>
                    <a:pt x="6" y="22"/>
                  </a:lnTo>
                  <a:lnTo>
                    <a:pt x="2" y="23"/>
                  </a:lnTo>
                  <a:lnTo>
                    <a:pt x="2" y="25"/>
                  </a:lnTo>
                  <a:lnTo>
                    <a:pt x="0" y="31"/>
                  </a:lnTo>
                  <a:lnTo>
                    <a:pt x="2" y="33"/>
                  </a:lnTo>
                  <a:lnTo>
                    <a:pt x="2" y="36"/>
                  </a:lnTo>
                  <a:lnTo>
                    <a:pt x="6" y="34"/>
                  </a:lnTo>
                  <a:lnTo>
                    <a:pt x="13" y="34"/>
                  </a:lnTo>
                  <a:lnTo>
                    <a:pt x="17" y="33"/>
                  </a:lnTo>
                  <a:lnTo>
                    <a:pt x="20" y="34"/>
                  </a:lnTo>
                  <a:lnTo>
                    <a:pt x="22" y="33"/>
                  </a:lnTo>
                  <a:lnTo>
                    <a:pt x="24" y="31"/>
                  </a:lnTo>
                  <a:lnTo>
                    <a:pt x="28" y="31"/>
                  </a:lnTo>
                  <a:lnTo>
                    <a:pt x="30" y="29"/>
                  </a:lnTo>
                  <a:lnTo>
                    <a:pt x="30" y="28"/>
                  </a:lnTo>
                  <a:lnTo>
                    <a:pt x="31" y="25"/>
                  </a:lnTo>
                  <a:lnTo>
                    <a:pt x="33" y="23"/>
                  </a:lnTo>
                  <a:lnTo>
                    <a:pt x="38" y="22"/>
                  </a:lnTo>
                  <a:lnTo>
                    <a:pt x="35" y="22"/>
                  </a:lnTo>
                  <a:lnTo>
                    <a:pt x="35" y="18"/>
                  </a:lnTo>
                  <a:lnTo>
                    <a:pt x="38" y="14"/>
                  </a:lnTo>
                  <a:lnTo>
                    <a:pt x="38" y="12"/>
                  </a:lnTo>
                  <a:lnTo>
                    <a:pt x="35" y="12"/>
                  </a:lnTo>
                  <a:lnTo>
                    <a:pt x="33" y="11"/>
                  </a:lnTo>
                  <a:lnTo>
                    <a:pt x="31" y="10"/>
                  </a:lnTo>
                  <a:lnTo>
                    <a:pt x="31" y="9"/>
                  </a:lnTo>
                  <a:lnTo>
                    <a:pt x="30" y="7"/>
                  </a:lnTo>
                  <a:lnTo>
                    <a:pt x="28" y="4"/>
                  </a:lnTo>
                  <a:lnTo>
                    <a:pt x="26" y="1"/>
                  </a:lnTo>
                  <a:lnTo>
                    <a:pt x="24" y="1"/>
                  </a:lnTo>
                  <a:lnTo>
                    <a:pt x="22" y="1"/>
                  </a:lnTo>
                  <a:lnTo>
                    <a:pt x="20" y="0"/>
                  </a:lnTo>
                  <a:lnTo>
                    <a:pt x="19" y="1"/>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2" name="Freeform 178">
              <a:extLst>
                <a:ext uri="{FF2B5EF4-FFF2-40B4-BE49-F238E27FC236}">
                  <a16:creationId xmlns:a16="http://schemas.microsoft.com/office/drawing/2014/main" id="{A57D6CA4-94B7-4C33-727C-1F7591AA9793}"/>
                </a:ext>
              </a:extLst>
            </p:cNvPr>
            <p:cNvSpPr>
              <a:spLocks/>
            </p:cNvSpPr>
            <p:nvPr/>
          </p:nvSpPr>
          <p:spPr bwMode="auto">
            <a:xfrm>
              <a:off x="254981" y="2782821"/>
              <a:ext cx="3953" cy="9223"/>
            </a:xfrm>
            <a:custGeom>
              <a:avLst/>
              <a:gdLst>
                <a:gd name="T0" fmla="*/ 21 w 21"/>
                <a:gd name="T1" fmla="*/ 8 h 46"/>
                <a:gd name="T2" fmla="*/ 20 w 21"/>
                <a:gd name="T3" fmla="*/ 10 h 46"/>
                <a:gd name="T4" fmla="*/ 21 w 21"/>
                <a:gd name="T5" fmla="*/ 11 h 46"/>
                <a:gd name="T6" fmla="*/ 19 w 21"/>
                <a:gd name="T7" fmla="*/ 12 h 46"/>
                <a:gd name="T8" fmla="*/ 19 w 21"/>
                <a:gd name="T9" fmla="*/ 14 h 46"/>
                <a:gd name="T10" fmla="*/ 21 w 21"/>
                <a:gd name="T11" fmla="*/ 15 h 46"/>
                <a:gd name="T12" fmla="*/ 21 w 21"/>
                <a:gd name="T13" fmla="*/ 26 h 46"/>
                <a:gd name="T14" fmla="*/ 20 w 21"/>
                <a:gd name="T15" fmla="*/ 28 h 46"/>
                <a:gd name="T16" fmla="*/ 19 w 21"/>
                <a:gd name="T17" fmla="*/ 28 h 46"/>
                <a:gd name="T18" fmla="*/ 19 w 21"/>
                <a:gd name="T19" fmla="*/ 29 h 46"/>
                <a:gd name="T20" fmla="*/ 19 w 21"/>
                <a:gd name="T21" fmla="*/ 35 h 46"/>
                <a:gd name="T22" fmla="*/ 17 w 21"/>
                <a:gd name="T23" fmla="*/ 36 h 46"/>
                <a:gd name="T24" fmla="*/ 17 w 21"/>
                <a:gd name="T25" fmla="*/ 40 h 46"/>
                <a:gd name="T26" fmla="*/ 16 w 21"/>
                <a:gd name="T27" fmla="*/ 40 h 46"/>
                <a:gd name="T28" fmla="*/ 16 w 21"/>
                <a:gd name="T29" fmla="*/ 41 h 46"/>
                <a:gd name="T30" fmla="*/ 16 w 21"/>
                <a:gd name="T31" fmla="*/ 44 h 46"/>
                <a:gd name="T32" fmla="*/ 14 w 21"/>
                <a:gd name="T33" fmla="*/ 46 h 46"/>
                <a:gd name="T34" fmla="*/ 11 w 21"/>
                <a:gd name="T35" fmla="*/ 46 h 46"/>
                <a:gd name="T36" fmla="*/ 8 w 21"/>
                <a:gd name="T37" fmla="*/ 44 h 46"/>
                <a:gd name="T38" fmla="*/ 6 w 21"/>
                <a:gd name="T39" fmla="*/ 40 h 46"/>
                <a:gd name="T40" fmla="*/ 4 w 21"/>
                <a:gd name="T41" fmla="*/ 38 h 46"/>
                <a:gd name="T42" fmla="*/ 3 w 21"/>
                <a:gd name="T43" fmla="*/ 38 h 46"/>
                <a:gd name="T44" fmla="*/ 3 w 21"/>
                <a:gd name="T45" fmla="*/ 35 h 46"/>
                <a:gd name="T46" fmla="*/ 0 w 21"/>
                <a:gd name="T47" fmla="*/ 34 h 46"/>
                <a:gd name="T48" fmla="*/ 0 w 21"/>
                <a:gd name="T49" fmla="*/ 33 h 46"/>
                <a:gd name="T50" fmla="*/ 2 w 21"/>
                <a:gd name="T51" fmla="*/ 32 h 46"/>
                <a:gd name="T52" fmla="*/ 5 w 21"/>
                <a:gd name="T53" fmla="*/ 29 h 46"/>
                <a:gd name="T54" fmla="*/ 5 w 21"/>
                <a:gd name="T55" fmla="*/ 22 h 46"/>
                <a:gd name="T56" fmla="*/ 6 w 21"/>
                <a:gd name="T57" fmla="*/ 19 h 46"/>
                <a:gd name="T58" fmla="*/ 6 w 21"/>
                <a:gd name="T59" fmla="*/ 16 h 46"/>
                <a:gd name="T60" fmla="*/ 8 w 21"/>
                <a:gd name="T61" fmla="*/ 16 h 46"/>
                <a:gd name="T62" fmla="*/ 11 w 21"/>
                <a:gd name="T63" fmla="*/ 15 h 46"/>
                <a:gd name="T64" fmla="*/ 11 w 21"/>
                <a:gd name="T65" fmla="*/ 13 h 46"/>
                <a:gd name="T66" fmla="*/ 14 w 21"/>
                <a:gd name="T67" fmla="*/ 13 h 46"/>
                <a:gd name="T68" fmla="*/ 14 w 21"/>
                <a:gd name="T69" fmla="*/ 11 h 46"/>
                <a:gd name="T70" fmla="*/ 16 w 21"/>
                <a:gd name="T71" fmla="*/ 5 h 46"/>
                <a:gd name="T72" fmla="*/ 16 w 21"/>
                <a:gd name="T73" fmla="*/ 0 h 46"/>
                <a:gd name="T74" fmla="*/ 21 w 21"/>
                <a:gd name="T75" fmla="*/ 0 h 46"/>
                <a:gd name="T76" fmla="*/ 21 w 21"/>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46">
                  <a:moveTo>
                    <a:pt x="21" y="8"/>
                  </a:moveTo>
                  <a:lnTo>
                    <a:pt x="20" y="10"/>
                  </a:lnTo>
                  <a:lnTo>
                    <a:pt x="21" y="11"/>
                  </a:lnTo>
                  <a:lnTo>
                    <a:pt x="19" y="12"/>
                  </a:lnTo>
                  <a:lnTo>
                    <a:pt x="19" y="14"/>
                  </a:lnTo>
                  <a:lnTo>
                    <a:pt x="21" y="15"/>
                  </a:lnTo>
                  <a:lnTo>
                    <a:pt x="21" y="26"/>
                  </a:lnTo>
                  <a:lnTo>
                    <a:pt x="20" y="28"/>
                  </a:lnTo>
                  <a:lnTo>
                    <a:pt x="19" y="28"/>
                  </a:lnTo>
                  <a:lnTo>
                    <a:pt x="19" y="29"/>
                  </a:lnTo>
                  <a:lnTo>
                    <a:pt x="19" y="35"/>
                  </a:lnTo>
                  <a:lnTo>
                    <a:pt x="17" y="36"/>
                  </a:lnTo>
                  <a:lnTo>
                    <a:pt x="17" y="40"/>
                  </a:lnTo>
                  <a:lnTo>
                    <a:pt x="16" y="40"/>
                  </a:lnTo>
                  <a:lnTo>
                    <a:pt x="16" y="41"/>
                  </a:lnTo>
                  <a:lnTo>
                    <a:pt x="16" y="44"/>
                  </a:lnTo>
                  <a:lnTo>
                    <a:pt x="14" y="46"/>
                  </a:lnTo>
                  <a:lnTo>
                    <a:pt x="11" y="46"/>
                  </a:lnTo>
                  <a:lnTo>
                    <a:pt x="8" y="44"/>
                  </a:lnTo>
                  <a:lnTo>
                    <a:pt x="6" y="40"/>
                  </a:lnTo>
                  <a:lnTo>
                    <a:pt x="4" y="38"/>
                  </a:lnTo>
                  <a:lnTo>
                    <a:pt x="3" y="38"/>
                  </a:lnTo>
                  <a:lnTo>
                    <a:pt x="3" y="35"/>
                  </a:lnTo>
                  <a:lnTo>
                    <a:pt x="0" y="34"/>
                  </a:lnTo>
                  <a:lnTo>
                    <a:pt x="0" y="33"/>
                  </a:lnTo>
                  <a:lnTo>
                    <a:pt x="2" y="32"/>
                  </a:lnTo>
                  <a:lnTo>
                    <a:pt x="5" y="29"/>
                  </a:lnTo>
                  <a:lnTo>
                    <a:pt x="5" y="22"/>
                  </a:lnTo>
                  <a:lnTo>
                    <a:pt x="6" y="19"/>
                  </a:lnTo>
                  <a:lnTo>
                    <a:pt x="6" y="16"/>
                  </a:lnTo>
                  <a:lnTo>
                    <a:pt x="8" y="16"/>
                  </a:lnTo>
                  <a:lnTo>
                    <a:pt x="11" y="15"/>
                  </a:lnTo>
                  <a:lnTo>
                    <a:pt x="11" y="13"/>
                  </a:lnTo>
                  <a:lnTo>
                    <a:pt x="14" y="13"/>
                  </a:lnTo>
                  <a:lnTo>
                    <a:pt x="14" y="11"/>
                  </a:lnTo>
                  <a:lnTo>
                    <a:pt x="16" y="5"/>
                  </a:lnTo>
                  <a:lnTo>
                    <a:pt x="16" y="0"/>
                  </a:lnTo>
                  <a:lnTo>
                    <a:pt x="21" y="0"/>
                  </a:lnTo>
                  <a:lnTo>
                    <a:pt x="21" y="8"/>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3" name="Freeform 179">
              <a:extLst>
                <a:ext uri="{FF2B5EF4-FFF2-40B4-BE49-F238E27FC236}">
                  <a16:creationId xmlns:a16="http://schemas.microsoft.com/office/drawing/2014/main" id="{AA0C47BA-DED5-CFCA-B3C4-CDD4E0D7A51A}"/>
                </a:ext>
              </a:extLst>
            </p:cNvPr>
            <p:cNvSpPr>
              <a:spLocks/>
            </p:cNvSpPr>
            <p:nvPr/>
          </p:nvSpPr>
          <p:spPr bwMode="auto">
            <a:xfrm>
              <a:off x="384099" y="2583873"/>
              <a:ext cx="9223" cy="2635"/>
            </a:xfrm>
            <a:custGeom>
              <a:avLst/>
              <a:gdLst>
                <a:gd name="T0" fmla="*/ 16 w 47"/>
                <a:gd name="T1" fmla="*/ 13 h 16"/>
                <a:gd name="T2" fmla="*/ 17 w 47"/>
                <a:gd name="T3" fmla="*/ 15 h 16"/>
                <a:gd name="T4" fmla="*/ 19 w 47"/>
                <a:gd name="T5" fmla="*/ 16 h 16"/>
                <a:gd name="T6" fmla="*/ 25 w 47"/>
                <a:gd name="T7" fmla="*/ 16 h 16"/>
                <a:gd name="T8" fmla="*/ 27 w 47"/>
                <a:gd name="T9" fmla="*/ 15 h 16"/>
                <a:gd name="T10" fmla="*/ 36 w 47"/>
                <a:gd name="T11" fmla="*/ 15 h 16"/>
                <a:gd name="T12" fmla="*/ 39 w 47"/>
                <a:gd name="T13" fmla="*/ 16 h 16"/>
                <a:gd name="T14" fmla="*/ 47 w 47"/>
                <a:gd name="T15" fmla="*/ 13 h 16"/>
                <a:gd name="T16" fmla="*/ 43 w 47"/>
                <a:gd name="T17" fmla="*/ 12 h 16"/>
                <a:gd name="T18" fmla="*/ 43 w 47"/>
                <a:gd name="T19" fmla="*/ 11 h 16"/>
                <a:gd name="T20" fmla="*/ 43 w 47"/>
                <a:gd name="T21" fmla="*/ 8 h 16"/>
                <a:gd name="T22" fmla="*/ 47 w 47"/>
                <a:gd name="T23" fmla="*/ 7 h 16"/>
                <a:gd name="T24" fmla="*/ 43 w 47"/>
                <a:gd name="T25" fmla="*/ 5 h 16"/>
                <a:gd name="T26" fmla="*/ 41 w 47"/>
                <a:gd name="T27" fmla="*/ 4 h 16"/>
                <a:gd name="T28" fmla="*/ 40 w 47"/>
                <a:gd name="T29" fmla="*/ 2 h 16"/>
                <a:gd name="T30" fmla="*/ 39 w 47"/>
                <a:gd name="T31" fmla="*/ 2 h 16"/>
                <a:gd name="T32" fmla="*/ 36 w 47"/>
                <a:gd name="T33" fmla="*/ 4 h 16"/>
                <a:gd name="T34" fmla="*/ 28 w 47"/>
                <a:gd name="T35" fmla="*/ 4 h 16"/>
                <a:gd name="T36" fmla="*/ 26 w 47"/>
                <a:gd name="T37" fmla="*/ 2 h 16"/>
                <a:gd name="T38" fmla="*/ 25 w 47"/>
                <a:gd name="T39" fmla="*/ 2 h 16"/>
                <a:gd name="T40" fmla="*/ 17 w 47"/>
                <a:gd name="T41" fmla="*/ 2 h 16"/>
                <a:gd name="T42" fmla="*/ 13 w 47"/>
                <a:gd name="T43" fmla="*/ 0 h 16"/>
                <a:gd name="T44" fmla="*/ 9 w 47"/>
                <a:gd name="T45" fmla="*/ 0 h 16"/>
                <a:gd name="T46" fmla="*/ 3 w 47"/>
                <a:gd name="T47" fmla="*/ 2 h 16"/>
                <a:gd name="T48" fmla="*/ 0 w 47"/>
                <a:gd name="T49" fmla="*/ 4 h 16"/>
                <a:gd name="T50" fmla="*/ 0 w 47"/>
                <a:gd name="T51" fmla="*/ 11 h 16"/>
                <a:gd name="T52" fmla="*/ 14 w 47"/>
                <a:gd name="T53" fmla="*/ 11 h 16"/>
                <a:gd name="T54" fmla="*/ 14 w 47"/>
                <a:gd name="T55" fmla="*/ 12 h 16"/>
                <a:gd name="T56" fmla="*/ 16 w 47"/>
                <a:gd name="T5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6">
                  <a:moveTo>
                    <a:pt x="16" y="13"/>
                  </a:moveTo>
                  <a:lnTo>
                    <a:pt x="17" y="15"/>
                  </a:lnTo>
                  <a:lnTo>
                    <a:pt x="19" y="16"/>
                  </a:lnTo>
                  <a:lnTo>
                    <a:pt x="25" y="16"/>
                  </a:lnTo>
                  <a:lnTo>
                    <a:pt x="27" y="15"/>
                  </a:lnTo>
                  <a:lnTo>
                    <a:pt x="36" y="15"/>
                  </a:lnTo>
                  <a:lnTo>
                    <a:pt x="39" y="16"/>
                  </a:lnTo>
                  <a:lnTo>
                    <a:pt x="47" y="13"/>
                  </a:lnTo>
                  <a:lnTo>
                    <a:pt x="43" y="12"/>
                  </a:lnTo>
                  <a:lnTo>
                    <a:pt x="43" y="11"/>
                  </a:lnTo>
                  <a:lnTo>
                    <a:pt x="43" y="8"/>
                  </a:lnTo>
                  <a:lnTo>
                    <a:pt x="47" y="7"/>
                  </a:lnTo>
                  <a:lnTo>
                    <a:pt x="43" y="5"/>
                  </a:lnTo>
                  <a:lnTo>
                    <a:pt x="41" y="4"/>
                  </a:lnTo>
                  <a:lnTo>
                    <a:pt x="40" y="2"/>
                  </a:lnTo>
                  <a:lnTo>
                    <a:pt x="39" y="2"/>
                  </a:lnTo>
                  <a:lnTo>
                    <a:pt x="36" y="4"/>
                  </a:lnTo>
                  <a:lnTo>
                    <a:pt x="28" y="4"/>
                  </a:lnTo>
                  <a:lnTo>
                    <a:pt x="26" y="2"/>
                  </a:lnTo>
                  <a:lnTo>
                    <a:pt x="25" y="2"/>
                  </a:lnTo>
                  <a:lnTo>
                    <a:pt x="17" y="2"/>
                  </a:lnTo>
                  <a:lnTo>
                    <a:pt x="13" y="0"/>
                  </a:lnTo>
                  <a:lnTo>
                    <a:pt x="9" y="0"/>
                  </a:lnTo>
                  <a:lnTo>
                    <a:pt x="3" y="2"/>
                  </a:lnTo>
                  <a:lnTo>
                    <a:pt x="0" y="4"/>
                  </a:lnTo>
                  <a:lnTo>
                    <a:pt x="0" y="11"/>
                  </a:lnTo>
                  <a:lnTo>
                    <a:pt x="14" y="11"/>
                  </a:lnTo>
                  <a:lnTo>
                    <a:pt x="14" y="12"/>
                  </a:lnTo>
                  <a:lnTo>
                    <a:pt x="16" y="13"/>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4" name="Freeform 180">
              <a:extLst>
                <a:ext uri="{FF2B5EF4-FFF2-40B4-BE49-F238E27FC236}">
                  <a16:creationId xmlns:a16="http://schemas.microsoft.com/office/drawing/2014/main" id="{6C384CD6-6682-6912-0611-41329A94DB8F}"/>
                </a:ext>
              </a:extLst>
            </p:cNvPr>
            <p:cNvSpPr>
              <a:spLocks/>
            </p:cNvSpPr>
            <p:nvPr/>
          </p:nvSpPr>
          <p:spPr bwMode="auto">
            <a:xfrm>
              <a:off x="328763" y="2698499"/>
              <a:ext cx="7905" cy="6588"/>
            </a:xfrm>
            <a:custGeom>
              <a:avLst/>
              <a:gdLst>
                <a:gd name="T0" fmla="*/ 2 w 40"/>
                <a:gd name="T1" fmla="*/ 3 h 31"/>
                <a:gd name="T2" fmla="*/ 2 w 40"/>
                <a:gd name="T3" fmla="*/ 6 h 31"/>
                <a:gd name="T4" fmla="*/ 0 w 40"/>
                <a:gd name="T5" fmla="*/ 8 h 31"/>
                <a:gd name="T6" fmla="*/ 2 w 40"/>
                <a:gd name="T7" fmla="*/ 9 h 31"/>
                <a:gd name="T8" fmla="*/ 4 w 40"/>
                <a:gd name="T9" fmla="*/ 11 h 31"/>
                <a:gd name="T10" fmla="*/ 5 w 40"/>
                <a:gd name="T11" fmla="*/ 12 h 31"/>
                <a:gd name="T12" fmla="*/ 10 w 40"/>
                <a:gd name="T13" fmla="*/ 13 h 31"/>
                <a:gd name="T14" fmla="*/ 13 w 40"/>
                <a:gd name="T15" fmla="*/ 15 h 31"/>
                <a:gd name="T16" fmla="*/ 15 w 40"/>
                <a:gd name="T17" fmla="*/ 17 h 31"/>
                <a:gd name="T18" fmla="*/ 16 w 40"/>
                <a:gd name="T19" fmla="*/ 20 h 31"/>
                <a:gd name="T20" fmla="*/ 19 w 40"/>
                <a:gd name="T21" fmla="*/ 20 h 31"/>
                <a:gd name="T22" fmla="*/ 21 w 40"/>
                <a:gd name="T23" fmla="*/ 22 h 31"/>
                <a:gd name="T24" fmla="*/ 26 w 40"/>
                <a:gd name="T25" fmla="*/ 22 h 31"/>
                <a:gd name="T26" fmla="*/ 27 w 40"/>
                <a:gd name="T27" fmla="*/ 24 h 31"/>
                <a:gd name="T28" fmla="*/ 29 w 40"/>
                <a:gd name="T29" fmla="*/ 28 h 31"/>
                <a:gd name="T30" fmla="*/ 32 w 40"/>
                <a:gd name="T31" fmla="*/ 28 h 31"/>
                <a:gd name="T32" fmla="*/ 33 w 40"/>
                <a:gd name="T33" fmla="*/ 30 h 31"/>
                <a:gd name="T34" fmla="*/ 34 w 40"/>
                <a:gd name="T35" fmla="*/ 30 h 31"/>
                <a:gd name="T36" fmla="*/ 37 w 40"/>
                <a:gd name="T37" fmla="*/ 31 h 31"/>
                <a:gd name="T38" fmla="*/ 37 w 40"/>
                <a:gd name="T39" fmla="*/ 26 h 31"/>
                <a:gd name="T40" fmla="*/ 38 w 40"/>
                <a:gd name="T41" fmla="*/ 22 h 31"/>
                <a:gd name="T42" fmla="*/ 38 w 40"/>
                <a:gd name="T43" fmla="*/ 20 h 31"/>
                <a:gd name="T44" fmla="*/ 38 w 40"/>
                <a:gd name="T45" fmla="*/ 16 h 31"/>
                <a:gd name="T46" fmla="*/ 40 w 40"/>
                <a:gd name="T47" fmla="*/ 15 h 31"/>
                <a:gd name="T48" fmla="*/ 40 w 40"/>
                <a:gd name="T49" fmla="*/ 11 h 31"/>
                <a:gd name="T50" fmla="*/ 38 w 40"/>
                <a:gd name="T51" fmla="*/ 6 h 31"/>
                <a:gd name="T52" fmla="*/ 27 w 40"/>
                <a:gd name="T53" fmla="*/ 6 h 31"/>
                <a:gd name="T54" fmla="*/ 27 w 40"/>
                <a:gd name="T55" fmla="*/ 4 h 31"/>
                <a:gd name="T56" fmla="*/ 26 w 40"/>
                <a:gd name="T57" fmla="*/ 4 h 31"/>
                <a:gd name="T58" fmla="*/ 21 w 40"/>
                <a:gd name="T59" fmla="*/ 3 h 31"/>
                <a:gd name="T60" fmla="*/ 19 w 40"/>
                <a:gd name="T61" fmla="*/ 1 h 31"/>
                <a:gd name="T62" fmla="*/ 19 w 40"/>
                <a:gd name="T63" fmla="*/ 0 h 31"/>
                <a:gd name="T64" fmla="*/ 4 w 40"/>
                <a:gd name="T65" fmla="*/ 0 h 31"/>
                <a:gd name="T66" fmla="*/ 3 w 40"/>
                <a:gd name="T67" fmla="*/ 0 h 31"/>
                <a:gd name="T68" fmla="*/ 3 w 40"/>
                <a:gd name="T69" fmla="*/ 1 h 31"/>
                <a:gd name="T70" fmla="*/ 2 w 40"/>
                <a:gd name="T71" fmla="*/ 1 h 31"/>
                <a:gd name="T72" fmla="*/ 2 w 40"/>
                <a:gd name="T7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31">
                  <a:moveTo>
                    <a:pt x="2" y="3"/>
                  </a:moveTo>
                  <a:lnTo>
                    <a:pt x="2" y="6"/>
                  </a:lnTo>
                  <a:lnTo>
                    <a:pt x="0" y="8"/>
                  </a:lnTo>
                  <a:lnTo>
                    <a:pt x="2" y="9"/>
                  </a:lnTo>
                  <a:lnTo>
                    <a:pt x="4" y="11"/>
                  </a:lnTo>
                  <a:lnTo>
                    <a:pt x="5" y="12"/>
                  </a:lnTo>
                  <a:lnTo>
                    <a:pt x="10" y="13"/>
                  </a:lnTo>
                  <a:lnTo>
                    <a:pt x="13" y="15"/>
                  </a:lnTo>
                  <a:lnTo>
                    <a:pt x="15" y="17"/>
                  </a:lnTo>
                  <a:lnTo>
                    <a:pt x="16" y="20"/>
                  </a:lnTo>
                  <a:lnTo>
                    <a:pt x="19" y="20"/>
                  </a:lnTo>
                  <a:lnTo>
                    <a:pt x="21" y="22"/>
                  </a:lnTo>
                  <a:lnTo>
                    <a:pt x="26" y="22"/>
                  </a:lnTo>
                  <a:lnTo>
                    <a:pt x="27" y="24"/>
                  </a:lnTo>
                  <a:lnTo>
                    <a:pt x="29" y="28"/>
                  </a:lnTo>
                  <a:lnTo>
                    <a:pt x="32" y="28"/>
                  </a:lnTo>
                  <a:lnTo>
                    <a:pt x="33" y="30"/>
                  </a:lnTo>
                  <a:lnTo>
                    <a:pt x="34" y="30"/>
                  </a:lnTo>
                  <a:lnTo>
                    <a:pt x="37" y="31"/>
                  </a:lnTo>
                  <a:lnTo>
                    <a:pt x="37" y="26"/>
                  </a:lnTo>
                  <a:lnTo>
                    <a:pt x="38" y="22"/>
                  </a:lnTo>
                  <a:lnTo>
                    <a:pt x="38" y="20"/>
                  </a:lnTo>
                  <a:lnTo>
                    <a:pt x="38" y="16"/>
                  </a:lnTo>
                  <a:lnTo>
                    <a:pt x="40" y="15"/>
                  </a:lnTo>
                  <a:lnTo>
                    <a:pt x="40" y="11"/>
                  </a:lnTo>
                  <a:lnTo>
                    <a:pt x="38" y="6"/>
                  </a:lnTo>
                  <a:lnTo>
                    <a:pt x="27" y="6"/>
                  </a:lnTo>
                  <a:lnTo>
                    <a:pt x="27" y="4"/>
                  </a:lnTo>
                  <a:lnTo>
                    <a:pt x="26" y="4"/>
                  </a:lnTo>
                  <a:lnTo>
                    <a:pt x="21" y="3"/>
                  </a:lnTo>
                  <a:lnTo>
                    <a:pt x="19" y="1"/>
                  </a:lnTo>
                  <a:lnTo>
                    <a:pt x="19" y="0"/>
                  </a:lnTo>
                  <a:lnTo>
                    <a:pt x="4" y="0"/>
                  </a:lnTo>
                  <a:lnTo>
                    <a:pt x="3" y="0"/>
                  </a:lnTo>
                  <a:lnTo>
                    <a:pt x="3" y="1"/>
                  </a:lnTo>
                  <a:lnTo>
                    <a:pt x="2" y="1"/>
                  </a:lnTo>
                  <a:lnTo>
                    <a:pt x="2" y="3"/>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15" name="Freeform 181">
              <a:extLst>
                <a:ext uri="{FF2B5EF4-FFF2-40B4-BE49-F238E27FC236}">
                  <a16:creationId xmlns:a16="http://schemas.microsoft.com/office/drawing/2014/main" id="{ABD989B5-53E5-89A5-7C3D-88CC69555688}"/>
                </a:ext>
              </a:extLst>
            </p:cNvPr>
            <p:cNvSpPr>
              <a:spLocks/>
            </p:cNvSpPr>
            <p:nvPr/>
          </p:nvSpPr>
          <p:spPr bwMode="auto">
            <a:xfrm>
              <a:off x="366971" y="2653703"/>
              <a:ext cx="7905" cy="9223"/>
            </a:xfrm>
            <a:custGeom>
              <a:avLst/>
              <a:gdLst>
                <a:gd name="T0" fmla="*/ 9 w 38"/>
                <a:gd name="T1" fmla="*/ 0 h 51"/>
                <a:gd name="T2" fmla="*/ 8 w 38"/>
                <a:gd name="T3" fmla="*/ 4 h 51"/>
                <a:gd name="T4" fmla="*/ 8 w 38"/>
                <a:gd name="T5" fmla="*/ 18 h 51"/>
                <a:gd name="T6" fmla="*/ 6 w 38"/>
                <a:gd name="T7" fmla="*/ 22 h 51"/>
                <a:gd name="T8" fmla="*/ 2 w 38"/>
                <a:gd name="T9" fmla="*/ 26 h 51"/>
                <a:gd name="T10" fmla="*/ 0 w 38"/>
                <a:gd name="T11" fmla="*/ 27 h 51"/>
                <a:gd name="T12" fmla="*/ 0 w 38"/>
                <a:gd name="T13" fmla="*/ 33 h 51"/>
                <a:gd name="T14" fmla="*/ 2 w 38"/>
                <a:gd name="T15" fmla="*/ 34 h 51"/>
                <a:gd name="T16" fmla="*/ 6 w 38"/>
                <a:gd name="T17" fmla="*/ 33 h 51"/>
                <a:gd name="T18" fmla="*/ 6 w 38"/>
                <a:gd name="T19" fmla="*/ 34 h 51"/>
                <a:gd name="T20" fmla="*/ 8 w 38"/>
                <a:gd name="T21" fmla="*/ 35 h 51"/>
                <a:gd name="T22" fmla="*/ 9 w 38"/>
                <a:gd name="T23" fmla="*/ 37 h 51"/>
                <a:gd name="T24" fmla="*/ 11 w 38"/>
                <a:gd name="T25" fmla="*/ 38 h 51"/>
                <a:gd name="T26" fmla="*/ 13 w 38"/>
                <a:gd name="T27" fmla="*/ 40 h 51"/>
                <a:gd name="T28" fmla="*/ 16 w 38"/>
                <a:gd name="T29" fmla="*/ 41 h 51"/>
                <a:gd name="T30" fmla="*/ 16 w 38"/>
                <a:gd name="T31" fmla="*/ 43 h 51"/>
                <a:gd name="T32" fmla="*/ 17 w 38"/>
                <a:gd name="T33" fmla="*/ 46 h 51"/>
                <a:gd name="T34" fmla="*/ 17 w 38"/>
                <a:gd name="T35" fmla="*/ 49 h 51"/>
                <a:gd name="T36" fmla="*/ 22 w 38"/>
                <a:gd name="T37" fmla="*/ 51 h 51"/>
                <a:gd name="T38" fmla="*/ 24 w 38"/>
                <a:gd name="T39" fmla="*/ 49 h 51"/>
                <a:gd name="T40" fmla="*/ 31 w 38"/>
                <a:gd name="T41" fmla="*/ 49 h 51"/>
                <a:gd name="T42" fmla="*/ 31 w 38"/>
                <a:gd name="T43" fmla="*/ 44 h 51"/>
                <a:gd name="T44" fmla="*/ 30 w 38"/>
                <a:gd name="T45" fmla="*/ 40 h 51"/>
                <a:gd name="T46" fmla="*/ 33 w 38"/>
                <a:gd name="T47" fmla="*/ 38 h 51"/>
                <a:gd name="T48" fmla="*/ 35 w 38"/>
                <a:gd name="T49" fmla="*/ 37 h 51"/>
                <a:gd name="T50" fmla="*/ 37 w 38"/>
                <a:gd name="T51" fmla="*/ 35 h 51"/>
                <a:gd name="T52" fmla="*/ 38 w 38"/>
                <a:gd name="T53" fmla="*/ 33 h 51"/>
                <a:gd name="T54" fmla="*/ 38 w 38"/>
                <a:gd name="T55" fmla="*/ 27 h 51"/>
                <a:gd name="T56" fmla="*/ 37 w 38"/>
                <a:gd name="T57" fmla="*/ 24 h 51"/>
                <a:gd name="T58" fmla="*/ 35 w 38"/>
                <a:gd name="T59" fmla="*/ 24 h 51"/>
                <a:gd name="T60" fmla="*/ 35 w 38"/>
                <a:gd name="T61" fmla="*/ 18 h 51"/>
                <a:gd name="T62" fmla="*/ 38 w 38"/>
                <a:gd name="T63" fmla="*/ 16 h 51"/>
                <a:gd name="T64" fmla="*/ 35 w 38"/>
                <a:gd name="T65" fmla="*/ 13 h 51"/>
                <a:gd name="T66" fmla="*/ 33 w 38"/>
                <a:gd name="T67" fmla="*/ 8 h 51"/>
                <a:gd name="T68" fmla="*/ 32 w 38"/>
                <a:gd name="T69" fmla="*/ 5 h 51"/>
                <a:gd name="T70" fmla="*/ 31 w 38"/>
                <a:gd name="T71" fmla="*/ 5 h 51"/>
                <a:gd name="T72" fmla="*/ 30 w 38"/>
                <a:gd name="T73" fmla="*/ 4 h 51"/>
                <a:gd name="T74" fmla="*/ 25 w 38"/>
                <a:gd name="T75" fmla="*/ 2 h 51"/>
                <a:gd name="T76" fmla="*/ 24 w 38"/>
                <a:gd name="T77" fmla="*/ 0 h 51"/>
                <a:gd name="T78" fmla="*/ 9 w 38"/>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51">
                  <a:moveTo>
                    <a:pt x="9" y="0"/>
                  </a:moveTo>
                  <a:lnTo>
                    <a:pt x="8" y="4"/>
                  </a:lnTo>
                  <a:lnTo>
                    <a:pt x="8" y="18"/>
                  </a:lnTo>
                  <a:lnTo>
                    <a:pt x="6" y="22"/>
                  </a:lnTo>
                  <a:lnTo>
                    <a:pt x="2" y="26"/>
                  </a:lnTo>
                  <a:lnTo>
                    <a:pt x="0" y="27"/>
                  </a:lnTo>
                  <a:lnTo>
                    <a:pt x="0" y="33"/>
                  </a:lnTo>
                  <a:lnTo>
                    <a:pt x="2" y="34"/>
                  </a:lnTo>
                  <a:lnTo>
                    <a:pt x="6" y="33"/>
                  </a:lnTo>
                  <a:lnTo>
                    <a:pt x="6" y="34"/>
                  </a:lnTo>
                  <a:lnTo>
                    <a:pt x="8" y="35"/>
                  </a:lnTo>
                  <a:lnTo>
                    <a:pt x="9" y="37"/>
                  </a:lnTo>
                  <a:lnTo>
                    <a:pt x="11" y="38"/>
                  </a:lnTo>
                  <a:lnTo>
                    <a:pt x="13" y="40"/>
                  </a:lnTo>
                  <a:lnTo>
                    <a:pt x="16" y="41"/>
                  </a:lnTo>
                  <a:lnTo>
                    <a:pt x="16" y="43"/>
                  </a:lnTo>
                  <a:lnTo>
                    <a:pt x="17" y="46"/>
                  </a:lnTo>
                  <a:lnTo>
                    <a:pt x="17" y="49"/>
                  </a:lnTo>
                  <a:lnTo>
                    <a:pt x="22" y="51"/>
                  </a:lnTo>
                  <a:lnTo>
                    <a:pt x="24" y="49"/>
                  </a:lnTo>
                  <a:lnTo>
                    <a:pt x="31" y="49"/>
                  </a:lnTo>
                  <a:lnTo>
                    <a:pt x="31" y="44"/>
                  </a:lnTo>
                  <a:lnTo>
                    <a:pt x="30" y="40"/>
                  </a:lnTo>
                  <a:lnTo>
                    <a:pt x="33" y="38"/>
                  </a:lnTo>
                  <a:lnTo>
                    <a:pt x="35" y="37"/>
                  </a:lnTo>
                  <a:lnTo>
                    <a:pt x="37" y="35"/>
                  </a:lnTo>
                  <a:lnTo>
                    <a:pt x="38" y="33"/>
                  </a:lnTo>
                  <a:lnTo>
                    <a:pt x="38" y="27"/>
                  </a:lnTo>
                  <a:lnTo>
                    <a:pt x="37" y="24"/>
                  </a:lnTo>
                  <a:lnTo>
                    <a:pt x="35" y="24"/>
                  </a:lnTo>
                  <a:lnTo>
                    <a:pt x="35" y="18"/>
                  </a:lnTo>
                  <a:lnTo>
                    <a:pt x="38" y="16"/>
                  </a:lnTo>
                  <a:lnTo>
                    <a:pt x="35" y="13"/>
                  </a:lnTo>
                  <a:lnTo>
                    <a:pt x="33" y="8"/>
                  </a:lnTo>
                  <a:lnTo>
                    <a:pt x="32" y="5"/>
                  </a:lnTo>
                  <a:lnTo>
                    <a:pt x="31" y="5"/>
                  </a:lnTo>
                  <a:lnTo>
                    <a:pt x="30" y="4"/>
                  </a:lnTo>
                  <a:lnTo>
                    <a:pt x="25" y="2"/>
                  </a:lnTo>
                  <a:lnTo>
                    <a:pt x="24" y="0"/>
                  </a:lnTo>
                  <a:lnTo>
                    <a:pt x="9" y="0"/>
                  </a:lnTo>
                </a:path>
              </a:pathLst>
            </a:custGeom>
            <a:grpFill/>
            <a:ln w="1588">
              <a:solidFill>
                <a:srgbClr val="797979"/>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grpSp>
        <p:nvGrpSpPr>
          <p:cNvPr id="739" name="Group 4">
            <a:extLst>
              <a:ext uri="{FF2B5EF4-FFF2-40B4-BE49-F238E27FC236}">
                <a16:creationId xmlns:a16="http://schemas.microsoft.com/office/drawing/2014/main" id="{374A1BC3-7912-447F-8A4E-053EBAD828A0}"/>
              </a:ext>
            </a:extLst>
          </p:cNvPr>
          <p:cNvGrpSpPr>
            <a:grpSpLocks noChangeAspect="1"/>
          </p:cNvGrpSpPr>
          <p:nvPr/>
        </p:nvGrpSpPr>
        <p:grpSpPr bwMode="auto">
          <a:xfrm>
            <a:off x="5034914" y="1749368"/>
            <a:ext cx="4277806" cy="4397935"/>
            <a:chOff x="1739" y="0"/>
            <a:chExt cx="4202" cy="4320"/>
          </a:xfrm>
        </p:grpSpPr>
        <p:sp>
          <p:nvSpPr>
            <p:cNvPr id="740" name="AutoShape 3">
              <a:extLst>
                <a:ext uri="{FF2B5EF4-FFF2-40B4-BE49-F238E27FC236}">
                  <a16:creationId xmlns:a16="http://schemas.microsoft.com/office/drawing/2014/main" id="{F80614C3-618C-4A15-85FB-1F599C8E1F79}"/>
                </a:ext>
              </a:extLst>
            </p:cNvPr>
            <p:cNvSpPr>
              <a:spLocks noChangeAspect="1" noChangeArrowheads="1" noTextEdit="1"/>
            </p:cNvSpPr>
            <p:nvPr/>
          </p:nvSpPr>
          <p:spPr bwMode="auto">
            <a:xfrm>
              <a:off x="1739" y="0"/>
              <a:ext cx="420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nvGrpSpPr>
            <p:cNvPr id="741" name="Group 205">
              <a:extLst>
                <a:ext uri="{FF2B5EF4-FFF2-40B4-BE49-F238E27FC236}">
                  <a16:creationId xmlns:a16="http://schemas.microsoft.com/office/drawing/2014/main" id="{A0EEC3A7-8A16-4CD6-94C4-C855396C7844}"/>
                </a:ext>
              </a:extLst>
            </p:cNvPr>
            <p:cNvGrpSpPr>
              <a:grpSpLocks/>
            </p:cNvGrpSpPr>
            <p:nvPr/>
          </p:nvGrpSpPr>
          <p:grpSpPr bwMode="auto">
            <a:xfrm>
              <a:off x="1745" y="6"/>
              <a:ext cx="4190" cy="4308"/>
              <a:chOff x="1745" y="6"/>
              <a:chExt cx="4190" cy="4308"/>
            </a:xfrm>
          </p:grpSpPr>
          <p:sp>
            <p:nvSpPr>
              <p:cNvPr id="991" name="Freeform 20">
                <a:extLst>
                  <a:ext uri="{FF2B5EF4-FFF2-40B4-BE49-F238E27FC236}">
                    <a16:creationId xmlns:a16="http://schemas.microsoft.com/office/drawing/2014/main" id="{24B1A34E-897D-4E14-8E75-11CCC90A30B5}"/>
                  </a:ext>
                </a:extLst>
              </p:cNvPr>
              <p:cNvSpPr>
                <a:spLocks/>
              </p:cNvSpPr>
              <p:nvPr/>
            </p:nvSpPr>
            <p:spPr bwMode="auto">
              <a:xfrm>
                <a:off x="5077" y="716"/>
                <a:ext cx="548" cy="444"/>
              </a:xfrm>
              <a:custGeom>
                <a:avLst/>
                <a:gdLst>
                  <a:gd name="T0" fmla="*/ 1448 w 1644"/>
                  <a:gd name="T1" fmla="*/ 391 h 1330"/>
                  <a:gd name="T2" fmla="*/ 1302 w 1644"/>
                  <a:gd name="T3" fmla="*/ 485 h 1330"/>
                  <a:gd name="T4" fmla="*/ 1144 w 1644"/>
                  <a:gd name="T5" fmla="*/ 457 h 1330"/>
                  <a:gd name="T6" fmla="*/ 1085 w 1644"/>
                  <a:gd name="T7" fmla="*/ 486 h 1330"/>
                  <a:gd name="T8" fmla="*/ 1033 w 1644"/>
                  <a:gd name="T9" fmla="*/ 396 h 1330"/>
                  <a:gd name="T10" fmla="*/ 964 w 1644"/>
                  <a:gd name="T11" fmla="*/ 364 h 1330"/>
                  <a:gd name="T12" fmla="*/ 899 w 1644"/>
                  <a:gd name="T13" fmla="*/ 400 h 1330"/>
                  <a:gd name="T14" fmla="*/ 893 w 1644"/>
                  <a:gd name="T15" fmla="*/ 466 h 1330"/>
                  <a:gd name="T16" fmla="*/ 830 w 1644"/>
                  <a:gd name="T17" fmla="*/ 450 h 1330"/>
                  <a:gd name="T18" fmla="*/ 646 w 1644"/>
                  <a:gd name="T19" fmla="*/ 241 h 1330"/>
                  <a:gd name="T20" fmla="*/ 607 w 1644"/>
                  <a:gd name="T21" fmla="*/ 107 h 1330"/>
                  <a:gd name="T22" fmla="*/ 538 w 1644"/>
                  <a:gd name="T23" fmla="*/ 60 h 1330"/>
                  <a:gd name="T24" fmla="*/ 284 w 1644"/>
                  <a:gd name="T25" fmla="*/ 0 h 1330"/>
                  <a:gd name="T26" fmla="*/ 181 w 1644"/>
                  <a:gd name="T27" fmla="*/ 81 h 1330"/>
                  <a:gd name="T28" fmla="*/ 117 w 1644"/>
                  <a:gd name="T29" fmla="*/ 83 h 1330"/>
                  <a:gd name="T30" fmla="*/ 0 w 1644"/>
                  <a:gd name="T31" fmla="*/ 30 h 1330"/>
                  <a:gd name="T32" fmla="*/ 55 w 1644"/>
                  <a:gd name="T33" fmla="*/ 247 h 1330"/>
                  <a:gd name="T34" fmla="*/ 113 w 1644"/>
                  <a:gd name="T35" fmla="*/ 284 h 1330"/>
                  <a:gd name="T36" fmla="*/ 140 w 1644"/>
                  <a:gd name="T37" fmla="*/ 365 h 1330"/>
                  <a:gd name="T38" fmla="*/ 103 w 1644"/>
                  <a:gd name="T39" fmla="*/ 437 h 1330"/>
                  <a:gd name="T40" fmla="*/ 125 w 1644"/>
                  <a:gd name="T41" fmla="*/ 565 h 1330"/>
                  <a:gd name="T42" fmla="*/ 59 w 1644"/>
                  <a:gd name="T43" fmla="*/ 569 h 1330"/>
                  <a:gd name="T44" fmla="*/ 161 w 1644"/>
                  <a:gd name="T45" fmla="*/ 741 h 1330"/>
                  <a:gd name="T46" fmla="*/ 425 w 1644"/>
                  <a:gd name="T47" fmla="*/ 832 h 1330"/>
                  <a:gd name="T48" fmla="*/ 416 w 1644"/>
                  <a:gd name="T49" fmla="*/ 897 h 1330"/>
                  <a:gd name="T50" fmla="*/ 479 w 1644"/>
                  <a:gd name="T51" fmla="*/ 1015 h 1330"/>
                  <a:gd name="T52" fmla="*/ 675 w 1644"/>
                  <a:gd name="T53" fmla="*/ 1050 h 1330"/>
                  <a:gd name="T54" fmla="*/ 795 w 1644"/>
                  <a:gd name="T55" fmla="*/ 1138 h 1330"/>
                  <a:gd name="T56" fmla="*/ 1127 w 1644"/>
                  <a:gd name="T57" fmla="*/ 1262 h 1330"/>
                  <a:gd name="T58" fmla="*/ 1173 w 1644"/>
                  <a:gd name="T59" fmla="*/ 1322 h 1330"/>
                  <a:gd name="T60" fmla="*/ 1253 w 1644"/>
                  <a:gd name="T61" fmla="*/ 1330 h 1330"/>
                  <a:gd name="T62" fmla="*/ 1305 w 1644"/>
                  <a:gd name="T63" fmla="*/ 1290 h 1330"/>
                  <a:gd name="T64" fmla="*/ 1374 w 1644"/>
                  <a:gd name="T65" fmla="*/ 983 h 1330"/>
                  <a:gd name="T66" fmla="*/ 1273 w 1644"/>
                  <a:gd name="T67" fmla="*/ 906 h 1330"/>
                  <a:gd name="T68" fmla="*/ 1207 w 1644"/>
                  <a:gd name="T69" fmla="*/ 897 h 1330"/>
                  <a:gd name="T70" fmla="*/ 1176 w 1644"/>
                  <a:gd name="T71" fmla="*/ 954 h 1330"/>
                  <a:gd name="T72" fmla="*/ 1122 w 1644"/>
                  <a:gd name="T73" fmla="*/ 918 h 1330"/>
                  <a:gd name="T74" fmla="*/ 1161 w 1644"/>
                  <a:gd name="T75" fmla="*/ 860 h 1330"/>
                  <a:gd name="T76" fmla="*/ 1034 w 1644"/>
                  <a:gd name="T77" fmla="*/ 804 h 1330"/>
                  <a:gd name="T78" fmla="*/ 1147 w 1644"/>
                  <a:gd name="T79" fmla="*/ 556 h 1330"/>
                  <a:gd name="T80" fmla="*/ 1167 w 1644"/>
                  <a:gd name="T81" fmla="*/ 620 h 1330"/>
                  <a:gd name="T82" fmla="*/ 1375 w 1644"/>
                  <a:gd name="T83" fmla="*/ 726 h 1330"/>
                  <a:gd name="T84" fmla="*/ 1580 w 1644"/>
                  <a:gd name="T85" fmla="*/ 720 h 1330"/>
                  <a:gd name="T86" fmla="*/ 1613 w 1644"/>
                  <a:gd name="T87" fmla="*/ 659 h 1330"/>
                  <a:gd name="T88" fmla="*/ 1644 w 1644"/>
                  <a:gd name="T89" fmla="*/ 562 h 1330"/>
                  <a:gd name="T90" fmla="*/ 1639 w 1644"/>
                  <a:gd name="T91" fmla="*/ 562 h 1330"/>
                  <a:gd name="T92" fmla="*/ 1448 w 1644"/>
                  <a:gd name="T93" fmla="*/ 3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4" h="1330">
                    <a:moveTo>
                      <a:pt x="1448" y="391"/>
                    </a:moveTo>
                    <a:lnTo>
                      <a:pt x="1302" y="485"/>
                    </a:lnTo>
                    <a:lnTo>
                      <a:pt x="1144" y="457"/>
                    </a:lnTo>
                    <a:lnTo>
                      <a:pt x="1085" y="486"/>
                    </a:lnTo>
                    <a:lnTo>
                      <a:pt x="1033" y="396"/>
                    </a:lnTo>
                    <a:lnTo>
                      <a:pt x="964" y="364"/>
                    </a:lnTo>
                    <a:lnTo>
                      <a:pt x="899" y="400"/>
                    </a:lnTo>
                    <a:lnTo>
                      <a:pt x="893" y="466"/>
                    </a:lnTo>
                    <a:lnTo>
                      <a:pt x="830" y="450"/>
                    </a:lnTo>
                    <a:lnTo>
                      <a:pt x="646" y="241"/>
                    </a:lnTo>
                    <a:lnTo>
                      <a:pt x="607" y="107"/>
                    </a:lnTo>
                    <a:lnTo>
                      <a:pt x="538" y="60"/>
                    </a:lnTo>
                    <a:lnTo>
                      <a:pt x="284" y="0"/>
                    </a:lnTo>
                    <a:lnTo>
                      <a:pt x="181" y="81"/>
                    </a:lnTo>
                    <a:lnTo>
                      <a:pt x="117" y="83"/>
                    </a:lnTo>
                    <a:lnTo>
                      <a:pt x="0" y="30"/>
                    </a:lnTo>
                    <a:lnTo>
                      <a:pt x="55" y="247"/>
                    </a:lnTo>
                    <a:lnTo>
                      <a:pt x="113" y="284"/>
                    </a:lnTo>
                    <a:lnTo>
                      <a:pt x="140" y="365"/>
                    </a:lnTo>
                    <a:lnTo>
                      <a:pt x="103" y="437"/>
                    </a:lnTo>
                    <a:lnTo>
                      <a:pt x="125" y="565"/>
                    </a:lnTo>
                    <a:lnTo>
                      <a:pt x="59" y="569"/>
                    </a:lnTo>
                    <a:lnTo>
                      <a:pt x="161" y="741"/>
                    </a:lnTo>
                    <a:lnTo>
                      <a:pt x="425" y="832"/>
                    </a:lnTo>
                    <a:lnTo>
                      <a:pt x="416" y="897"/>
                    </a:lnTo>
                    <a:lnTo>
                      <a:pt x="479" y="1015"/>
                    </a:lnTo>
                    <a:lnTo>
                      <a:pt x="675" y="1050"/>
                    </a:lnTo>
                    <a:lnTo>
                      <a:pt x="795" y="1138"/>
                    </a:lnTo>
                    <a:lnTo>
                      <a:pt x="1127" y="1262"/>
                    </a:lnTo>
                    <a:lnTo>
                      <a:pt x="1173" y="1322"/>
                    </a:lnTo>
                    <a:lnTo>
                      <a:pt x="1253" y="1330"/>
                    </a:lnTo>
                    <a:lnTo>
                      <a:pt x="1305" y="1290"/>
                    </a:lnTo>
                    <a:lnTo>
                      <a:pt x="1374" y="983"/>
                    </a:lnTo>
                    <a:lnTo>
                      <a:pt x="1273" y="906"/>
                    </a:lnTo>
                    <a:lnTo>
                      <a:pt x="1207" y="897"/>
                    </a:lnTo>
                    <a:lnTo>
                      <a:pt x="1176" y="954"/>
                    </a:lnTo>
                    <a:lnTo>
                      <a:pt x="1122" y="918"/>
                    </a:lnTo>
                    <a:lnTo>
                      <a:pt x="1161" y="860"/>
                    </a:lnTo>
                    <a:lnTo>
                      <a:pt x="1034" y="804"/>
                    </a:lnTo>
                    <a:lnTo>
                      <a:pt x="1147" y="556"/>
                    </a:lnTo>
                    <a:lnTo>
                      <a:pt x="1167" y="620"/>
                    </a:lnTo>
                    <a:lnTo>
                      <a:pt x="1375" y="726"/>
                    </a:lnTo>
                    <a:lnTo>
                      <a:pt x="1580" y="720"/>
                    </a:lnTo>
                    <a:lnTo>
                      <a:pt x="1613" y="659"/>
                    </a:lnTo>
                    <a:lnTo>
                      <a:pt x="1644" y="562"/>
                    </a:lnTo>
                    <a:lnTo>
                      <a:pt x="1639" y="562"/>
                    </a:lnTo>
                    <a:lnTo>
                      <a:pt x="1448" y="3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2" name="Freeform 21">
                <a:extLst>
                  <a:ext uri="{FF2B5EF4-FFF2-40B4-BE49-F238E27FC236}">
                    <a16:creationId xmlns:a16="http://schemas.microsoft.com/office/drawing/2014/main" id="{28652257-8077-4145-BD8C-C055C8E7CC5C}"/>
                  </a:ext>
                </a:extLst>
              </p:cNvPr>
              <p:cNvSpPr>
                <a:spLocks/>
              </p:cNvSpPr>
              <p:nvPr/>
            </p:nvSpPr>
            <p:spPr bwMode="auto">
              <a:xfrm>
                <a:off x="5422" y="902"/>
                <a:ext cx="380" cy="440"/>
              </a:xfrm>
              <a:custGeom>
                <a:avLst/>
                <a:gdLst>
                  <a:gd name="T0" fmla="*/ 341 w 1141"/>
                  <a:gd name="T1" fmla="*/ 170 h 1320"/>
                  <a:gd name="T2" fmla="*/ 133 w 1141"/>
                  <a:gd name="T3" fmla="*/ 64 h 1320"/>
                  <a:gd name="T4" fmla="*/ 113 w 1141"/>
                  <a:gd name="T5" fmla="*/ 0 h 1320"/>
                  <a:gd name="T6" fmla="*/ 0 w 1141"/>
                  <a:gd name="T7" fmla="*/ 248 h 1320"/>
                  <a:gd name="T8" fmla="*/ 127 w 1141"/>
                  <a:gd name="T9" fmla="*/ 304 h 1320"/>
                  <a:gd name="T10" fmla="*/ 88 w 1141"/>
                  <a:gd name="T11" fmla="*/ 362 h 1320"/>
                  <a:gd name="T12" fmla="*/ 142 w 1141"/>
                  <a:gd name="T13" fmla="*/ 398 h 1320"/>
                  <a:gd name="T14" fmla="*/ 173 w 1141"/>
                  <a:gd name="T15" fmla="*/ 341 h 1320"/>
                  <a:gd name="T16" fmla="*/ 239 w 1141"/>
                  <a:gd name="T17" fmla="*/ 350 h 1320"/>
                  <a:gd name="T18" fmla="*/ 340 w 1141"/>
                  <a:gd name="T19" fmla="*/ 427 h 1320"/>
                  <a:gd name="T20" fmla="*/ 271 w 1141"/>
                  <a:gd name="T21" fmla="*/ 734 h 1320"/>
                  <a:gd name="T22" fmla="*/ 219 w 1141"/>
                  <a:gd name="T23" fmla="*/ 774 h 1320"/>
                  <a:gd name="T24" fmla="*/ 139 w 1141"/>
                  <a:gd name="T25" fmla="*/ 766 h 1320"/>
                  <a:gd name="T26" fmla="*/ 182 w 1141"/>
                  <a:gd name="T27" fmla="*/ 797 h 1320"/>
                  <a:gd name="T28" fmla="*/ 183 w 1141"/>
                  <a:gd name="T29" fmla="*/ 797 h 1320"/>
                  <a:gd name="T30" fmla="*/ 153 w 1141"/>
                  <a:gd name="T31" fmla="*/ 1026 h 1320"/>
                  <a:gd name="T32" fmla="*/ 272 w 1141"/>
                  <a:gd name="T33" fmla="*/ 1078 h 1320"/>
                  <a:gd name="T34" fmla="*/ 343 w 1141"/>
                  <a:gd name="T35" fmla="*/ 1082 h 1320"/>
                  <a:gd name="T36" fmla="*/ 538 w 1141"/>
                  <a:gd name="T37" fmla="*/ 1211 h 1320"/>
                  <a:gd name="T38" fmla="*/ 546 w 1141"/>
                  <a:gd name="T39" fmla="*/ 1274 h 1320"/>
                  <a:gd name="T40" fmla="*/ 642 w 1141"/>
                  <a:gd name="T41" fmla="*/ 1320 h 1320"/>
                  <a:gd name="T42" fmla="*/ 775 w 1141"/>
                  <a:gd name="T43" fmla="*/ 1006 h 1320"/>
                  <a:gd name="T44" fmla="*/ 809 w 1141"/>
                  <a:gd name="T45" fmla="*/ 645 h 1320"/>
                  <a:gd name="T46" fmla="*/ 1050 w 1141"/>
                  <a:gd name="T47" fmla="*/ 332 h 1320"/>
                  <a:gd name="T48" fmla="*/ 1141 w 1141"/>
                  <a:gd name="T49" fmla="*/ 87 h 1320"/>
                  <a:gd name="T50" fmla="*/ 944 w 1141"/>
                  <a:gd name="T51" fmla="*/ 18 h 1320"/>
                  <a:gd name="T52" fmla="*/ 610 w 1141"/>
                  <a:gd name="T53" fmla="*/ 6 h 1320"/>
                  <a:gd name="T54" fmla="*/ 579 w 1141"/>
                  <a:gd name="T55" fmla="*/ 103 h 1320"/>
                  <a:gd name="T56" fmla="*/ 546 w 1141"/>
                  <a:gd name="T57" fmla="*/ 164 h 1320"/>
                  <a:gd name="T58" fmla="*/ 341 w 1141"/>
                  <a:gd name="T59" fmla="*/ 17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1" h="1320">
                    <a:moveTo>
                      <a:pt x="341" y="170"/>
                    </a:moveTo>
                    <a:lnTo>
                      <a:pt x="133" y="64"/>
                    </a:lnTo>
                    <a:lnTo>
                      <a:pt x="113" y="0"/>
                    </a:lnTo>
                    <a:lnTo>
                      <a:pt x="0" y="248"/>
                    </a:lnTo>
                    <a:lnTo>
                      <a:pt x="127" y="304"/>
                    </a:lnTo>
                    <a:lnTo>
                      <a:pt x="88" y="362"/>
                    </a:lnTo>
                    <a:lnTo>
                      <a:pt x="142" y="398"/>
                    </a:lnTo>
                    <a:lnTo>
                      <a:pt x="173" y="341"/>
                    </a:lnTo>
                    <a:lnTo>
                      <a:pt x="239" y="350"/>
                    </a:lnTo>
                    <a:lnTo>
                      <a:pt x="340" y="427"/>
                    </a:lnTo>
                    <a:lnTo>
                      <a:pt x="271" y="734"/>
                    </a:lnTo>
                    <a:lnTo>
                      <a:pt x="219" y="774"/>
                    </a:lnTo>
                    <a:lnTo>
                      <a:pt x="139" y="766"/>
                    </a:lnTo>
                    <a:lnTo>
                      <a:pt x="182" y="797"/>
                    </a:lnTo>
                    <a:lnTo>
                      <a:pt x="183" y="797"/>
                    </a:lnTo>
                    <a:lnTo>
                      <a:pt x="153" y="1026"/>
                    </a:lnTo>
                    <a:lnTo>
                      <a:pt x="272" y="1078"/>
                    </a:lnTo>
                    <a:lnTo>
                      <a:pt x="343" y="1082"/>
                    </a:lnTo>
                    <a:lnTo>
                      <a:pt x="538" y="1211"/>
                    </a:lnTo>
                    <a:lnTo>
                      <a:pt x="546" y="1274"/>
                    </a:lnTo>
                    <a:lnTo>
                      <a:pt x="642" y="1320"/>
                    </a:lnTo>
                    <a:lnTo>
                      <a:pt x="775" y="1006"/>
                    </a:lnTo>
                    <a:lnTo>
                      <a:pt x="809" y="645"/>
                    </a:lnTo>
                    <a:lnTo>
                      <a:pt x="1050" y="332"/>
                    </a:lnTo>
                    <a:lnTo>
                      <a:pt x="1141" y="87"/>
                    </a:lnTo>
                    <a:lnTo>
                      <a:pt x="944" y="18"/>
                    </a:lnTo>
                    <a:lnTo>
                      <a:pt x="610" y="6"/>
                    </a:lnTo>
                    <a:lnTo>
                      <a:pt x="579" y="103"/>
                    </a:lnTo>
                    <a:lnTo>
                      <a:pt x="546" y="164"/>
                    </a:lnTo>
                    <a:lnTo>
                      <a:pt x="341" y="17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3" name="Freeform 22">
                <a:extLst>
                  <a:ext uri="{FF2B5EF4-FFF2-40B4-BE49-F238E27FC236}">
                    <a16:creationId xmlns:a16="http://schemas.microsoft.com/office/drawing/2014/main" id="{135FC61D-1D65-4A46-BD49-0609551F8139}"/>
                  </a:ext>
                </a:extLst>
              </p:cNvPr>
              <p:cNvSpPr>
                <a:spLocks/>
              </p:cNvSpPr>
              <p:nvPr/>
            </p:nvSpPr>
            <p:spPr bwMode="auto">
              <a:xfrm>
                <a:off x="4947" y="704"/>
                <a:ext cx="536" cy="557"/>
              </a:xfrm>
              <a:custGeom>
                <a:avLst/>
                <a:gdLst>
                  <a:gd name="T0" fmla="*/ 870 w 1607"/>
                  <a:gd name="T1" fmla="*/ 1053 h 1672"/>
                  <a:gd name="T2" fmla="*/ 807 w 1607"/>
                  <a:gd name="T3" fmla="*/ 935 h 1672"/>
                  <a:gd name="T4" fmla="*/ 816 w 1607"/>
                  <a:gd name="T5" fmla="*/ 870 h 1672"/>
                  <a:gd name="T6" fmla="*/ 552 w 1607"/>
                  <a:gd name="T7" fmla="*/ 779 h 1672"/>
                  <a:gd name="T8" fmla="*/ 450 w 1607"/>
                  <a:gd name="T9" fmla="*/ 607 h 1672"/>
                  <a:gd name="T10" fmla="*/ 516 w 1607"/>
                  <a:gd name="T11" fmla="*/ 603 h 1672"/>
                  <a:gd name="T12" fmla="*/ 494 w 1607"/>
                  <a:gd name="T13" fmla="*/ 475 h 1672"/>
                  <a:gd name="T14" fmla="*/ 531 w 1607"/>
                  <a:gd name="T15" fmla="*/ 403 h 1672"/>
                  <a:gd name="T16" fmla="*/ 504 w 1607"/>
                  <a:gd name="T17" fmla="*/ 322 h 1672"/>
                  <a:gd name="T18" fmla="*/ 446 w 1607"/>
                  <a:gd name="T19" fmla="*/ 285 h 1672"/>
                  <a:gd name="T20" fmla="*/ 391 w 1607"/>
                  <a:gd name="T21" fmla="*/ 68 h 1672"/>
                  <a:gd name="T22" fmla="*/ 386 w 1607"/>
                  <a:gd name="T23" fmla="*/ 67 h 1672"/>
                  <a:gd name="T24" fmla="*/ 383 w 1607"/>
                  <a:gd name="T25" fmla="*/ 65 h 1672"/>
                  <a:gd name="T26" fmla="*/ 308 w 1607"/>
                  <a:gd name="T27" fmla="*/ 0 h 1672"/>
                  <a:gd name="T28" fmla="*/ 150 w 1607"/>
                  <a:gd name="T29" fmla="*/ 0 h 1672"/>
                  <a:gd name="T30" fmla="*/ 122 w 1607"/>
                  <a:gd name="T31" fmla="*/ 64 h 1672"/>
                  <a:gd name="T32" fmla="*/ 0 w 1607"/>
                  <a:gd name="T33" fmla="*/ 80 h 1672"/>
                  <a:gd name="T34" fmla="*/ 30 w 1607"/>
                  <a:gd name="T35" fmla="*/ 202 h 1672"/>
                  <a:gd name="T36" fmla="*/ 153 w 1607"/>
                  <a:gd name="T37" fmla="*/ 154 h 1672"/>
                  <a:gd name="T38" fmla="*/ 254 w 1607"/>
                  <a:gd name="T39" fmla="*/ 267 h 1672"/>
                  <a:gd name="T40" fmla="*/ 281 w 1607"/>
                  <a:gd name="T41" fmla="*/ 329 h 1672"/>
                  <a:gd name="T42" fmla="*/ 247 w 1607"/>
                  <a:gd name="T43" fmla="*/ 463 h 1672"/>
                  <a:gd name="T44" fmla="*/ 360 w 1607"/>
                  <a:gd name="T45" fmla="*/ 727 h 1672"/>
                  <a:gd name="T46" fmla="*/ 339 w 1607"/>
                  <a:gd name="T47" fmla="*/ 790 h 1672"/>
                  <a:gd name="T48" fmla="*/ 288 w 1607"/>
                  <a:gd name="T49" fmla="*/ 1106 h 1672"/>
                  <a:gd name="T50" fmla="*/ 317 w 1607"/>
                  <a:gd name="T51" fmla="*/ 1304 h 1672"/>
                  <a:gd name="T52" fmla="*/ 279 w 1607"/>
                  <a:gd name="T53" fmla="*/ 1369 h 1672"/>
                  <a:gd name="T54" fmla="*/ 337 w 1607"/>
                  <a:gd name="T55" fmla="*/ 1415 h 1672"/>
                  <a:gd name="T56" fmla="*/ 333 w 1607"/>
                  <a:gd name="T57" fmla="*/ 1480 h 1672"/>
                  <a:gd name="T58" fmla="*/ 464 w 1607"/>
                  <a:gd name="T59" fmla="*/ 1494 h 1672"/>
                  <a:gd name="T60" fmla="*/ 462 w 1607"/>
                  <a:gd name="T61" fmla="*/ 1561 h 1672"/>
                  <a:gd name="T62" fmla="*/ 556 w 1607"/>
                  <a:gd name="T63" fmla="*/ 1672 h 1672"/>
                  <a:gd name="T64" fmla="*/ 688 w 1607"/>
                  <a:gd name="T65" fmla="*/ 1655 h 1672"/>
                  <a:gd name="T66" fmla="*/ 714 w 1607"/>
                  <a:gd name="T67" fmla="*/ 1592 h 1672"/>
                  <a:gd name="T68" fmla="*/ 838 w 1607"/>
                  <a:gd name="T69" fmla="*/ 1546 h 1672"/>
                  <a:gd name="T70" fmla="*/ 893 w 1607"/>
                  <a:gd name="T71" fmla="*/ 1586 h 1672"/>
                  <a:gd name="T72" fmla="*/ 1031 w 1607"/>
                  <a:gd name="T73" fmla="*/ 1563 h 1672"/>
                  <a:gd name="T74" fmla="*/ 1153 w 1607"/>
                  <a:gd name="T75" fmla="*/ 1477 h 1672"/>
                  <a:gd name="T76" fmla="*/ 1189 w 1607"/>
                  <a:gd name="T77" fmla="*/ 1538 h 1672"/>
                  <a:gd name="T78" fmla="*/ 1329 w 1607"/>
                  <a:gd name="T79" fmla="*/ 1574 h 1672"/>
                  <a:gd name="T80" fmla="*/ 1573 w 1607"/>
                  <a:gd name="T81" fmla="*/ 1400 h 1672"/>
                  <a:gd name="T82" fmla="*/ 1607 w 1607"/>
                  <a:gd name="T83" fmla="*/ 1391 h 1672"/>
                  <a:gd name="T84" fmla="*/ 1564 w 1607"/>
                  <a:gd name="T85" fmla="*/ 1360 h 1672"/>
                  <a:gd name="T86" fmla="*/ 1518 w 1607"/>
                  <a:gd name="T87" fmla="*/ 1300 h 1672"/>
                  <a:gd name="T88" fmla="*/ 1186 w 1607"/>
                  <a:gd name="T89" fmla="*/ 1176 h 1672"/>
                  <a:gd name="T90" fmla="*/ 1066 w 1607"/>
                  <a:gd name="T91" fmla="*/ 1088 h 1672"/>
                  <a:gd name="T92" fmla="*/ 870 w 1607"/>
                  <a:gd name="T93" fmla="*/ 1053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7" h="1672">
                    <a:moveTo>
                      <a:pt x="870" y="1053"/>
                    </a:moveTo>
                    <a:lnTo>
                      <a:pt x="807" y="935"/>
                    </a:lnTo>
                    <a:lnTo>
                      <a:pt x="816" y="870"/>
                    </a:lnTo>
                    <a:lnTo>
                      <a:pt x="552" y="779"/>
                    </a:lnTo>
                    <a:lnTo>
                      <a:pt x="450" y="607"/>
                    </a:lnTo>
                    <a:lnTo>
                      <a:pt x="516" y="603"/>
                    </a:lnTo>
                    <a:lnTo>
                      <a:pt x="494" y="475"/>
                    </a:lnTo>
                    <a:lnTo>
                      <a:pt x="531" y="403"/>
                    </a:lnTo>
                    <a:lnTo>
                      <a:pt x="504" y="322"/>
                    </a:lnTo>
                    <a:lnTo>
                      <a:pt x="446" y="285"/>
                    </a:lnTo>
                    <a:lnTo>
                      <a:pt x="391" y="68"/>
                    </a:lnTo>
                    <a:lnTo>
                      <a:pt x="386" y="67"/>
                    </a:lnTo>
                    <a:lnTo>
                      <a:pt x="383" y="65"/>
                    </a:lnTo>
                    <a:lnTo>
                      <a:pt x="308" y="0"/>
                    </a:lnTo>
                    <a:lnTo>
                      <a:pt x="150" y="0"/>
                    </a:lnTo>
                    <a:lnTo>
                      <a:pt x="122" y="64"/>
                    </a:lnTo>
                    <a:lnTo>
                      <a:pt x="0" y="80"/>
                    </a:lnTo>
                    <a:lnTo>
                      <a:pt x="30" y="202"/>
                    </a:lnTo>
                    <a:lnTo>
                      <a:pt x="153" y="154"/>
                    </a:lnTo>
                    <a:lnTo>
                      <a:pt x="254" y="267"/>
                    </a:lnTo>
                    <a:lnTo>
                      <a:pt x="281" y="329"/>
                    </a:lnTo>
                    <a:lnTo>
                      <a:pt x="247" y="463"/>
                    </a:lnTo>
                    <a:lnTo>
                      <a:pt x="360" y="727"/>
                    </a:lnTo>
                    <a:lnTo>
                      <a:pt x="339" y="790"/>
                    </a:lnTo>
                    <a:lnTo>
                      <a:pt x="288" y="1106"/>
                    </a:lnTo>
                    <a:lnTo>
                      <a:pt x="317" y="1304"/>
                    </a:lnTo>
                    <a:lnTo>
                      <a:pt x="279" y="1369"/>
                    </a:lnTo>
                    <a:lnTo>
                      <a:pt x="337" y="1415"/>
                    </a:lnTo>
                    <a:lnTo>
                      <a:pt x="333" y="1480"/>
                    </a:lnTo>
                    <a:lnTo>
                      <a:pt x="464" y="1494"/>
                    </a:lnTo>
                    <a:lnTo>
                      <a:pt x="462" y="1561"/>
                    </a:lnTo>
                    <a:lnTo>
                      <a:pt x="556" y="1672"/>
                    </a:lnTo>
                    <a:lnTo>
                      <a:pt x="688" y="1655"/>
                    </a:lnTo>
                    <a:lnTo>
                      <a:pt x="714" y="1592"/>
                    </a:lnTo>
                    <a:lnTo>
                      <a:pt x="838" y="1546"/>
                    </a:lnTo>
                    <a:lnTo>
                      <a:pt x="893" y="1586"/>
                    </a:lnTo>
                    <a:lnTo>
                      <a:pt x="1031" y="1563"/>
                    </a:lnTo>
                    <a:lnTo>
                      <a:pt x="1153" y="1477"/>
                    </a:lnTo>
                    <a:lnTo>
                      <a:pt x="1189" y="1538"/>
                    </a:lnTo>
                    <a:lnTo>
                      <a:pt x="1329" y="1574"/>
                    </a:lnTo>
                    <a:lnTo>
                      <a:pt x="1573" y="1400"/>
                    </a:lnTo>
                    <a:lnTo>
                      <a:pt x="1607" y="1391"/>
                    </a:lnTo>
                    <a:lnTo>
                      <a:pt x="1564" y="1360"/>
                    </a:lnTo>
                    <a:lnTo>
                      <a:pt x="1518" y="1300"/>
                    </a:lnTo>
                    <a:lnTo>
                      <a:pt x="1186" y="1176"/>
                    </a:lnTo>
                    <a:lnTo>
                      <a:pt x="1066" y="1088"/>
                    </a:lnTo>
                    <a:lnTo>
                      <a:pt x="870" y="105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4" name="Freeform 23">
                <a:extLst>
                  <a:ext uri="{FF2B5EF4-FFF2-40B4-BE49-F238E27FC236}">
                    <a16:creationId xmlns:a16="http://schemas.microsoft.com/office/drawing/2014/main" id="{B62D62C6-5EAD-41CF-AC08-56F1B7339FEC}"/>
                  </a:ext>
                </a:extLst>
              </p:cNvPr>
              <p:cNvSpPr>
                <a:spLocks/>
              </p:cNvSpPr>
              <p:nvPr/>
            </p:nvSpPr>
            <p:spPr bwMode="auto">
              <a:xfrm>
                <a:off x="4948" y="1167"/>
                <a:ext cx="565" cy="335"/>
              </a:xfrm>
              <a:custGeom>
                <a:avLst/>
                <a:gdLst>
                  <a:gd name="T0" fmla="*/ 1149 w 1693"/>
                  <a:gd name="T1" fmla="*/ 86 h 1004"/>
                  <a:gd name="T2" fmla="*/ 1027 w 1693"/>
                  <a:gd name="T3" fmla="*/ 172 h 1004"/>
                  <a:gd name="T4" fmla="*/ 889 w 1693"/>
                  <a:gd name="T5" fmla="*/ 195 h 1004"/>
                  <a:gd name="T6" fmla="*/ 834 w 1693"/>
                  <a:gd name="T7" fmla="*/ 155 h 1004"/>
                  <a:gd name="T8" fmla="*/ 710 w 1693"/>
                  <a:gd name="T9" fmla="*/ 201 h 1004"/>
                  <a:gd name="T10" fmla="*/ 684 w 1693"/>
                  <a:gd name="T11" fmla="*/ 264 h 1004"/>
                  <a:gd name="T12" fmla="*/ 552 w 1693"/>
                  <a:gd name="T13" fmla="*/ 281 h 1004"/>
                  <a:gd name="T14" fmla="*/ 458 w 1693"/>
                  <a:gd name="T15" fmla="*/ 170 h 1004"/>
                  <a:gd name="T16" fmla="*/ 460 w 1693"/>
                  <a:gd name="T17" fmla="*/ 103 h 1004"/>
                  <a:gd name="T18" fmla="*/ 329 w 1693"/>
                  <a:gd name="T19" fmla="*/ 89 h 1004"/>
                  <a:gd name="T20" fmla="*/ 284 w 1693"/>
                  <a:gd name="T21" fmla="*/ 142 h 1004"/>
                  <a:gd name="T22" fmla="*/ 215 w 1693"/>
                  <a:gd name="T23" fmla="*/ 130 h 1004"/>
                  <a:gd name="T24" fmla="*/ 56 w 1693"/>
                  <a:gd name="T25" fmla="*/ 209 h 1004"/>
                  <a:gd name="T26" fmla="*/ 0 w 1693"/>
                  <a:gd name="T27" fmla="*/ 263 h 1004"/>
                  <a:gd name="T28" fmla="*/ 295 w 1693"/>
                  <a:gd name="T29" fmla="*/ 481 h 1004"/>
                  <a:gd name="T30" fmla="*/ 254 w 1693"/>
                  <a:gd name="T31" fmla="*/ 677 h 1004"/>
                  <a:gd name="T32" fmla="*/ 380 w 1693"/>
                  <a:gd name="T33" fmla="*/ 784 h 1004"/>
                  <a:gd name="T34" fmla="*/ 386 w 1693"/>
                  <a:gd name="T35" fmla="*/ 856 h 1004"/>
                  <a:gd name="T36" fmla="*/ 446 w 1693"/>
                  <a:gd name="T37" fmla="*/ 832 h 1004"/>
                  <a:gd name="T38" fmla="*/ 476 w 1693"/>
                  <a:gd name="T39" fmla="*/ 890 h 1004"/>
                  <a:gd name="T40" fmla="*/ 476 w 1693"/>
                  <a:gd name="T41" fmla="*/ 891 h 1004"/>
                  <a:gd name="T42" fmla="*/ 663 w 1693"/>
                  <a:gd name="T43" fmla="*/ 759 h 1004"/>
                  <a:gd name="T44" fmla="*/ 824 w 1693"/>
                  <a:gd name="T45" fmla="*/ 856 h 1004"/>
                  <a:gd name="T46" fmla="*/ 955 w 1693"/>
                  <a:gd name="T47" fmla="*/ 820 h 1004"/>
                  <a:gd name="T48" fmla="*/ 1067 w 1693"/>
                  <a:gd name="T49" fmla="*/ 903 h 1004"/>
                  <a:gd name="T50" fmla="*/ 1185 w 1693"/>
                  <a:gd name="T51" fmla="*/ 852 h 1004"/>
                  <a:gd name="T52" fmla="*/ 1378 w 1693"/>
                  <a:gd name="T53" fmla="*/ 1004 h 1004"/>
                  <a:gd name="T54" fmla="*/ 1400 w 1693"/>
                  <a:gd name="T55" fmla="*/ 989 h 1004"/>
                  <a:gd name="T56" fmla="*/ 1463 w 1693"/>
                  <a:gd name="T57" fmla="*/ 934 h 1004"/>
                  <a:gd name="T58" fmla="*/ 1464 w 1693"/>
                  <a:gd name="T59" fmla="*/ 792 h 1004"/>
                  <a:gd name="T60" fmla="*/ 1573 w 1693"/>
                  <a:gd name="T61" fmla="*/ 613 h 1004"/>
                  <a:gd name="T62" fmla="*/ 1667 w 1693"/>
                  <a:gd name="T63" fmla="*/ 302 h 1004"/>
                  <a:gd name="T64" fmla="*/ 1693 w 1693"/>
                  <a:gd name="T65" fmla="*/ 281 h 1004"/>
                  <a:gd name="T66" fmla="*/ 1574 w 1693"/>
                  <a:gd name="T67" fmla="*/ 229 h 1004"/>
                  <a:gd name="T68" fmla="*/ 1604 w 1693"/>
                  <a:gd name="T69" fmla="*/ 0 h 1004"/>
                  <a:gd name="T70" fmla="*/ 1603 w 1693"/>
                  <a:gd name="T71" fmla="*/ 0 h 1004"/>
                  <a:gd name="T72" fmla="*/ 1569 w 1693"/>
                  <a:gd name="T73" fmla="*/ 9 h 1004"/>
                  <a:gd name="T74" fmla="*/ 1325 w 1693"/>
                  <a:gd name="T75" fmla="*/ 183 h 1004"/>
                  <a:gd name="T76" fmla="*/ 1185 w 1693"/>
                  <a:gd name="T77" fmla="*/ 147 h 1004"/>
                  <a:gd name="T78" fmla="*/ 1149 w 1693"/>
                  <a:gd name="T79" fmla="*/ 86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3" h="1004">
                    <a:moveTo>
                      <a:pt x="1149" y="86"/>
                    </a:moveTo>
                    <a:lnTo>
                      <a:pt x="1027" y="172"/>
                    </a:lnTo>
                    <a:lnTo>
                      <a:pt x="889" y="195"/>
                    </a:lnTo>
                    <a:lnTo>
                      <a:pt x="834" y="155"/>
                    </a:lnTo>
                    <a:lnTo>
                      <a:pt x="710" y="201"/>
                    </a:lnTo>
                    <a:lnTo>
                      <a:pt x="684" y="264"/>
                    </a:lnTo>
                    <a:lnTo>
                      <a:pt x="552" y="281"/>
                    </a:lnTo>
                    <a:lnTo>
                      <a:pt x="458" y="170"/>
                    </a:lnTo>
                    <a:lnTo>
                      <a:pt x="460" y="103"/>
                    </a:lnTo>
                    <a:lnTo>
                      <a:pt x="329" y="89"/>
                    </a:lnTo>
                    <a:lnTo>
                      <a:pt x="284" y="142"/>
                    </a:lnTo>
                    <a:lnTo>
                      <a:pt x="215" y="130"/>
                    </a:lnTo>
                    <a:lnTo>
                      <a:pt x="56" y="209"/>
                    </a:lnTo>
                    <a:lnTo>
                      <a:pt x="0" y="263"/>
                    </a:lnTo>
                    <a:lnTo>
                      <a:pt x="295" y="481"/>
                    </a:lnTo>
                    <a:lnTo>
                      <a:pt x="254" y="677"/>
                    </a:lnTo>
                    <a:lnTo>
                      <a:pt x="380" y="784"/>
                    </a:lnTo>
                    <a:lnTo>
                      <a:pt x="386" y="856"/>
                    </a:lnTo>
                    <a:lnTo>
                      <a:pt x="446" y="832"/>
                    </a:lnTo>
                    <a:lnTo>
                      <a:pt x="476" y="890"/>
                    </a:lnTo>
                    <a:lnTo>
                      <a:pt x="476" y="891"/>
                    </a:lnTo>
                    <a:lnTo>
                      <a:pt x="663" y="759"/>
                    </a:lnTo>
                    <a:lnTo>
                      <a:pt x="824" y="856"/>
                    </a:lnTo>
                    <a:lnTo>
                      <a:pt x="955" y="820"/>
                    </a:lnTo>
                    <a:lnTo>
                      <a:pt x="1067" y="903"/>
                    </a:lnTo>
                    <a:lnTo>
                      <a:pt x="1185" y="852"/>
                    </a:lnTo>
                    <a:lnTo>
                      <a:pt x="1378" y="1004"/>
                    </a:lnTo>
                    <a:lnTo>
                      <a:pt x="1400" y="989"/>
                    </a:lnTo>
                    <a:lnTo>
                      <a:pt x="1463" y="934"/>
                    </a:lnTo>
                    <a:lnTo>
                      <a:pt x="1464" y="792"/>
                    </a:lnTo>
                    <a:lnTo>
                      <a:pt x="1573" y="613"/>
                    </a:lnTo>
                    <a:lnTo>
                      <a:pt x="1667" y="302"/>
                    </a:lnTo>
                    <a:lnTo>
                      <a:pt x="1693" y="281"/>
                    </a:lnTo>
                    <a:lnTo>
                      <a:pt x="1574" y="229"/>
                    </a:lnTo>
                    <a:lnTo>
                      <a:pt x="1604" y="0"/>
                    </a:lnTo>
                    <a:lnTo>
                      <a:pt x="1603" y="0"/>
                    </a:lnTo>
                    <a:lnTo>
                      <a:pt x="1569" y="9"/>
                    </a:lnTo>
                    <a:lnTo>
                      <a:pt x="1325" y="183"/>
                    </a:lnTo>
                    <a:lnTo>
                      <a:pt x="1185" y="147"/>
                    </a:lnTo>
                    <a:lnTo>
                      <a:pt x="1149" y="8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5" name="Freeform 24">
                <a:extLst>
                  <a:ext uri="{FF2B5EF4-FFF2-40B4-BE49-F238E27FC236}">
                    <a16:creationId xmlns:a16="http://schemas.microsoft.com/office/drawing/2014/main" id="{29FFEBA7-2612-4F83-BBD1-E9ED3A0776CC}"/>
                  </a:ext>
                </a:extLst>
              </p:cNvPr>
              <p:cNvSpPr>
                <a:spLocks/>
              </p:cNvSpPr>
              <p:nvPr/>
            </p:nvSpPr>
            <p:spPr bwMode="auto">
              <a:xfrm>
                <a:off x="4951" y="1420"/>
                <a:ext cx="458" cy="358"/>
              </a:xfrm>
              <a:custGeom>
                <a:avLst/>
                <a:gdLst>
                  <a:gd name="T0" fmla="*/ 947 w 1375"/>
                  <a:gd name="T1" fmla="*/ 61 h 1074"/>
                  <a:gd name="T2" fmla="*/ 816 w 1375"/>
                  <a:gd name="T3" fmla="*/ 97 h 1074"/>
                  <a:gd name="T4" fmla="*/ 655 w 1375"/>
                  <a:gd name="T5" fmla="*/ 0 h 1074"/>
                  <a:gd name="T6" fmla="*/ 468 w 1375"/>
                  <a:gd name="T7" fmla="*/ 132 h 1074"/>
                  <a:gd name="T8" fmla="*/ 473 w 1375"/>
                  <a:gd name="T9" fmla="*/ 165 h 1074"/>
                  <a:gd name="T10" fmla="*/ 421 w 1375"/>
                  <a:gd name="T11" fmla="*/ 238 h 1074"/>
                  <a:gd name="T12" fmla="*/ 356 w 1375"/>
                  <a:gd name="T13" fmla="*/ 230 h 1074"/>
                  <a:gd name="T14" fmla="*/ 307 w 1375"/>
                  <a:gd name="T15" fmla="*/ 286 h 1074"/>
                  <a:gd name="T16" fmla="*/ 300 w 1375"/>
                  <a:gd name="T17" fmla="*/ 477 h 1074"/>
                  <a:gd name="T18" fmla="*/ 229 w 1375"/>
                  <a:gd name="T19" fmla="*/ 500 h 1074"/>
                  <a:gd name="T20" fmla="*/ 179 w 1375"/>
                  <a:gd name="T21" fmla="*/ 459 h 1074"/>
                  <a:gd name="T22" fmla="*/ 28 w 1375"/>
                  <a:gd name="T23" fmla="*/ 548 h 1074"/>
                  <a:gd name="T24" fmla="*/ 0 w 1375"/>
                  <a:gd name="T25" fmla="*/ 606 h 1074"/>
                  <a:gd name="T26" fmla="*/ 2 w 1375"/>
                  <a:gd name="T27" fmla="*/ 606 h 1074"/>
                  <a:gd name="T28" fmla="*/ 64 w 1375"/>
                  <a:gd name="T29" fmla="*/ 568 h 1074"/>
                  <a:gd name="T30" fmla="*/ 110 w 1375"/>
                  <a:gd name="T31" fmla="*/ 638 h 1074"/>
                  <a:gd name="T32" fmla="*/ 114 w 1375"/>
                  <a:gd name="T33" fmla="*/ 712 h 1074"/>
                  <a:gd name="T34" fmla="*/ 6 w 1375"/>
                  <a:gd name="T35" fmla="*/ 805 h 1074"/>
                  <a:gd name="T36" fmla="*/ 66 w 1375"/>
                  <a:gd name="T37" fmla="*/ 838 h 1074"/>
                  <a:gd name="T38" fmla="*/ 156 w 1375"/>
                  <a:gd name="T39" fmla="*/ 1025 h 1074"/>
                  <a:gd name="T40" fmla="*/ 209 w 1375"/>
                  <a:gd name="T41" fmla="*/ 1072 h 1074"/>
                  <a:gd name="T42" fmla="*/ 334 w 1375"/>
                  <a:gd name="T43" fmla="*/ 1074 h 1074"/>
                  <a:gd name="T44" fmla="*/ 847 w 1375"/>
                  <a:gd name="T45" fmla="*/ 840 h 1074"/>
                  <a:gd name="T46" fmla="*/ 916 w 1375"/>
                  <a:gd name="T47" fmla="*/ 731 h 1074"/>
                  <a:gd name="T48" fmla="*/ 1044 w 1375"/>
                  <a:gd name="T49" fmla="*/ 687 h 1074"/>
                  <a:gd name="T50" fmla="*/ 1108 w 1375"/>
                  <a:gd name="T51" fmla="*/ 708 h 1074"/>
                  <a:gd name="T52" fmla="*/ 1150 w 1375"/>
                  <a:gd name="T53" fmla="*/ 659 h 1074"/>
                  <a:gd name="T54" fmla="*/ 1223 w 1375"/>
                  <a:gd name="T55" fmla="*/ 648 h 1074"/>
                  <a:gd name="T56" fmla="*/ 1234 w 1375"/>
                  <a:gd name="T57" fmla="*/ 584 h 1074"/>
                  <a:gd name="T58" fmla="*/ 1371 w 1375"/>
                  <a:gd name="T59" fmla="*/ 602 h 1074"/>
                  <a:gd name="T60" fmla="*/ 1375 w 1375"/>
                  <a:gd name="T61" fmla="*/ 601 h 1074"/>
                  <a:gd name="T62" fmla="*/ 1317 w 1375"/>
                  <a:gd name="T63" fmla="*/ 375 h 1074"/>
                  <a:gd name="T64" fmla="*/ 1370 w 1375"/>
                  <a:gd name="T65" fmla="*/ 245 h 1074"/>
                  <a:gd name="T66" fmla="*/ 1177 w 1375"/>
                  <a:gd name="T67" fmla="*/ 93 h 1074"/>
                  <a:gd name="T68" fmla="*/ 1059 w 1375"/>
                  <a:gd name="T69" fmla="*/ 144 h 1074"/>
                  <a:gd name="T70" fmla="*/ 947 w 1375"/>
                  <a:gd name="T71" fmla="*/ 61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5" h="1074">
                    <a:moveTo>
                      <a:pt x="947" y="61"/>
                    </a:moveTo>
                    <a:lnTo>
                      <a:pt x="816" y="97"/>
                    </a:lnTo>
                    <a:lnTo>
                      <a:pt x="655" y="0"/>
                    </a:lnTo>
                    <a:lnTo>
                      <a:pt x="468" y="132"/>
                    </a:lnTo>
                    <a:lnTo>
                      <a:pt x="473" y="165"/>
                    </a:lnTo>
                    <a:lnTo>
                      <a:pt x="421" y="238"/>
                    </a:lnTo>
                    <a:lnTo>
                      <a:pt x="356" y="230"/>
                    </a:lnTo>
                    <a:lnTo>
                      <a:pt x="307" y="286"/>
                    </a:lnTo>
                    <a:lnTo>
                      <a:pt x="300" y="477"/>
                    </a:lnTo>
                    <a:lnTo>
                      <a:pt x="229" y="500"/>
                    </a:lnTo>
                    <a:lnTo>
                      <a:pt x="179" y="459"/>
                    </a:lnTo>
                    <a:lnTo>
                      <a:pt x="28" y="548"/>
                    </a:lnTo>
                    <a:lnTo>
                      <a:pt x="0" y="606"/>
                    </a:lnTo>
                    <a:lnTo>
                      <a:pt x="2" y="606"/>
                    </a:lnTo>
                    <a:lnTo>
                      <a:pt x="64" y="568"/>
                    </a:lnTo>
                    <a:lnTo>
                      <a:pt x="110" y="638"/>
                    </a:lnTo>
                    <a:lnTo>
                      <a:pt x="114" y="712"/>
                    </a:lnTo>
                    <a:lnTo>
                      <a:pt x="6" y="805"/>
                    </a:lnTo>
                    <a:lnTo>
                      <a:pt x="66" y="838"/>
                    </a:lnTo>
                    <a:lnTo>
                      <a:pt x="156" y="1025"/>
                    </a:lnTo>
                    <a:lnTo>
                      <a:pt x="209" y="1072"/>
                    </a:lnTo>
                    <a:lnTo>
                      <a:pt x="334" y="1074"/>
                    </a:lnTo>
                    <a:lnTo>
                      <a:pt x="847" y="840"/>
                    </a:lnTo>
                    <a:lnTo>
                      <a:pt x="916" y="731"/>
                    </a:lnTo>
                    <a:lnTo>
                      <a:pt x="1044" y="687"/>
                    </a:lnTo>
                    <a:lnTo>
                      <a:pt x="1108" y="708"/>
                    </a:lnTo>
                    <a:lnTo>
                      <a:pt x="1150" y="659"/>
                    </a:lnTo>
                    <a:lnTo>
                      <a:pt x="1223" y="648"/>
                    </a:lnTo>
                    <a:lnTo>
                      <a:pt x="1234" y="584"/>
                    </a:lnTo>
                    <a:lnTo>
                      <a:pt x="1371" y="602"/>
                    </a:lnTo>
                    <a:lnTo>
                      <a:pt x="1375" y="601"/>
                    </a:lnTo>
                    <a:lnTo>
                      <a:pt x="1317" y="375"/>
                    </a:lnTo>
                    <a:lnTo>
                      <a:pt x="1370" y="245"/>
                    </a:lnTo>
                    <a:lnTo>
                      <a:pt x="1177" y="93"/>
                    </a:lnTo>
                    <a:lnTo>
                      <a:pt x="1059" y="144"/>
                    </a:lnTo>
                    <a:lnTo>
                      <a:pt x="947" y="61"/>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6" name="Freeform 25">
                <a:extLst>
                  <a:ext uri="{FF2B5EF4-FFF2-40B4-BE49-F238E27FC236}">
                    <a16:creationId xmlns:a16="http://schemas.microsoft.com/office/drawing/2014/main" id="{B847D138-5977-46D0-9D5D-3209721E41D5}"/>
                  </a:ext>
                </a:extLst>
              </p:cNvPr>
              <p:cNvSpPr>
                <a:spLocks/>
              </p:cNvSpPr>
              <p:nvPr/>
            </p:nvSpPr>
            <p:spPr bwMode="auto">
              <a:xfrm>
                <a:off x="5415" y="1261"/>
                <a:ext cx="236" cy="410"/>
              </a:xfrm>
              <a:custGeom>
                <a:avLst/>
                <a:gdLst>
                  <a:gd name="T0" fmla="*/ 293 w 709"/>
                  <a:gd name="T1" fmla="*/ 0 h 1230"/>
                  <a:gd name="T2" fmla="*/ 267 w 709"/>
                  <a:gd name="T3" fmla="*/ 21 h 1230"/>
                  <a:gd name="T4" fmla="*/ 173 w 709"/>
                  <a:gd name="T5" fmla="*/ 332 h 1230"/>
                  <a:gd name="T6" fmla="*/ 64 w 709"/>
                  <a:gd name="T7" fmla="*/ 511 h 1230"/>
                  <a:gd name="T8" fmla="*/ 63 w 709"/>
                  <a:gd name="T9" fmla="*/ 653 h 1230"/>
                  <a:gd name="T10" fmla="*/ 0 w 709"/>
                  <a:gd name="T11" fmla="*/ 708 h 1230"/>
                  <a:gd name="T12" fmla="*/ 174 w 709"/>
                  <a:gd name="T13" fmla="*/ 823 h 1230"/>
                  <a:gd name="T14" fmla="*/ 185 w 709"/>
                  <a:gd name="T15" fmla="*/ 1030 h 1230"/>
                  <a:gd name="T16" fmla="*/ 249 w 709"/>
                  <a:gd name="T17" fmla="*/ 1026 h 1230"/>
                  <a:gd name="T18" fmla="*/ 298 w 709"/>
                  <a:gd name="T19" fmla="*/ 1142 h 1230"/>
                  <a:gd name="T20" fmla="*/ 209 w 709"/>
                  <a:gd name="T21" fmla="*/ 1154 h 1230"/>
                  <a:gd name="T22" fmla="*/ 206 w 709"/>
                  <a:gd name="T23" fmla="*/ 1157 h 1230"/>
                  <a:gd name="T24" fmla="*/ 290 w 709"/>
                  <a:gd name="T25" fmla="*/ 1146 h 1230"/>
                  <a:gd name="T26" fmla="*/ 357 w 709"/>
                  <a:gd name="T27" fmla="*/ 1161 h 1230"/>
                  <a:gd name="T28" fmla="*/ 339 w 709"/>
                  <a:gd name="T29" fmla="*/ 1229 h 1230"/>
                  <a:gd name="T30" fmla="*/ 513 w 709"/>
                  <a:gd name="T31" fmla="*/ 1230 h 1230"/>
                  <a:gd name="T32" fmla="*/ 575 w 709"/>
                  <a:gd name="T33" fmla="*/ 1207 h 1230"/>
                  <a:gd name="T34" fmla="*/ 587 w 709"/>
                  <a:gd name="T35" fmla="*/ 1137 h 1230"/>
                  <a:gd name="T36" fmla="*/ 653 w 709"/>
                  <a:gd name="T37" fmla="*/ 1133 h 1230"/>
                  <a:gd name="T38" fmla="*/ 657 w 709"/>
                  <a:gd name="T39" fmla="*/ 1062 h 1230"/>
                  <a:gd name="T40" fmla="*/ 709 w 709"/>
                  <a:gd name="T41" fmla="*/ 1016 h 1230"/>
                  <a:gd name="T42" fmla="*/ 642 w 709"/>
                  <a:gd name="T43" fmla="*/ 838 h 1230"/>
                  <a:gd name="T44" fmla="*/ 704 w 709"/>
                  <a:gd name="T45" fmla="*/ 485 h 1230"/>
                  <a:gd name="T46" fmla="*/ 661 w 709"/>
                  <a:gd name="T47" fmla="*/ 247 h 1230"/>
                  <a:gd name="T48" fmla="*/ 663 w 709"/>
                  <a:gd name="T49" fmla="*/ 242 h 1230"/>
                  <a:gd name="T50" fmla="*/ 567 w 709"/>
                  <a:gd name="T51" fmla="*/ 196 h 1230"/>
                  <a:gd name="T52" fmla="*/ 559 w 709"/>
                  <a:gd name="T53" fmla="*/ 133 h 1230"/>
                  <a:gd name="T54" fmla="*/ 364 w 709"/>
                  <a:gd name="T55" fmla="*/ 4 h 1230"/>
                  <a:gd name="T56" fmla="*/ 293 w 709"/>
                  <a:gd name="T5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9" h="1230">
                    <a:moveTo>
                      <a:pt x="293" y="0"/>
                    </a:moveTo>
                    <a:lnTo>
                      <a:pt x="267" y="21"/>
                    </a:lnTo>
                    <a:lnTo>
                      <a:pt x="173" y="332"/>
                    </a:lnTo>
                    <a:lnTo>
                      <a:pt x="64" y="511"/>
                    </a:lnTo>
                    <a:lnTo>
                      <a:pt x="63" y="653"/>
                    </a:lnTo>
                    <a:lnTo>
                      <a:pt x="0" y="708"/>
                    </a:lnTo>
                    <a:lnTo>
                      <a:pt x="174" y="823"/>
                    </a:lnTo>
                    <a:lnTo>
                      <a:pt x="185" y="1030"/>
                    </a:lnTo>
                    <a:lnTo>
                      <a:pt x="249" y="1026"/>
                    </a:lnTo>
                    <a:lnTo>
                      <a:pt x="298" y="1142"/>
                    </a:lnTo>
                    <a:lnTo>
                      <a:pt x="209" y="1154"/>
                    </a:lnTo>
                    <a:lnTo>
                      <a:pt x="206" y="1157"/>
                    </a:lnTo>
                    <a:lnTo>
                      <a:pt x="290" y="1146"/>
                    </a:lnTo>
                    <a:lnTo>
                      <a:pt x="357" y="1161"/>
                    </a:lnTo>
                    <a:lnTo>
                      <a:pt x="339" y="1229"/>
                    </a:lnTo>
                    <a:lnTo>
                      <a:pt x="513" y="1230"/>
                    </a:lnTo>
                    <a:lnTo>
                      <a:pt x="575" y="1207"/>
                    </a:lnTo>
                    <a:lnTo>
                      <a:pt x="587" y="1137"/>
                    </a:lnTo>
                    <a:lnTo>
                      <a:pt x="653" y="1133"/>
                    </a:lnTo>
                    <a:lnTo>
                      <a:pt x="657" y="1062"/>
                    </a:lnTo>
                    <a:lnTo>
                      <a:pt x="709" y="1016"/>
                    </a:lnTo>
                    <a:lnTo>
                      <a:pt x="642" y="838"/>
                    </a:lnTo>
                    <a:lnTo>
                      <a:pt x="704" y="485"/>
                    </a:lnTo>
                    <a:lnTo>
                      <a:pt x="661" y="247"/>
                    </a:lnTo>
                    <a:lnTo>
                      <a:pt x="663" y="242"/>
                    </a:lnTo>
                    <a:lnTo>
                      <a:pt x="567" y="196"/>
                    </a:lnTo>
                    <a:lnTo>
                      <a:pt x="559" y="133"/>
                    </a:lnTo>
                    <a:lnTo>
                      <a:pt x="364" y="4"/>
                    </a:lnTo>
                    <a:lnTo>
                      <a:pt x="293"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7" name="Freeform 26">
                <a:extLst>
                  <a:ext uri="{FF2B5EF4-FFF2-40B4-BE49-F238E27FC236}">
                    <a16:creationId xmlns:a16="http://schemas.microsoft.com/office/drawing/2014/main" id="{BBE5D859-AE3A-4C9D-803B-577F87617A91}"/>
                  </a:ext>
                </a:extLst>
              </p:cNvPr>
              <p:cNvSpPr>
                <a:spLocks/>
              </p:cNvSpPr>
              <p:nvPr/>
            </p:nvSpPr>
            <p:spPr bwMode="auto">
              <a:xfrm>
                <a:off x="4508" y="422"/>
                <a:ext cx="410" cy="436"/>
              </a:xfrm>
              <a:custGeom>
                <a:avLst/>
                <a:gdLst>
                  <a:gd name="T0" fmla="*/ 684 w 1230"/>
                  <a:gd name="T1" fmla="*/ 247 h 1309"/>
                  <a:gd name="T2" fmla="*/ 684 w 1230"/>
                  <a:gd name="T3" fmla="*/ 152 h 1309"/>
                  <a:gd name="T4" fmla="*/ 745 w 1230"/>
                  <a:gd name="T5" fmla="*/ 36 h 1309"/>
                  <a:gd name="T6" fmla="*/ 683 w 1230"/>
                  <a:gd name="T7" fmla="*/ 0 h 1309"/>
                  <a:gd name="T8" fmla="*/ 589 w 1230"/>
                  <a:gd name="T9" fmla="*/ 99 h 1309"/>
                  <a:gd name="T10" fmla="*/ 550 w 1230"/>
                  <a:gd name="T11" fmla="*/ 246 h 1309"/>
                  <a:gd name="T12" fmla="*/ 349 w 1230"/>
                  <a:gd name="T13" fmla="*/ 335 h 1309"/>
                  <a:gd name="T14" fmla="*/ 224 w 1230"/>
                  <a:gd name="T15" fmla="*/ 295 h 1309"/>
                  <a:gd name="T16" fmla="*/ 160 w 1230"/>
                  <a:gd name="T17" fmla="*/ 310 h 1309"/>
                  <a:gd name="T18" fmla="*/ 178 w 1230"/>
                  <a:gd name="T19" fmla="*/ 441 h 1309"/>
                  <a:gd name="T20" fmla="*/ 147 w 1230"/>
                  <a:gd name="T21" fmla="*/ 521 h 1309"/>
                  <a:gd name="T22" fmla="*/ 178 w 1230"/>
                  <a:gd name="T23" fmla="*/ 593 h 1309"/>
                  <a:gd name="T24" fmla="*/ 64 w 1230"/>
                  <a:gd name="T25" fmla="*/ 758 h 1309"/>
                  <a:gd name="T26" fmla="*/ 0 w 1230"/>
                  <a:gd name="T27" fmla="*/ 765 h 1309"/>
                  <a:gd name="T28" fmla="*/ 7 w 1230"/>
                  <a:gd name="T29" fmla="*/ 1092 h 1309"/>
                  <a:gd name="T30" fmla="*/ 161 w 1230"/>
                  <a:gd name="T31" fmla="*/ 1114 h 1309"/>
                  <a:gd name="T32" fmla="*/ 388 w 1230"/>
                  <a:gd name="T33" fmla="*/ 1267 h 1309"/>
                  <a:gd name="T34" fmla="*/ 850 w 1230"/>
                  <a:gd name="T35" fmla="*/ 1309 h 1309"/>
                  <a:gd name="T36" fmla="*/ 850 w 1230"/>
                  <a:gd name="T37" fmla="*/ 1308 h 1309"/>
                  <a:gd name="T38" fmla="*/ 945 w 1230"/>
                  <a:gd name="T39" fmla="*/ 1224 h 1309"/>
                  <a:gd name="T40" fmla="*/ 914 w 1230"/>
                  <a:gd name="T41" fmla="*/ 1167 h 1309"/>
                  <a:gd name="T42" fmla="*/ 988 w 1230"/>
                  <a:gd name="T43" fmla="*/ 1050 h 1309"/>
                  <a:gd name="T44" fmla="*/ 968 w 1230"/>
                  <a:gd name="T45" fmla="*/ 849 h 1309"/>
                  <a:gd name="T46" fmla="*/ 1012 w 1230"/>
                  <a:gd name="T47" fmla="*/ 803 h 1309"/>
                  <a:gd name="T48" fmla="*/ 1143 w 1230"/>
                  <a:gd name="T49" fmla="*/ 850 h 1309"/>
                  <a:gd name="T50" fmla="*/ 1191 w 1230"/>
                  <a:gd name="T51" fmla="*/ 789 h 1309"/>
                  <a:gd name="T52" fmla="*/ 1230 w 1230"/>
                  <a:gd name="T53" fmla="*/ 760 h 1309"/>
                  <a:gd name="T54" fmla="*/ 1158 w 1230"/>
                  <a:gd name="T55" fmla="*/ 767 h 1309"/>
                  <a:gd name="T56" fmla="*/ 1159 w 1230"/>
                  <a:gd name="T57" fmla="*/ 694 h 1309"/>
                  <a:gd name="T58" fmla="*/ 1020 w 1230"/>
                  <a:gd name="T59" fmla="*/ 660 h 1309"/>
                  <a:gd name="T60" fmla="*/ 865 w 1230"/>
                  <a:gd name="T61" fmla="*/ 524 h 1309"/>
                  <a:gd name="T62" fmla="*/ 729 w 1230"/>
                  <a:gd name="T63" fmla="*/ 527 h 1309"/>
                  <a:gd name="T64" fmla="*/ 750 w 1230"/>
                  <a:gd name="T65" fmla="*/ 379 h 1309"/>
                  <a:gd name="T66" fmla="*/ 684 w 1230"/>
                  <a:gd name="T67" fmla="*/ 24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0" h="1309">
                    <a:moveTo>
                      <a:pt x="684" y="247"/>
                    </a:moveTo>
                    <a:lnTo>
                      <a:pt x="684" y="152"/>
                    </a:lnTo>
                    <a:lnTo>
                      <a:pt x="745" y="36"/>
                    </a:lnTo>
                    <a:lnTo>
                      <a:pt x="683" y="0"/>
                    </a:lnTo>
                    <a:lnTo>
                      <a:pt x="589" y="99"/>
                    </a:lnTo>
                    <a:lnTo>
                      <a:pt x="550" y="246"/>
                    </a:lnTo>
                    <a:lnTo>
                      <a:pt x="349" y="335"/>
                    </a:lnTo>
                    <a:lnTo>
                      <a:pt x="224" y="295"/>
                    </a:lnTo>
                    <a:lnTo>
                      <a:pt x="160" y="310"/>
                    </a:lnTo>
                    <a:lnTo>
                      <a:pt x="178" y="441"/>
                    </a:lnTo>
                    <a:lnTo>
                      <a:pt x="147" y="521"/>
                    </a:lnTo>
                    <a:lnTo>
                      <a:pt x="178" y="593"/>
                    </a:lnTo>
                    <a:lnTo>
                      <a:pt x="64" y="758"/>
                    </a:lnTo>
                    <a:lnTo>
                      <a:pt x="0" y="765"/>
                    </a:lnTo>
                    <a:lnTo>
                      <a:pt x="7" y="1092"/>
                    </a:lnTo>
                    <a:lnTo>
                      <a:pt x="161" y="1114"/>
                    </a:lnTo>
                    <a:lnTo>
                      <a:pt x="388" y="1267"/>
                    </a:lnTo>
                    <a:lnTo>
                      <a:pt x="850" y="1309"/>
                    </a:lnTo>
                    <a:lnTo>
                      <a:pt x="850" y="1308"/>
                    </a:lnTo>
                    <a:lnTo>
                      <a:pt x="945" y="1224"/>
                    </a:lnTo>
                    <a:lnTo>
                      <a:pt x="914" y="1167"/>
                    </a:lnTo>
                    <a:lnTo>
                      <a:pt x="988" y="1050"/>
                    </a:lnTo>
                    <a:lnTo>
                      <a:pt x="968" y="849"/>
                    </a:lnTo>
                    <a:lnTo>
                      <a:pt x="1012" y="803"/>
                    </a:lnTo>
                    <a:lnTo>
                      <a:pt x="1143" y="850"/>
                    </a:lnTo>
                    <a:lnTo>
                      <a:pt x="1191" y="789"/>
                    </a:lnTo>
                    <a:lnTo>
                      <a:pt x="1230" y="760"/>
                    </a:lnTo>
                    <a:lnTo>
                      <a:pt x="1158" y="767"/>
                    </a:lnTo>
                    <a:lnTo>
                      <a:pt x="1159" y="694"/>
                    </a:lnTo>
                    <a:lnTo>
                      <a:pt x="1020" y="660"/>
                    </a:lnTo>
                    <a:lnTo>
                      <a:pt x="865" y="524"/>
                    </a:lnTo>
                    <a:lnTo>
                      <a:pt x="729" y="527"/>
                    </a:lnTo>
                    <a:lnTo>
                      <a:pt x="750" y="379"/>
                    </a:lnTo>
                    <a:lnTo>
                      <a:pt x="684" y="24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8" name="Freeform 27">
                <a:extLst>
                  <a:ext uri="{FF2B5EF4-FFF2-40B4-BE49-F238E27FC236}">
                    <a16:creationId xmlns:a16="http://schemas.microsoft.com/office/drawing/2014/main" id="{C056D7D6-AD44-44F3-A143-624BDE66B317}"/>
                  </a:ext>
                </a:extLst>
              </p:cNvPr>
              <p:cNvSpPr>
                <a:spLocks/>
              </p:cNvSpPr>
              <p:nvPr/>
            </p:nvSpPr>
            <p:spPr bwMode="auto">
              <a:xfrm>
                <a:off x="3903" y="6"/>
                <a:ext cx="653" cy="508"/>
              </a:xfrm>
              <a:custGeom>
                <a:avLst/>
                <a:gdLst>
                  <a:gd name="T0" fmla="*/ 1886 w 1958"/>
                  <a:gd name="T1" fmla="*/ 1526 h 1526"/>
                  <a:gd name="T2" fmla="*/ 1958 w 1958"/>
                  <a:gd name="T3" fmla="*/ 1387 h 1526"/>
                  <a:gd name="T4" fmla="*/ 1889 w 1958"/>
                  <a:gd name="T5" fmla="*/ 1265 h 1526"/>
                  <a:gd name="T6" fmla="*/ 1936 w 1958"/>
                  <a:gd name="T7" fmla="*/ 1118 h 1526"/>
                  <a:gd name="T8" fmla="*/ 1872 w 1958"/>
                  <a:gd name="T9" fmla="*/ 1132 h 1526"/>
                  <a:gd name="T10" fmla="*/ 1777 w 1958"/>
                  <a:gd name="T11" fmla="*/ 1019 h 1526"/>
                  <a:gd name="T12" fmla="*/ 1640 w 1958"/>
                  <a:gd name="T13" fmla="*/ 1044 h 1526"/>
                  <a:gd name="T14" fmla="*/ 1513 w 1958"/>
                  <a:gd name="T15" fmla="*/ 1014 h 1526"/>
                  <a:gd name="T16" fmla="*/ 1462 w 1958"/>
                  <a:gd name="T17" fmla="*/ 1060 h 1526"/>
                  <a:gd name="T18" fmla="*/ 1413 w 1958"/>
                  <a:gd name="T19" fmla="*/ 851 h 1526"/>
                  <a:gd name="T20" fmla="*/ 1288 w 1958"/>
                  <a:gd name="T21" fmla="*/ 822 h 1526"/>
                  <a:gd name="T22" fmla="*/ 1262 w 1958"/>
                  <a:gd name="T23" fmla="*/ 759 h 1526"/>
                  <a:gd name="T24" fmla="*/ 1196 w 1958"/>
                  <a:gd name="T25" fmla="*/ 808 h 1526"/>
                  <a:gd name="T26" fmla="*/ 1123 w 1958"/>
                  <a:gd name="T27" fmla="*/ 783 h 1526"/>
                  <a:gd name="T28" fmla="*/ 1052 w 1958"/>
                  <a:gd name="T29" fmla="*/ 589 h 1526"/>
                  <a:gd name="T30" fmla="*/ 1064 w 1958"/>
                  <a:gd name="T31" fmla="*/ 521 h 1526"/>
                  <a:gd name="T32" fmla="*/ 973 w 1958"/>
                  <a:gd name="T33" fmla="*/ 419 h 1526"/>
                  <a:gd name="T34" fmla="*/ 839 w 1958"/>
                  <a:gd name="T35" fmla="*/ 431 h 1526"/>
                  <a:gd name="T36" fmla="*/ 712 w 1958"/>
                  <a:gd name="T37" fmla="*/ 519 h 1526"/>
                  <a:gd name="T38" fmla="*/ 643 w 1958"/>
                  <a:gd name="T39" fmla="*/ 489 h 1526"/>
                  <a:gd name="T40" fmla="*/ 577 w 1958"/>
                  <a:gd name="T41" fmla="*/ 370 h 1526"/>
                  <a:gd name="T42" fmla="*/ 501 w 1958"/>
                  <a:gd name="T43" fmla="*/ 369 h 1526"/>
                  <a:gd name="T44" fmla="*/ 471 w 1958"/>
                  <a:gd name="T45" fmla="*/ 308 h 1526"/>
                  <a:gd name="T46" fmla="*/ 496 w 1958"/>
                  <a:gd name="T47" fmla="*/ 176 h 1526"/>
                  <a:gd name="T48" fmla="*/ 438 w 1958"/>
                  <a:gd name="T49" fmla="*/ 38 h 1526"/>
                  <a:gd name="T50" fmla="*/ 374 w 1958"/>
                  <a:gd name="T51" fmla="*/ 0 h 1526"/>
                  <a:gd name="T52" fmla="*/ 0 w 1958"/>
                  <a:gd name="T53" fmla="*/ 93 h 1526"/>
                  <a:gd name="T54" fmla="*/ 153 w 1958"/>
                  <a:gd name="T55" fmla="*/ 386 h 1526"/>
                  <a:gd name="T56" fmla="*/ 279 w 1958"/>
                  <a:gd name="T57" fmla="*/ 446 h 1526"/>
                  <a:gd name="T58" fmla="*/ 265 w 1958"/>
                  <a:gd name="T59" fmla="*/ 510 h 1526"/>
                  <a:gd name="T60" fmla="*/ 359 w 1958"/>
                  <a:gd name="T61" fmla="*/ 606 h 1526"/>
                  <a:gd name="T62" fmla="*/ 626 w 1958"/>
                  <a:gd name="T63" fmla="*/ 618 h 1526"/>
                  <a:gd name="T64" fmla="*/ 666 w 1958"/>
                  <a:gd name="T65" fmla="*/ 566 h 1526"/>
                  <a:gd name="T66" fmla="*/ 695 w 1958"/>
                  <a:gd name="T67" fmla="*/ 625 h 1526"/>
                  <a:gd name="T68" fmla="*/ 672 w 1958"/>
                  <a:gd name="T69" fmla="*/ 765 h 1526"/>
                  <a:gd name="T70" fmla="*/ 807 w 1958"/>
                  <a:gd name="T71" fmla="*/ 787 h 1526"/>
                  <a:gd name="T72" fmla="*/ 896 w 1958"/>
                  <a:gd name="T73" fmla="*/ 908 h 1526"/>
                  <a:gd name="T74" fmla="*/ 824 w 1958"/>
                  <a:gd name="T75" fmla="*/ 945 h 1526"/>
                  <a:gd name="T76" fmla="*/ 913 w 1958"/>
                  <a:gd name="T77" fmla="*/ 1065 h 1526"/>
                  <a:gd name="T78" fmla="*/ 898 w 1958"/>
                  <a:gd name="T79" fmla="*/ 1128 h 1526"/>
                  <a:gd name="T80" fmla="*/ 967 w 1958"/>
                  <a:gd name="T81" fmla="*/ 1137 h 1526"/>
                  <a:gd name="T82" fmla="*/ 1008 w 1958"/>
                  <a:gd name="T83" fmla="*/ 1191 h 1526"/>
                  <a:gd name="T84" fmla="*/ 927 w 1958"/>
                  <a:gd name="T85" fmla="*/ 1435 h 1526"/>
                  <a:gd name="T86" fmla="*/ 1003 w 1958"/>
                  <a:gd name="T87" fmla="*/ 1495 h 1526"/>
                  <a:gd name="T88" fmla="*/ 1292 w 1958"/>
                  <a:gd name="T89" fmla="*/ 1481 h 1526"/>
                  <a:gd name="T90" fmla="*/ 1352 w 1958"/>
                  <a:gd name="T91" fmla="*/ 1430 h 1526"/>
                  <a:gd name="T92" fmla="*/ 1405 w 1958"/>
                  <a:gd name="T93" fmla="*/ 1470 h 1526"/>
                  <a:gd name="T94" fmla="*/ 1525 w 1958"/>
                  <a:gd name="T95" fmla="*/ 1428 h 1526"/>
                  <a:gd name="T96" fmla="*/ 1886 w 1958"/>
                  <a:gd name="T97"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58" h="1526">
                    <a:moveTo>
                      <a:pt x="1886" y="1526"/>
                    </a:moveTo>
                    <a:lnTo>
                      <a:pt x="1958" y="1387"/>
                    </a:lnTo>
                    <a:lnTo>
                      <a:pt x="1889" y="1265"/>
                    </a:lnTo>
                    <a:lnTo>
                      <a:pt x="1936" y="1118"/>
                    </a:lnTo>
                    <a:lnTo>
                      <a:pt x="1872" y="1132"/>
                    </a:lnTo>
                    <a:lnTo>
                      <a:pt x="1777" y="1019"/>
                    </a:lnTo>
                    <a:lnTo>
                      <a:pt x="1640" y="1044"/>
                    </a:lnTo>
                    <a:lnTo>
                      <a:pt x="1513" y="1014"/>
                    </a:lnTo>
                    <a:lnTo>
                      <a:pt x="1462" y="1060"/>
                    </a:lnTo>
                    <a:lnTo>
                      <a:pt x="1413" y="851"/>
                    </a:lnTo>
                    <a:lnTo>
                      <a:pt x="1288" y="822"/>
                    </a:lnTo>
                    <a:lnTo>
                      <a:pt x="1262" y="759"/>
                    </a:lnTo>
                    <a:lnTo>
                      <a:pt x="1196" y="808"/>
                    </a:lnTo>
                    <a:lnTo>
                      <a:pt x="1123" y="783"/>
                    </a:lnTo>
                    <a:lnTo>
                      <a:pt x="1052" y="589"/>
                    </a:lnTo>
                    <a:lnTo>
                      <a:pt x="1064" y="521"/>
                    </a:lnTo>
                    <a:lnTo>
                      <a:pt x="973" y="419"/>
                    </a:lnTo>
                    <a:lnTo>
                      <a:pt x="839" y="431"/>
                    </a:lnTo>
                    <a:lnTo>
                      <a:pt x="712" y="519"/>
                    </a:lnTo>
                    <a:lnTo>
                      <a:pt x="643" y="489"/>
                    </a:lnTo>
                    <a:lnTo>
                      <a:pt x="577" y="370"/>
                    </a:lnTo>
                    <a:lnTo>
                      <a:pt x="501" y="369"/>
                    </a:lnTo>
                    <a:lnTo>
                      <a:pt x="471" y="308"/>
                    </a:lnTo>
                    <a:lnTo>
                      <a:pt x="496" y="176"/>
                    </a:lnTo>
                    <a:lnTo>
                      <a:pt x="438" y="38"/>
                    </a:lnTo>
                    <a:lnTo>
                      <a:pt x="374" y="0"/>
                    </a:lnTo>
                    <a:lnTo>
                      <a:pt x="0" y="93"/>
                    </a:lnTo>
                    <a:lnTo>
                      <a:pt x="153" y="386"/>
                    </a:lnTo>
                    <a:lnTo>
                      <a:pt x="279" y="446"/>
                    </a:lnTo>
                    <a:lnTo>
                      <a:pt x="265" y="510"/>
                    </a:lnTo>
                    <a:lnTo>
                      <a:pt x="359" y="606"/>
                    </a:lnTo>
                    <a:lnTo>
                      <a:pt x="626" y="618"/>
                    </a:lnTo>
                    <a:lnTo>
                      <a:pt x="666" y="566"/>
                    </a:lnTo>
                    <a:lnTo>
                      <a:pt x="695" y="625"/>
                    </a:lnTo>
                    <a:lnTo>
                      <a:pt x="672" y="765"/>
                    </a:lnTo>
                    <a:lnTo>
                      <a:pt x="807" y="787"/>
                    </a:lnTo>
                    <a:lnTo>
                      <a:pt x="896" y="908"/>
                    </a:lnTo>
                    <a:lnTo>
                      <a:pt x="824" y="945"/>
                    </a:lnTo>
                    <a:lnTo>
                      <a:pt x="913" y="1065"/>
                    </a:lnTo>
                    <a:lnTo>
                      <a:pt x="898" y="1128"/>
                    </a:lnTo>
                    <a:lnTo>
                      <a:pt x="967" y="1137"/>
                    </a:lnTo>
                    <a:lnTo>
                      <a:pt x="1008" y="1191"/>
                    </a:lnTo>
                    <a:lnTo>
                      <a:pt x="927" y="1435"/>
                    </a:lnTo>
                    <a:lnTo>
                      <a:pt x="1003" y="1495"/>
                    </a:lnTo>
                    <a:lnTo>
                      <a:pt x="1292" y="1481"/>
                    </a:lnTo>
                    <a:lnTo>
                      <a:pt x="1352" y="1430"/>
                    </a:lnTo>
                    <a:lnTo>
                      <a:pt x="1405" y="1470"/>
                    </a:lnTo>
                    <a:lnTo>
                      <a:pt x="1525" y="1428"/>
                    </a:lnTo>
                    <a:lnTo>
                      <a:pt x="1886" y="152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99" name="Freeform 28">
                <a:extLst>
                  <a:ext uri="{FF2B5EF4-FFF2-40B4-BE49-F238E27FC236}">
                    <a16:creationId xmlns:a16="http://schemas.microsoft.com/office/drawing/2014/main" id="{FBCC3BB5-6D6C-4106-8837-ADB1EBEF11B8}"/>
                  </a:ext>
                </a:extLst>
              </p:cNvPr>
              <p:cNvSpPr>
                <a:spLocks/>
              </p:cNvSpPr>
              <p:nvPr/>
            </p:nvSpPr>
            <p:spPr bwMode="auto">
              <a:xfrm>
                <a:off x="4177" y="482"/>
                <a:ext cx="390" cy="568"/>
              </a:xfrm>
              <a:custGeom>
                <a:avLst/>
                <a:gdLst>
                  <a:gd name="T0" fmla="*/ 1171 w 1171"/>
                  <a:gd name="T1" fmla="*/ 261 h 1705"/>
                  <a:gd name="T2" fmla="*/ 1153 w 1171"/>
                  <a:gd name="T3" fmla="*/ 130 h 1705"/>
                  <a:gd name="T4" fmla="*/ 1146 w 1171"/>
                  <a:gd name="T5" fmla="*/ 131 h 1705"/>
                  <a:gd name="T6" fmla="*/ 1061 w 1171"/>
                  <a:gd name="T7" fmla="*/ 104 h 1705"/>
                  <a:gd name="T8" fmla="*/ 1065 w 1171"/>
                  <a:gd name="T9" fmla="*/ 98 h 1705"/>
                  <a:gd name="T10" fmla="*/ 704 w 1171"/>
                  <a:gd name="T11" fmla="*/ 0 h 1705"/>
                  <a:gd name="T12" fmla="*/ 584 w 1171"/>
                  <a:gd name="T13" fmla="*/ 42 h 1705"/>
                  <a:gd name="T14" fmla="*/ 531 w 1171"/>
                  <a:gd name="T15" fmla="*/ 2 h 1705"/>
                  <a:gd name="T16" fmla="*/ 471 w 1171"/>
                  <a:gd name="T17" fmla="*/ 53 h 1705"/>
                  <a:gd name="T18" fmla="*/ 182 w 1171"/>
                  <a:gd name="T19" fmla="*/ 67 h 1705"/>
                  <a:gd name="T20" fmla="*/ 172 w 1171"/>
                  <a:gd name="T21" fmla="*/ 153 h 1705"/>
                  <a:gd name="T22" fmla="*/ 83 w 1171"/>
                  <a:gd name="T23" fmla="*/ 339 h 1705"/>
                  <a:gd name="T24" fmla="*/ 136 w 1171"/>
                  <a:gd name="T25" fmla="*/ 500 h 1705"/>
                  <a:gd name="T26" fmla="*/ 145 w 1171"/>
                  <a:gd name="T27" fmla="*/ 734 h 1705"/>
                  <a:gd name="T28" fmla="*/ 128 w 1171"/>
                  <a:gd name="T29" fmla="*/ 837 h 1705"/>
                  <a:gd name="T30" fmla="*/ 178 w 1171"/>
                  <a:gd name="T31" fmla="*/ 878 h 1705"/>
                  <a:gd name="T32" fmla="*/ 118 w 1171"/>
                  <a:gd name="T33" fmla="*/ 904 h 1705"/>
                  <a:gd name="T34" fmla="*/ 63 w 1171"/>
                  <a:gd name="T35" fmla="*/ 1035 h 1705"/>
                  <a:gd name="T36" fmla="*/ 3 w 1171"/>
                  <a:gd name="T37" fmla="*/ 1073 h 1705"/>
                  <a:gd name="T38" fmla="*/ 69 w 1171"/>
                  <a:gd name="T39" fmla="*/ 1178 h 1705"/>
                  <a:gd name="T40" fmla="*/ 0 w 1171"/>
                  <a:gd name="T41" fmla="*/ 1173 h 1705"/>
                  <a:gd name="T42" fmla="*/ 17 w 1171"/>
                  <a:gd name="T43" fmla="*/ 1239 h 1705"/>
                  <a:gd name="T44" fmla="*/ 72 w 1171"/>
                  <a:gd name="T45" fmla="*/ 1205 h 1705"/>
                  <a:gd name="T46" fmla="*/ 139 w 1171"/>
                  <a:gd name="T47" fmla="*/ 1230 h 1705"/>
                  <a:gd name="T48" fmla="*/ 151 w 1171"/>
                  <a:gd name="T49" fmla="*/ 1296 h 1705"/>
                  <a:gd name="T50" fmla="*/ 101 w 1171"/>
                  <a:gd name="T51" fmla="*/ 1333 h 1705"/>
                  <a:gd name="T52" fmla="*/ 162 w 1171"/>
                  <a:gd name="T53" fmla="*/ 1350 h 1705"/>
                  <a:gd name="T54" fmla="*/ 202 w 1171"/>
                  <a:gd name="T55" fmla="*/ 1407 h 1705"/>
                  <a:gd name="T56" fmla="*/ 187 w 1171"/>
                  <a:gd name="T57" fmla="*/ 1472 h 1705"/>
                  <a:gd name="T58" fmla="*/ 277 w 1171"/>
                  <a:gd name="T59" fmla="*/ 1568 h 1705"/>
                  <a:gd name="T60" fmla="*/ 491 w 1171"/>
                  <a:gd name="T61" fmla="*/ 1705 h 1705"/>
                  <a:gd name="T62" fmla="*/ 667 w 1171"/>
                  <a:gd name="T63" fmla="*/ 1471 h 1705"/>
                  <a:gd name="T64" fmla="*/ 609 w 1171"/>
                  <a:gd name="T65" fmla="*/ 1443 h 1705"/>
                  <a:gd name="T66" fmla="*/ 629 w 1171"/>
                  <a:gd name="T67" fmla="*/ 1379 h 1705"/>
                  <a:gd name="T68" fmla="*/ 592 w 1171"/>
                  <a:gd name="T69" fmla="*/ 1324 h 1705"/>
                  <a:gd name="T70" fmla="*/ 717 w 1171"/>
                  <a:gd name="T71" fmla="*/ 1273 h 1705"/>
                  <a:gd name="T72" fmla="*/ 644 w 1171"/>
                  <a:gd name="T73" fmla="*/ 1088 h 1705"/>
                  <a:gd name="T74" fmla="*/ 673 w 1171"/>
                  <a:gd name="T75" fmla="*/ 1027 h 1705"/>
                  <a:gd name="T76" fmla="*/ 855 w 1171"/>
                  <a:gd name="T77" fmla="*/ 935 h 1705"/>
                  <a:gd name="T78" fmla="*/ 978 w 1171"/>
                  <a:gd name="T79" fmla="*/ 978 h 1705"/>
                  <a:gd name="T80" fmla="*/ 1000 w 1171"/>
                  <a:gd name="T81" fmla="*/ 912 h 1705"/>
                  <a:gd name="T82" fmla="*/ 993 w 1171"/>
                  <a:gd name="T83" fmla="*/ 585 h 1705"/>
                  <a:gd name="T84" fmla="*/ 1057 w 1171"/>
                  <a:gd name="T85" fmla="*/ 578 h 1705"/>
                  <a:gd name="T86" fmla="*/ 1171 w 1171"/>
                  <a:gd name="T87" fmla="*/ 413 h 1705"/>
                  <a:gd name="T88" fmla="*/ 1140 w 1171"/>
                  <a:gd name="T89" fmla="*/ 341 h 1705"/>
                  <a:gd name="T90" fmla="*/ 1171 w 1171"/>
                  <a:gd name="T91" fmla="*/ 261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1" h="1705">
                    <a:moveTo>
                      <a:pt x="1171" y="261"/>
                    </a:moveTo>
                    <a:lnTo>
                      <a:pt x="1153" y="130"/>
                    </a:lnTo>
                    <a:lnTo>
                      <a:pt x="1146" y="131"/>
                    </a:lnTo>
                    <a:lnTo>
                      <a:pt x="1061" y="104"/>
                    </a:lnTo>
                    <a:lnTo>
                      <a:pt x="1065" y="98"/>
                    </a:lnTo>
                    <a:lnTo>
                      <a:pt x="704" y="0"/>
                    </a:lnTo>
                    <a:lnTo>
                      <a:pt x="584" y="42"/>
                    </a:lnTo>
                    <a:lnTo>
                      <a:pt x="531" y="2"/>
                    </a:lnTo>
                    <a:lnTo>
                      <a:pt x="471" y="53"/>
                    </a:lnTo>
                    <a:lnTo>
                      <a:pt x="182" y="67"/>
                    </a:lnTo>
                    <a:lnTo>
                      <a:pt x="172" y="153"/>
                    </a:lnTo>
                    <a:lnTo>
                      <a:pt x="83" y="339"/>
                    </a:lnTo>
                    <a:lnTo>
                      <a:pt x="136" y="500"/>
                    </a:lnTo>
                    <a:lnTo>
                      <a:pt x="145" y="734"/>
                    </a:lnTo>
                    <a:lnTo>
                      <a:pt x="128" y="837"/>
                    </a:lnTo>
                    <a:lnTo>
                      <a:pt x="178" y="878"/>
                    </a:lnTo>
                    <a:lnTo>
                      <a:pt x="118" y="904"/>
                    </a:lnTo>
                    <a:lnTo>
                      <a:pt x="63" y="1035"/>
                    </a:lnTo>
                    <a:lnTo>
                      <a:pt x="3" y="1073"/>
                    </a:lnTo>
                    <a:lnTo>
                      <a:pt x="69" y="1178"/>
                    </a:lnTo>
                    <a:lnTo>
                      <a:pt x="0" y="1173"/>
                    </a:lnTo>
                    <a:lnTo>
                      <a:pt x="17" y="1239"/>
                    </a:lnTo>
                    <a:lnTo>
                      <a:pt x="72" y="1205"/>
                    </a:lnTo>
                    <a:lnTo>
                      <a:pt x="139" y="1230"/>
                    </a:lnTo>
                    <a:lnTo>
                      <a:pt x="151" y="1296"/>
                    </a:lnTo>
                    <a:lnTo>
                      <a:pt x="101" y="1333"/>
                    </a:lnTo>
                    <a:lnTo>
                      <a:pt x="162" y="1350"/>
                    </a:lnTo>
                    <a:lnTo>
                      <a:pt x="202" y="1407"/>
                    </a:lnTo>
                    <a:lnTo>
                      <a:pt x="187" y="1472"/>
                    </a:lnTo>
                    <a:lnTo>
                      <a:pt x="277" y="1568"/>
                    </a:lnTo>
                    <a:lnTo>
                      <a:pt x="491" y="1705"/>
                    </a:lnTo>
                    <a:lnTo>
                      <a:pt x="667" y="1471"/>
                    </a:lnTo>
                    <a:lnTo>
                      <a:pt x="609" y="1443"/>
                    </a:lnTo>
                    <a:lnTo>
                      <a:pt x="629" y="1379"/>
                    </a:lnTo>
                    <a:lnTo>
                      <a:pt x="592" y="1324"/>
                    </a:lnTo>
                    <a:lnTo>
                      <a:pt x="717" y="1273"/>
                    </a:lnTo>
                    <a:lnTo>
                      <a:pt x="644" y="1088"/>
                    </a:lnTo>
                    <a:lnTo>
                      <a:pt x="673" y="1027"/>
                    </a:lnTo>
                    <a:lnTo>
                      <a:pt x="855" y="935"/>
                    </a:lnTo>
                    <a:lnTo>
                      <a:pt x="978" y="978"/>
                    </a:lnTo>
                    <a:lnTo>
                      <a:pt x="1000" y="912"/>
                    </a:lnTo>
                    <a:lnTo>
                      <a:pt x="993" y="585"/>
                    </a:lnTo>
                    <a:lnTo>
                      <a:pt x="1057" y="578"/>
                    </a:lnTo>
                    <a:lnTo>
                      <a:pt x="1171" y="413"/>
                    </a:lnTo>
                    <a:lnTo>
                      <a:pt x="1140" y="341"/>
                    </a:lnTo>
                    <a:lnTo>
                      <a:pt x="1171" y="26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0" name="Freeform 29">
                <a:extLst>
                  <a:ext uri="{FF2B5EF4-FFF2-40B4-BE49-F238E27FC236}">
                    <a16:creationId xmlns:a16="http://schemas.microsoft.com/office/drawing/2014/main" id="{2C778A03-E1FD-4842-90C4-B9BD61D12E1C}"/>
                  </a:ext>
                </a:extLst>
              </p:cNvPr>
              <p:cNvSpPr>
                <a:spLocks/>
              </p:cNvSpPr>
              <p:nvPr/>
            </p:nvSpPr>
            <p:spPr bwMode="auto">
              <a:xfrm>
                <a:off x="4783" y="675"/>
                <a:ext cx="284" cy="562"/>
              </a:xfrm>
              <a:custGeom>
                <a:avLst/>
                <a:gdLst>
                  <a:gd name="T0" fmla="*/ 404 w 852"/>
                  <a:gd name="T1" fmla="*/ 0 h 1686"/>
                  <a:gd name="T2" fmla="*/ 365 w 852"/>
                  <a:gd name="T3" fmla="*/ 29 h 1686"/>
                  <a:gd name="T4" fmla="*/ 317 w 852"/>
                  <a:gd name="T5" fmla="*/ 90 h 1686"/>
                  <a:gd name="T6" fmla="*/ 186 w 852"/>
                  <a:gd name="T7" fmla="*/ 43 h 1686"/>
                  <a:gd name="T8" fmla="*/ 142 w 852"/>
                  <a:gd name="T9" fmla="*/ 89 h 1686"/>
                  <a:gd name="T10" fmla="*/ 162 w 852"/>
                  <a:gd name="T11" fmla="*/ 290 h 1686"/>
                  <a:gd name="T12" fmla="*/ 88 w 852"/>
                  <a:gd name="T13" fmla="*/ 407 h 1686"/>
                  <a:gd name="T14" fmla="*/ 119 w 852"/>
                  <a:gd name="T15" fmla="*/ 464 h 1686"/>
                  <a:gd name="T16" fmla="*/ 24 w 852"/>
                  <a:gd name="T17" fmla="*/ 548 h 1686"/>
                  <a:gd name="T18" fmla="*/ 24 w 852"/>
                  <a:gd name="T19" fmla="*/ 549 h 1686"/>
                  <a:gd name="T20" fmla="*/ 74 w 852"/>
                  <a:gd name="T21" fmla="*/ 756 h 1686"/>
                  <a:gd name="T22" fmla="*/ 51 w 852"/>
                  <a:gd name="T23" fmla="*/ 850 h 1686"/>
                  <a:gd name="T24" fmla="*/ 110 w 852"/>
                  <a:gd name="T25" fmla="*/ 880 h 1686"/>
                  <a:gd name="T26" fmla="*/ 97 w 852"/>
                  <a:gd name="T27" fmla="*/ 970 h 1686"/>
                  <a:gd name="T28" fmla="*/ 26 w 852"/>
                  <a:gd name="T29" fmla="*/ 995 h 1686"/>
                  <a:gd name="T30" fmla="*/ 0 w 852"/>
                  <a:gd name="T31" fmla="*/ 1129 h 1686"/>
                  <a:gd name="T32" fmla="*/ 74 w 852"/>
                  <a:gd name="T33" fmla="*/ 1235 h 1686"/>
                  <a:gd name="T34" fmla="*/ 85 w 852"/>
                  <a:gd name="T35" fmla="*/ 1328 h 1686"/>
                  <a:gd name="T36" fmla="*/ 163 w 852"/>
                  <a:gd name="T37" fmla="*/ 1447 h 1686"/>
                  <a:gd name="T38" fmla="*/ 552 w 852"/>
                  <a:gd name="T39" fmla="*/ 1686 h 1686"/>
                  <a:gd name="T40" fmla="*/ 711 w 852"/>
                  <a:gd name="T41" fmla="*/ 1607 h 1686"/>
                  <a:gd name="T42" fmla="*/ 780 w 852"/>
                  <a:gd name="T43" fmla="*/ 1619 h 1686"/>
                  <a:gd name="T44" fmla="*/ 825 w 852"/>
                  <a:gd name="T45" fmla="*/ 1566 h 1686"/>
                  <a:gd name="T46" fmla="*/ 829 w 852"/>
                  <a:gd name="T47" fmla="*/ 1501 h 1686"/>
                  <a:gd name="T48" fmla="*/ 771 w 852"/>
                  <a:gd name="T49" fmla="*/ 1455 h 1686"/>
                  <a:gd name="T50" fmla="*/ 809 w 852"/>
                  <a:gd name="T51" fmla="*/ 1390 h 1686"/>
                  <a:gd name="T52" fmla="*/ 780 w 852"/>
                  <a:gd name="T53" fmla="*/ 1192 h 1686"/>
                  <a:gd name="T54" fmla="*/ 831 w 852"/>
                  <a:gd name="T55" fmla="*/ 876 h 1686"/>
                  <a:gd name="T56" fmla="*/ 852 w 852"/>
                  <a:gd name="T57" fmla="*/ 813 h 1686"/>
                  <a:gd name="T58" fmla="*/ 739 w 852"/>
                  <a:gd name="T59" fmla="*/ 549 h 1686"/>
                  <a:gd name="T60" fmla="*/ 773 w 852"/>
                  <a:gd name="T61" fmla="*/ 415 h 1686"/>
                  <a:gd name="T62" fmla="*/ 746 w 852"/>
                  <a:gd name="T63" fmla="*/ 353 h 1686"/>
                  <a:gd name="T64" fmla="*/ 645 w 852"/>
                  <a:gd name="T65" fmla="*/ 240 h 1686"/>
                  <a:gd name="T66" fmla="*/ 522 w 852"/>
                  <a:gd name="T67" fmla="*/ 288 h 1686"/>
                  <a:gd name="T68" fmla="*/ 492 w 852"/>
                  <a:gd name="T69" fmla="*/ 166 h 1686"/>
                  <a:gd name="T70" fmla="*/ 485 w 852"/>
                  <a:gd name="T71" fmla="*/ 167 h 1686"/>
                  <a:gd name="T72" fmla="*/ 407 w 852"/>
                  <a:gd name="T73" fmla="*/ 0 h 1686"/>
                  <a:gd name="T74" fmla="*/ 404 w 852"/>
                  <a:gd name="T7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2" h="1686">
                    <a:moveTo>
                      <a:pt x="404" y="0"/>
                    </a:moveTo>
                    <a:lnTo>
                      <a:pt x="365" y="29"/>
                    </a:lnTo>
                    <a:lnTo>
                      <a:pt x="317" y="90"/>
                    </a:lnTo>
                    <a:lnTo>
                      <a:pt x="186" y="43"/>
                    </a:lnTo>
                    <a:lnTo>
                      <a:pt x="142" y="89"/>
                    </a:lnTo>
                    <a:lnTo>
                      <a:pt x="162" y="290"/>
                    </a:lnTo>
                    <a:lnTo>
                      <a:pt x="88" y="407"/>
                    </a:lnTo>
                    <a:lnTo>
                      <a:pt x="119" y="464"/>
                    </a:lnTo>
                    <a:lnTo>
                      <a:pt x="24" y="548"/>
                    </a:lnTo>
                    <a:lnTo>
                      <a:pt x="24" y="549"/>
                    </a:lnTo>
                    <a:lnTo>
                      <a:pt x="74" y="756"/>
                    </a:lnTo>
                    <a:lnTo>
                      <a:pt x="51" y="850"/>
                    </a:lnTo>
                    <a:lnTo>
                      <a:pt x="110" y="880"/>
                    </a:lnTo>
                    <a:lnTo>
                      <a:pt x="97" y="970"/>
                    </a:lnTo>
                    <a:lnTo>
                      <a:pt x="26" y="995"/>
                    </a:lnTo>
                    <a:lnTo>
                      <a:pt x="0" y="1129"/>
                    </a:lnTo>
                    <a:lnTo>
                      <a:pt x="74" y="1235"/>
                    </a:lnTo>
                    <a:lnTo>
                      <a:pt x="85" y="1328"/>
                    </a:lnTo>
                    <a:lnTo>
                      <a:pt x="163" y="1447"/>
                    </a:lnTo>
                    <a:lnTo>
                      <a:pt x="552" y="1686"/>
                    </a:lnTo>
                    <a:lnTo>
                      <a:pt x="711" y="1607"/>
                    </a:lnTo>
                    <a:lnTo>
                      <a:pt x="780" y="1619"/>
                    </a:lnTo>
                    <a:lnTo>
                      <a:pt x="825" y="1566"/>
                    </a:lnTo>
                    <a:lnTo>
                      <a:pt x="829" y="1501"/>
                    </a:lnTo>
                    <a:lnTo>
                      <a:pt x="771" y="1455"/>
                    </a:lnTo>
                    <a:lnTo>
                      <a:pt x="809" y="1390"/>
                    </a:lnTo>
                    <a:lnTo>
                      <a:pt x="780" y="1192"/>
                    </a:lnTo>
                    <a:lnTo>
                      <a:pt x="831" y="876"/>
                    </a:lnTo>
                    <a:lnTo>
                      <a:pt x="852" y="813"/>
                    </a:lnTo>
                    <a:lnTo>
                      <a:pt x="739" y="549"/>
                    </a:lnTo>
                    <a:lnTo>
                      <a:pt x="773" y="415"/>
                    </a:lnTo>
                    <a:lnTo>
                      <a:pt x="746" y="353"/>
                    </a:lnTo>
                    <a:lnTo>
                      <a:pt x="645" y="240"/>
                    </a:lnTo>
                    <a:lnTo>
                      <a:pt x="522" y="288"/>
                    </a:lnTo>
                    <a:lnTo>
                      <a:pt x="492" y="166"/>
                    </a:lnTo>
                    <a:lnTo>
                      <a:pt x="485" y="167"/>
                    </a:lnTo>
                    <a:lnTo>
                      <a:pt x="407" y="0"/>
                    </a:lnTo>
                    <a:lnTo>
                      <a:pt x="40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1" name="Freeform 30">
                <a:extLst>
                  <a:ext uri="{FF2B5EF4-FFF2-40B4-BE49-F238E27FC236}">
                    <a16:creationId xmlns:a16="http://schemas.microsoft.com/office/drawing/2014/main" id="{44206E1E-7A2C-4A7F-9D56-D8F1012427E3}"/>
                  </a:ext>
                </a:extLst>
              </p:cNvPr>
              <p:cNvSpPr>
                <a:spLocks noEditPoints="1"/>
              </p:cNvSpPr>
              <p:nvPr/>
            </p:nvSpPr>
            <p:spPr bwMode="auto">
              <a:xfrm>
                <a:off x="3749" y="37"/>
                <a:ext cx="490" cy="461"/>
              </a:xfrm>
              <a:custGeom>
                <a:avLst/>
                <a:gdLst>
                  <a:gd name="T0" fmla="*/ 615 w 1470"/>
                  <a:gd name="T1" fmla="*/ 293 h 1384"/>
                  <a:gd name="T2" fmla="*/ 462 w 1470"/>
                  <a:gd name="T3" fmla="*/ 0 h 1384"/>
                  <a:gd name="T4" fmla="*/ 454 w 1470"/>
                  <a:gd name="T5" fmla="*/ 1 h 1384"/>
                  <a:gd name="T6" fmla="*/ 147 w 1470"/>
                  <a:gd name="T7" fmla="*/ 99 h 1384"/>
                  <a:gd name="T8" fmla="*/ 14 w 1470"/>
                  <a:gd name="T9" fmla="*/ 213 h 1384"/>
                  <a:gd name="T10" fmla="*/ 13 w 1470"/>
                  <a:gd name="T11" fmla="*/ 626 h 1384"/>
                  <a:gd name="T12" fmla="*/ 79 w 1470"/>
                  <a:gd name="T13" fmla="*/ 706 h 1384"/>
                  <a:gd name="T14" fmla="*/ 16 w 1470"/>
                  <a:gd name="T15" fmla="*/ 666 h 1384"/>
                  <a:gd name="T16" fmla="*/ 0 w 1470"/>
                  <a:gd name="T17" fmla="*/ 802 h 1384"/>
                  <a:gd name="T18" fmla="*/ 10 w 1470"/>
                  <a:gd name="T19" fmla="*/ 889 h 1384"/>
                  <a:gd name="T20" fmla="*/ 64 w 1470"/>
                  <a:gd name="T21" fmla="*/ 927 h 1384"/>
                  <a:gd name="T22" fmla="*/ 344 w 1470"/>
                  <a:gd name="T23" fmla="*/ 952 h 1384"/>
                  <a:gd name="T24" fmla="*/ 366 w 1470"/>
                  <a:gd name="T25" fmla="*/ 1021 h 1384"/>
                  <a:gd name="T26" fmla="*/ 530 w 1470"/>
                  <a:gd name="T27" fmla="*/ 1153 h 1384"/>
                  <a:gd name="T28" fmla="*/ 805 w 1470"/>
                  <a:gd name="T29" fmla="*/ 1096 h 1384"/>
                  <a:gd name="T30" fmla="*/ 745 w 1470"/>
                  <a:gd name="T31" fmla="*/ 1226 h 1384"/>
                  <a:gd name="T32" fmla="*/ 785 w 1470"/>
                  <a:gd name="T33" fmla="*/ 1299 h 1384"/>
                  <a:gd name="T34" fmla="*/ 842 w 1470"/>
                  <a:gd name="T35" fmla="*/ 1228 h 1384"/>
                  <a:gd name="T36" fmla="*/ 1035 w 1470"/>
                  <a:gd name="T37" fmla="*/ 1307 h 1384"/>
                  <a:gd name="T38" fmla="*/ 1054 w 1470"/>
                  <a:gd name="T39" fmla="*/ 1244 h 1384"/>
                  <a:gd name="T40" fmla="*/ 1119 w 1470"/>
                  <a:gd name="T41" fmla="*/ 1349 h 1384"/>
                  <a:gd name="T42" fmla="*/ 1173 w 1470"/>
                  <a:gd name="T43" fmla="*/ 1310 h 1384"/>
                  <a:gd name="T44" fmla="*/ 1192 w 1470"/>
                  <a:gd name="T45" fmla="*/ 1384 h 1384"/>
                  <a:gd name="T46" fmla="*/ 1389 w 1470"/>
                  <a:gd name="T47" fmla="*/ 1342 h 1384"/>
                  <a:gd name="T48" fmla="*/ 1470 w 1470"/>
                  <a:gd name="T49" fmla="*/ 1098 h 1384"/>
                  <a:gd name="T50" fmla="*/ 1429 w 1470"/>
                  <a:gd name="T51" fmla="*/ 1044 h 1384"/>
                  <a:gd name="T52" fmla="*/ 1360 w 1470"/>
                  <a:gd name="T53" fmla="*/ 1035 h 1384"/>
                  <a:gd name="T54" fmla="*/ 1375 w 1470"/>
                  <a:gd name="T55" fmla="*/ 972 h 1384"/>
                  <a:gd name="T56" fmla="*/ 1286 w 1470"/>
                  <a:gd name="T57" fmla="*/ 852 h 1384"/>
                  <a:gd name="T58" fmla="*/ 1358 w 1470"/>
                  <a:gd name="T59" fmla="*/ 815 h 1384"/>
                  <a:gd name="T60" fmla="*/ 1269 w 1470"/>
                  <a:gd name="T61" fmla="*/ 694 h 1384"/>
                  <a:gd name="T62" fmla="*/ 1134 w 1470"/>
                  <a:gd name="T63" fmla="*/ 672 h 1384"/>
                  <a:gd name="T64" fmla="*/ 1157 w 1470"/>
                  <a:gd name="T65" fmla="*/ 532 h 1384"/>
                  <a:gd name="T66" fmla="*/ 1128 w 1470"/>
                  <a:gd name="T67" fmla="*/ 473 h 1384"/>
                  <a:gd name="T68" fmla="*/ 1088 w 1470"/>
                  <a:gd name="T69" fmla="*/ 525 h 1384"/>
                  <a:gd name="T70" fmla="*/ 821 w 1470"/>
                  <a:gd name="T71" fmla="*/ 513 h 1384"/>
                  <a:gd name="T72" fmla="*/ 727 w 1470"/>
                  <a:gd name="T73" fmla="*/ 417 h 1384"/>
                  <a:gd name="T74" fmla="*/ 741 w 1470"/>
                  <a:gd name="T75" fmla="*/ 353 h 1384"/>
                  <a:gd name="T76" fmla="*/ 615 w 1470"/>
                  <a:gd name="T77" fmla="*/ 293 h 1384"/>
                  <a:gd name="T78" fmla="*/ 1386 w 1470"/>
                  <a:gd name="T79" fmla="*/ 1177 h 1384"/>
                  <a:gd name="T80" fmla="*/ 1370 w 1470"/>
                  <a:gd name="T81" fmla="*/ 1234 h 1384"/>
                  <a:gd name="T82" fmla="*/ 1306 w 1470"/>
                  <a:gd name="T83" fmla="*/ 1252 h 1384"/>
                  <a:gd name="T84" fmla="*/ 1386 w 1470"/>
                  <a:gd name="T85" fmla="*/ 117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0" h="1384">
                    <a:moveTo>
                      <a:pt x="615" y="293"/>
                    </a:moveTo>
                    <a:lnTo>
                      <a:pt x="462" y="0"/>
                    </a:lnTo>
                    <a:lnTo>
                      <a:pt x="454" y="1"/>
                    </a:lnTo>
                    <a:lnTo>
                      <a:pt x="147" y="99"/>
                    </a:lnTo>
                    <a:lnTo>
                      <a:pt x="14" y="213"/>
                    </a:lnTo>
                    <a:lnTo>
                      <a:pt x="13" y="626"/>
                    </a:lnTo>
                    <a:lnTo>
                      <a:pt x="79" y="706"/>
                    </a:lnTo>
                    <a:lnTo>
                      <a:pt x="16" y="666"/>
                    </a:lnTo>
                    <a:lnTo>
                      <a:pt x="0" y="802"/>
                    </a:lnTo>
                    <a:lnTo>
                      <a:pt x="10" y="889"/>
                    </a:lnTo>
                    <a:lnTo>
                      <a:pt x="64" y="927"/>
                    </a:lnTo>
                    <a:lnTo>
                      <a:pt x="344" y="952"/>
                    </a:lnTo>
                    <a:lnTo>
                      <a:pt x="366" y="1021"/>
                    </a:lnTo>
                    <a:lnTo>
                      <a:pt x="530" y="1153"/>
                    </a:lnTo>
                    <a:lnTo>
                      <a:pt x="805" y="1096"/>
                    </a:lnTo>
                    <a:lnTo>
                      <a:pt x="745" y="1226"/>
                    </a:lnTo>
                    <a:lnTo>
                      <a:pt x="785" y="1299"/>
                    </a:lnTo>
                    <a:lnTo>
                      <a:pt x="842" y="1228"/>
                    </a:lnTo>
                    <a:lnTo>
                      <a:pt x="1035" y="1307"/>
                    </a:lnTo>
                    <a:lnTo>
                      <a:pt x="1054" y="1244"/>
                    </a:lnTo>
                    <a:lnTo>
                      <a:pt x="1119" y="1349"/>
                    </a:lnTo>
                    <a:lnTo>
                      <a:pt x="1173" y="1310"/>
                    </a:lnTo>
                    <a:lnTo>
                      <a:pt x="1192" y="1384"/>
                    </a:lnTo>
                    <a:lnTo>
                      <a:pt x="1389" y="1342"/>
                    </a:lnTo>
                    <a:lnTo>
                      <a:pt x="1470" y="1098"/>
                    </a:lnTo>
                    <a:lnTo>
                      <a:pt x="1429" y="1044"/>
                    </a:lnTo>
                    <a:lnTo>
                      <a:pt x="1360" y="1035"/>
                    </a:lnTo>
                    <a:lnTo>
                      <a:pt x="1375" y="972"/>
                    </a:lnTo>
                    <a:lnTo>
                      <a:pt x="1286" y="852"/>
                    </a:lnTo>
                    <a:lnTo>
                      <a:pt x="1358" y="815"/>
                    </a:lnTo>
                    <a:lnTo>
                      <a:pt x="1269" y="694"/>
                    </a:lnTo>
                    <a:lnTo>
                      <a:pt x="1134" y="672"/>
                    </a:lnTo>
                    <a:lnTo>
                      <a:pt x="1157" y="532"/>
                    </a:lnTo>
                    <a:lnTo>
                      <a:pt x="1128" y="473"/>
                    </a:lnTo>
                    <a:lnTo>
                      <a:pt x="1088" y="525"/>
                    </a:lnTo>
                    <a:lnTo>
                      <a:pt x="821" y="513"/>
                    </a:lnTo>
                    <a:lnTo>
                      <a:pt x="727" y="417"/>
                    </a:lnTo>
                    <a:lnTo>
                      <a:pt x="741" y="353"/>
                    </a:lnTo>
                    <a:lnTo>
                      <a:pt x="615" y="293"/>
                    </a:lnTo>
                    <a:close/>
                    <a:moveTo>
                      <a:pt x="1386" y="1177"/>
                    </a:moveTo>
                    <a:lnTo>
                      <a:pt x="1370" y="1234"/>
                    </a:lnTo>
                    <a:lnTo>
                      <a:pt x="1306" y="1252"/>
                    </a:lnTo>
                    <a:lnTo>
                      <a:pt x="1386" y="117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2" name="Freeform 31">
                <a:extLst>
                  <a:ext uri="{FF2B5EF4-FFF2-40B4-BE49-F238E27FC236}">
                    <a16:creationId xmlns:a16="http://schemas.microsoft.com/office/drawing/2014/main" id="{C03D9AC4-8581-44B4-AD73-1334AAC3E2E4}"/>
                  </a:ext>
                </a:extLst>
              </p:cNvPr>
              <p:cNvSpPr>
                <a:spLocks/>
              </p:cNvSpPr>
              <p:nvPr/>
            </p:nvSpPr>
            <p:spPr bwMode="auto">
              <a:xfrm>
                <a:off x="3691" y="346"/>
                <a:ext cx="546" cy="366"/>
              </a:xfrm>
              <a:custGeom>
                <a:avLst/>
                <a:gdLst>
                  <a:gd name="T0" fmla="*/ 1366 w 1639"/>
                  <a:gd name="T1" fmla="*/ 457 h 1100"/>
                  <a:gd name="T2" fmla="*/ 1347 w 1639"/>
                  <a:gd name="T3" fmla="*/ 383 h 1100"/>
                  <a:gd name="T4" fmla="*/ 1293 w 1639"/>
                  <a:gd name="T5" fmla="*/ 422 h 1100"/>
                  <a:gd name="T6" fmla="*/ 1228 w 1639"/>
                  <a:gd name="T7" fmla="*/ 317 h 1100"/>
                  <a:gd name="T8" fmla="*/ 1209 w 1639"/>
                  <a:gd name="T9" fmla="*/ 380 h 1100"/>
                  <a:gd name="T10" fmla="*/ 1016 w 1639"/>
                  <a:gd name="T11" fmla="*/ 301 h 1100"/>
                  <a:gd name="T12" fmla="*/ 959 w 1639"/>
                  <a:gd name="T13" fmla="*/ 372 h 1100"/>
                  <a:gd name="T14" fmla="*/ 919 w 1639"/>
                  <a:gd name="T15" fmla="*/ 299 h 1100"/>
                  <a:gd name="T16" fmla="*/ 979 w 1639"/>
                  <a:gd name="T17" fmla="*/ 169 h 1100"/>
                  <a:gd name="T18" fmla="*/ 704 w 1639"/>
                  <a:gd name="T19" fmla="*/ 226 h 1100"/>
                  <a:gd name="T20" fmla="*/ 540 w 1639"/>
                  <a:gd name="T21" fmla="*/ 94 h 1100"/>
                  <a:gd name="T22" fmla="*/ 518 w 1639"/>
                  <a:gd name="T23" fmla="*/ 25 h 1100"/>
                  <a:gd name="T24" fmla="*/ 238 w 1639"/>
                  <a:gd name="T25" fmla="*/ 0 h 1100"/>
                  <a:gd name="T26" fmla="*/ 152 w 1639"/>
                  <a:gd name="T27" fmla="*/ 33 h 1100"/>
                  <a:gd name="T28" fmla="*/ 144 w 1639"/>
                  <a:gd name="T29" fmla="*/ 101 h 1100"/>
                  <a:gd name="T30" fmla="*/ 214 w 1639"/>
                  <a:gd name="T31" fmla="*/ 228 h 1100"/>
                  <a:gd name="T32" fmla="*/ 150 w 1639"/>
                  <a:gd name="T33" fmla="*/ 194 h 1100"/>
                  <a:gd name="T34" fmla="*/ 0 w 1639"/>
                  <a:gd name="T35" fmla="*/ 398 h 1100"/>
                  <a:gd name="T36" fmla="*/ 289 w 1639"/>
                  <a:gd name="T37" fmla="*/ 644 h 1100"/>
                  <a:gd name="T38" fmla="*/ 367 w 1639"/>
                  <a:gd name="T39" fmla="*/ 838 h 1100"/>
                  <a:gd name="T40" fmla="*/ 463 w 1639"/>
                  <a:gd name="T41" fmla="*/ 922 h 1100"/>
                  <a:gd name="T42" fmla="*/ 534 w 1639"/>
                  <a:gd name="T43" fmla="*/ 895 h 1100"/>
                  <a:gd name="T44" fmla="*/ 865 w 1639"/>
                  <a:gd name="T45" fmla="*/ 945 h 1100"/>
                  <a:gd name="T46" fmla="*/ 1159 w 1639"/>
                  <a:gd name="T47" fmla="*/ 1100 h 1100"/>
                  <a:gd name="T48" fmla="*/ 1356 w 1639"/>
                  <a:gd name="T49" fmla="*/ 941 h 1100"/>
                  <a:gd name="T50" fmla="*/ 1593 w 1639"/>
                  <a:gd name="T51" fmla="*/ 908 h 1100"/>
                  <a:gd name="T52" fmla="*/ 1540 w 1639"/>
                  <a:gd name="T53" fmla="*/ 747 h 1100"/>
                  <a:gd name="T54" fmla="*/ 1629 w 1639"/>
                  <a:gd name="T55" fmla="*/ 561 h 1100"/>
                  <a:gd name="T56" fmla="*/ 1639 w 1639"/>
                  <a:gd name="T57" fmla="*/ 475 h 1100"/>
                  <a:gd name="T58" fmla="*/ 1563 w 1639"/>
                  <a:gd name="T59" fmla="*/ 415 h 1100"/>
                  <a:gd name="T60" fmla="*/ 1366 w 1639"/>
                  <a:gd name="T61" fmla="*/ 457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9" h="1100">
                    <a:moveTo>
                      <a:pt x="1366" y="457"/>
                    </a:moveTo>
                    <a:lnTo>
                      <a:pt x="1347" y="383"/>
                    </a:lnTo>
                    <a:lnTo>
                      <a:pt x="1293" y="422"/>
                    </a:lnTo>
                    <a:lnTo>
                      <a:pt x="1228" y="317"/>
                    </a:lnTo>
                    <a:lnTo>
                      <a:pt x="1209" y="380"/>
                    </a:lnTo>
                    <a:lnTo>
                      <a:pt x="1016" y="301"/>
                    </a:lnTo>
                    <a:lnTo>
                      <a:pt x="959" y="372"/>
                    </a:lnTo>
                    <a:lnTo>
                      <a:pt x="919" y="299"/>
                    </a:lnTo>
                    <a:lnTo>
                      <a:pt x="979" y="169"/>
                    </a:lnTo>
                    <a:lnTo>
                      <a:pt x="704" y="226"/>
                    </a:lnTo>
                    <a:lnTo>
                      <a:pt x="540" y="94"/>
                    </a:lnTo>
                    <a:lnTo>
                      <a:pt x="518" y="25"/>
                    </a:lnTo>
                    <a:lnTo>
                      <a:pt x="238" y="0"/>
                    </a:lnTo>
                    <a:lnTo>
                      <a:pt x="152" y="33"/>
                    </a:lnTo>
                    <a:lnTo>
                      <a:pt x="144" y="101"/>
                    </a:lnTo>
                    <a:lnTo>
                      <a:pt x="214" y="228"/>
                    </a:lnTo>
                    <a:lnTo>
                      <a:pt x="150" y="194"/>
                    </a:lnTo>
                    <a:lnTo>
                      <a:pt x="0" y="398"/>
                    </a:lnTo>
                    <a:lnTo>
                      <a:pt x="289" y="644"/>
                    </a:lnTo>
                    <a:lnTo>
                      <a:pt x="367" y="838"/>
                    </a:lnTo>
                    <a:lnTo>
                      <a:pt x="463" y="922"/>
                    </a:lnTo>
                    <a:lnTo>
                      <a:pt x="534" y="895"/>
                    </a:lnTo>
                    <a:lnTo>
                      <a:pt x="865" y="945"/>
                    </a:lnTo>
                    <a:lnTo>
                      <a:pt x="1159" y="1100"/>
                    </a:lnTo>
                    <a:lnTo>
                      <a:pt x="1356" y="941"/>
                    </a:lnTo>
                    <a:lnTo>
                      <a:pt x="1593" y="908"/>
                    </a:lnTo>
                    <a:lnTo>
                      <a:pt x="1540" y="747"/>
                    </a:lnTo>
                    <a:lnTo>
                      <a:pt x="1629" y="561"/>
                    </a:lnTo>
                    <a:lnTo>
                      <a:pt x="1639" y="475"/>
                    </a:lnTo>
                    <a:lnTo>
                      <a:pt x="1563" y="415"/>
                    </a:lnTo>
                    <a:lnTo>
                      <a:pt x="1366" y="45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3" name="Freeform 32">
                <a:extLst>
                  <a:ext uri="{FF2B5EF4-FFF2-40B4-BE49-F238E27FC236}">
                    <a16:creationId xmlns:a16="http://schemas.microsoft.com/office/drawing/2014/main" id="{B4F2E54F-839B-4CB9-A224-0A24116CAEA4}"/>
                  </a:ext>
                </a:extLst>
              </p:cNvPr>
              <p:cNvSpPr>
                <a:spLocks/>
              </p:cNvSpPr>
              <p:nvPr/>
            </p:nvSpPr>
            <p:spPr bwMode="auto">
              <a:xfrm>
                <a:off x="3787" y="625"/>
                <a:ext cx="449" cy="328"/>
              </a:xfrm>
              <a:custGeom>
                <a:avLst/>
                <a:gdLst>
                  <a:gd name="T0" fmla="*/ 1306 w 1348"/>
                  <a:gd name="T1" fmla="*/ 70 h 984"/>
                  <a:gd name="T2" fmla="*/ 1069 w 1348"/>
                  <a:gd name="T3" fmla="*/ 103 h 984"/>
                  <a:gd name="T4" fmla="*/ 872 w 1348"/>
                  <a:gd name="T5" fmla="*/ 262 h 984"/>
                  <a:gd name="T6" fmla="*/ 578 w 1348"/>
                  <a:gd name="T7" fmla="*/ 107 h 984"/>
                  <a:gd name="T8" fmla="*/ 247 w 1348"/>
                  <a:gd name="T9" fmla="*/ 57 h 984"/>
                  <a:gd name="T10" fmla="*/ 176 w 1348"/>
                  <a:gd name="T11" fmla="*/ 84 h 984"/>
                  <a:gd name="T12" fmla="*/ 80 w 1348"/>
                  <a:gd name="T13" fmla="*/ 0 h 984"/>
                  <a:gd name="T14" fmla="*/ 10 w 1348"/>
                  <a:gd name="T15" fmla="*/ 107 h 984"/>
                  <a:gd name="T16" fmla="*/ 42 w 1348"/>
                  <a:gd name="T17" fmla="*/ 308 h 984"/>
                  <a:gd name="T18" fmla="*/ 11 w 1348"/>
                  <a:gd name="T19" fmla="*/ 491 h 984"/>
                  <a:gd name="T20" fmla="*/ 92 w 1348"/>
                  <a:gd name="T21" fmla="*/ 684 h 984"/>
                  <a:gd name="T22" fmla="*/ 0 w 1348"/>
                  <a:gd name="T23" fmla="*/ 743 h 984"/>
                  <a:gd name="T24" fmla="*/ 36 w 1348"/>
                  <a:gd name="T25" fmla="*/ 817 h 984"/>
                  <a:gd name="T26" fmla="*/ 165 w 1348"/>
                  <a:gd name="T27" fmla="*/ 843 h 984"/>
                  <a:gd name="T28" fmla="*/ 310 w 1348"/>
                  <a:gd name="T29" fmla="*/ 800 h 984"/>
                  <a:gd name="T30" fmla="*/ 522 w 1348"/>
                  <a:gd name="T31" fmla="*/ 852 h 984"/>
                  <a:gd name="T32" fmla="*/ 573 w 1348"/>
                  <a:gd name="T33" fmla="*/ 814 h 984"/>
                  <a:gd name="T34" fmla="*/ 823 w 1348"/>
                  <a:gd name="T35" fmla="*/ 961 h 984"/>
                  <a:gd name="T36" fmla="*/ 981 w 1348"/>
                  <a:gd name="T37" fmla="*/ 984 h 984"/>
                  <a:gd name="T38" fmla="*/ 1027 w 1348"/>
                  <a:gd name="T39" fmla="*/ 934 h 984"/>
                  <a:gd name="T40" fmla="*/ 1085 w 1348"/>
                  <a:gd name="T41" fmla="*/ 971 h 984"/>
                  <a:gd name="T42" fmla="*/ 1271 w 1348"/>
                  <a:gd name="T43" fmla="*/ 903 h 984"/>
                  <a:gd name="T44" fmla="*/ 1321 w 1348"/>
                  <a:gd name="T45" fmla="*/ 866 h 984"/>
                  <a:gd name="T46" fmla="*/ 1309 w 1348"/>
                  <a:gd name="T47" fmla="*/ 800 h 984"/>
                  <a:gd name="T48" fmla="*/ 1242 w 1348"/>
                  <a:gd name="T49" fmla="*/ 775 h 984"/>
                  <a:gd name="T50" fmla="*/ 1187 w 1348"/>
                  <a:gd name="T51" fmla="*/ 809 h 984"/>
                  <a:gd name="T52" fmla="*/ 1170 w 1348"/>
                  <a:gd name="T53" fmla="*/ 743 h 984"/>
                  <a:gd name="T54" fmla="*/ 1239 w 1348"/>
                  <a:gd name="T55" fmla="*/ 748 h 984"/>
                  <a:gd name="T56" fmla="*/ 1173 w 1348"/>
                  <a:gd name="T57" fmla="*/ 643 h 984"/>
                  <a:gd name="T58" fmla="*/ 1233 w 1348"/>
                  <a:gd name="T59" fmla="*/ 605 h 984"/>
                  <a:gd name="T60" fmla="*/ 1288 w 1348"/>
                  <a:gd name="T61" fmla="*/ 474 h 984"/>
                  <a:gd name="T62" fmla="*/ 1348 w 1348"/>
                  <a:gd name="T63" fmla="*/ 448 h 984"/>
                  <a:gd name="T64" fmla="*/ 1298 w 1348"/>
                  <a:gd name="T65" fmla="*/ 407 h 984"/>
                  <a:gd name="T66" fmla="*/ 1315 w 1348"/>
                  <a:gd name="T67" fmla="*/ 304 h 984"/>
                  <a:gd name="T68" fmla="*/ 1306 w 1348"/>
                  <a:gd name="T69" fmla="*/ 7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8" h="984">
                    <a:moveTo>
                      <a:pt x="1306" y="70"/>
                    </a:moveTo>
                    <a:lnTo>
                      <a:pt x="1069" y="103"/>
                    </a:lnTo>
                    <a:lnTo>
                      <a:pt x="872" y="262"/>
                    </a:lnTo>
                    <a:lnTo>
                      <a:pt x="578" y="107"/>
                    </a:lnTo>
                    <a:lnTo>
                      <a:pt x="247" y="57"/>
                    </a:lnTo>
                    <a:lnTo>
                      <a:pt x="176" y="84"/>
                    </a:lnTo>
                    <a:lnTo>
                      <a:pt x="80" y="0"/>
                    </a:lnTo>
                    <a:lnTo>
                      <a:pt x="10" y="107"/>
                    </a:lnTo>
                    <a:lnTo>
                      <a:pt x="42" y="308"/>
                    </a:lnTo>
                    <a:lnTo>
                      <a:pt x="11" y="491"/>
                    </a:lnTo>
                    <a:lnTo>
                      <a:pt x="92" y="684"/>
                    </a:lnTo>
                    <a:lnTo>
                      <a:pt x="0" y="743"/>
                    </a:lnTo>
                    <a:lnTo>
                      <a:pt x="36" y="817"/>
                    </a:lnTo>
                    <a:lnTo>
                      <a:pt x="165" y="843"/>
                    </a:lnTo>
                    <a:lnTo>
                      <a:pt x="310" y="800"/>
                    </a:lnTo>
                    <a:lnTo>
                      <a:pt x="522" y="852"/>
                    </a:lnTo>
                    <a:lnTo>
                      <a:pt x="573" y="814"/>
                    </a:lnTo>
                    <a:lnTo>
                      <a:pt x="823" y="961"/>
                    </a:lnTo>
                    <a:lnTo>
                      <a:pt x="981" y="984"/>
                    </a:lnTo>
                    <a:lnTo>
                      <a:pt x="1027" y="934"/>
                    </a:lnTo>
                    <a:lnTo>
                      <a:pt x="1085" y="971"/>
                    </a:lnTo>
                    <a:lnTo>
                      <a:pt x="1271" y="903"/>
                    </a:lnTo>
                    <a:lnTo>
                      <a:pt x="1321" y="866"/>
                    </a:lnTo>
                    <a:lnTo>
                      <a:pt x="1309" y="800"/>
                    </a:lnTo>
                    <a:lnTo>
                      <a:pt x="1242" y="775"/>
                    </a:lnTo>
                    <a:lnTo>
                      <a:pt x="1187" y="809"/>
                    </a:lnTo>
                    <a:lnTo>
                      <a:pt x="1170" y="743"/>
                    </a:lnTo>
                    <a:lnTo>
                      <a:pt x="1239" y="748"/>
                    </a:lnTo>
                    <a:lnTo>
                      <a:pt x="1173" y="643"/>
                    </a:lnTo>
                    <a:lnTo>
                      <a:pt x="1233" y="605"/>
                    </a:lnTo>
                    <a:lnTo>
                      <a:pt x="1288" y="474"/>
                    </a:lnTo>
                    <a:lnTo>
                      <a:pt x="1348" y="448"/>
                    </a:lnTo>
                    <a:lnTo>
                      <a:pt x="1298" y="407"/>
                    </a:lnTo>
                    <a:lnTo>
                      <a:pt x="1315" y="304"/>
                    </a:lnTo>
                    <a:lnTo>
                      <a:pt x="1306" y="7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4" name="Freeform 33">
                <a:extLst>
                  <a:ext uri="{FF2B5EF4-FFF2-40B4-BE49-F238E27FC236}">
                    <a16:creationId xmlns:a16="http://schemas.microsoft.com/office/drawing/2014/main" id="{BAAE2D4D-5147-46E6-B5FB-CAA8296F0AF2}"/>
                  </a:ext>
                </a:extLst>
              </p:cNvPr>
              <p:cNvSpPr>
                <a:spLocks/>
              </p:cNvSpPr>
              <p:nvPr/>
            </p:nvSpPr>
            <p:spPr bwMode="auto">
              <a:xfrm>
                <a:off x="4317" y="786"/>
                <a:ext cx="503" cy="416"/>
              </a:xfrm>
              <a:custGeom>
                <a:avLst/>
                <a:gdLst>
                  <a:gd name="T0" fmla="*/ 556 w 1507"/>
                  <a:gd name="T1" fmla="*/ 66 h 1250"/>
                  <a:gd name="T2" fmla="*/ 433 w 1507"/>
                  <a:gd name="T3" fmla="*/ 23 h 1250"/>
                  <a:gd name="T4" fmla="*/ 251 w 1507"/>
                  <a:gd name="T5" fmla="*/ 115 h 1250"/>
                  <a:gd name="T6" fmla="*/ 222 w 1507"/>
                  <a:gd name="T7" fmla="*/ 176 h 1250"/>
                  <a:gd name="T8" fmla="*/ 295 w 1507"/>
                  <a:gd name="T9" fmla="*/ 361 h 1250"/>
                  <a:gd name="T10" fmla="*/ 170 w 1507"/>
                  <a:gd name="T11" fmla="*/ 412 h 1250"/>
                  <a:gd name="T12" fmla="*/ 207 w 1507"/>
                  <a:gd name="T13" fmla="*/ 467 h 1250"/>
                  <a:gd name="T14" fmla="*/ 187 w 1507"/>
                  <a:gd name="T15" fmla="*/ 531 h 1250"/>
                  <a:gd name="T16" fmla="*/ 245 w 1507"/>
                  <a:gd name="T17" fmla="*/ 559 h 1250"/>
                  <a:gd name="T18" fmla="*/ 69 w 1507"/>
                  <a:gd name="T19" fmla="*/ 793 h 1250"/>
                  <a:gd name="T20" fmla="*/ 59 w 1507"/>
                  <a:gd name="T21" fmla="*/ 839 h 1250"/>
                  <a:gd name="T22" fmla="*/ 0 w 1507"/>
                  <a:gd name="T23" fmla="*/ 891 h 1250"/>
                  <a:gd name="T24" fmla="*/ 80 w 1507"/>
                  <a:gd name="T25" fmla="*/ 1082 h 1250"/>
                  <a:gd name="T26" fmla="*/ 139 w 1507"/>
                  <a:gd name="T27" fmla="*/ 1121 h 1250"/>
                  <a:gd name="T28" fmla="*/ 214 w 1507"/>
                  <a:gd name="T29" fmla="*/ 1224 h 1250"/>
                  <a:gd name="T30" fmla="*/ 421 w 1507"/>
                  <a:gd name="T31" fmla="*/ 1250 h 1250"/>
                  <a:gd name="T32" fmla="*/ 421 w 1507"/>
                  <a:gd name="T33" fmla="*/ 1175 h 1250"/>
                  <a:gd name="T34" fmla="*/ 638 w 1507"/>
                  <a:gd name="T35" fmla="*/ 1000 h 1250"/>
                  <a:gd name="T36" fmla="*/ 787 w 1507"/>
                  <a:gd name="T37" fmla="*/ 979 h 1250"/>
                  <a:gd name="T38" fmla="*/ 860 w 1507"/>
                  <a:gd name="T39" fmla="*/ 992 h 1250"/>
                  <a:gd name="T40" fmla="*/ 868 w 1507"/>
                  <a:gd name="T41" fmla="*/ 1132 h 1250"/>
                  <a:gd name="T42" fmla="*/ 928 w 1507"/>
                  <a:gd name="T43" fmla="*/ 1178 h 1250"/>
                  <a:gd name="T44" fmla="*/ 992 w 1507"/>
                  <a:gd name="T45" fmla="*/ 1203 h 1250"/>
                  <a:gd name="T46" fmla="*/ 1024 w 1507"/>
                  <a:gd name="T47" fmla="*/ 1216 h 1250"/>
                  <a:gd name="T48" fmla="*/ 1058 w 1507"/>
                  <a:gd name="T49" fmla="*/ 1230 h 1250"/>
                  <a:gd name="T50" fmla="*/ 1115 w 1507"/>
                  <a:gd name="T51" fmla="*/ 1195 h 1250"/>
                  <a:gd name="T52" fmla="*/ 1191 w 1507"/>
                  <a:gd name="T53" fmla="*/ 1222 h 1250"/>
                  <a:gd name="T54" fmla="*/ 1299 w 1507"/>
                  <a:gd name="T55" fmla="*/ 1221 h 1250"/>
                  <a:gd name="T56" fmla="*/ 1282 w 1507"/>
                  <a:gd name="T57" fmla="*/ 1155 h 1250"/>
                  <a:gd name="T58" fmla="*/ 1336 w 1507"/>
                  <a:gd name="T59" fmla="*/ 1103 h 1250"/>
                  <a:gd name="T60" fmla="*/ 1285 w 1507"/>
                  <a:gd name="T61" fmla="*/ 1047 h 1250"/>
                  <a:gd name="T62" fmla="*/ 1482 w 1507"/>
                  <a:gd name="T63" fmla="*/ 996 h 1250"/>
                  <a:gd name="T64" fmla="*/ 1471 w 1507"/>
                  <a:gd name="T65" fmla="*/ 903 h 1250"/>
                  <a:gd name="T66" fmla="*/ 1397 w 1507"/>
                  <a:gd name="T67" fmla="*/ 797 h 1250"/>
                  <a:gd name="T68" fmla="*/ 1423 w 1507"/>
                  <a:gd name="T69" fmla="*/ 663 h 1250"/>
                  <a:gd name="T70" fmla="*/ 1494 w 1507"/>
                  <a:gd name="T71" fmla="*/ 638 h 1250"/>
                  <a:gd name="T72" fmla="*/ 1507 w 1507"/>
                  <a:gd name="T73" fmla="*/ 548 h 1250"/>
                  <a:gd name="T74" fmla="*/ 1448 w 1507"/>
                  <a:gd name="T75" fmla="*/ 518 h 1250"/>
                  <a:gd name="T76" fmla="*/ 1471 w 1507"/>
                  <a:gd name="T77" fmla="*/ 424 h 1250"/>
                  <a:gd name="T78" fmla="*/ 1421 w 1507"/>
                  <a:gd name="T79" fmla="*/ 217 h 1250"/>
                  <a:gd name="T80" fmla="*/ 959 w 1507"/>
                  <a:gd name="T81" fmla="*/ 175 h 1250"/>
                  <a:gd name="T82" fmla="*/ 732 w 1507"/>
                  <a:gd name="T83" fmla="*/ 22 h 1250"/>
                  <a:gd name="T84" fmla="*/ 578 w 1507"/>
                  <a:gd name="T85" fmla="*/ 0 h 1250"/>
                  <a:gd name="T86" fmla="*/ 556 w 1507"/>
                  <a:gd name="T87" fmla="*/ 66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7" h="1250">
                    <a:moveTo>
                      <a:pt x="556" y="66"/>
                    </a:moveTo>
                    <a:lnTo>
                      <a:pt x="433" y="23"/>
                    </a:lnTo>
                    <a:lnTo>
                      <a:pt x="251" y="115"/>
                    </a:lnTo>
                    <a:lnTo>
                      <a:pt x="222" y="176"/>
                    </a:lnTo>
                    <a:lnTo>
                      <a:pt x="295" y="361"/>
                    </a:lnTo>
                    <a:lnTo>
                      <a:pt x="170" y="412"/>
                    </a:lnTo>
                    <a:lnTo>
                      <a:pt x="207" y="467"/>
                    </a:lnTo>
                    <a:lnTo>
                      <a:pt x="187" y="531"/>
                    </a:lnTo>
                    <a:lnTo>
                      <a:pt x="245" y="559"/>
                    </a:lnTo>
                    <a:lnTo>
                      <a:pt x="69" y="793"/>
                    </a:lnTo>
                    <a:lnTo>
                      <a:pt x="59" y="839"/>
                    </a:lnTo>
                    <a:lnTo>
                      <a:pt x="0" y="891"/>
                    </a:lnTo>
                    <a:lnTo>
                      <a:pt x="80" y="1082"/>
                    </a:lnTo>
                    <a:lnTo>
                      <a:pt x="139" y="1121"/>
                    </a:lnTo>
                    <a:lnTo>
                      <a:pt x="214" y="1224"/>
                    </a:lnTo>
                    <a:lnTo>
                      <a:pt x="421" y="1250"/>
                    </a:lnTo>
                    <a:lnTo>
                      <a:pt x="421" y="1175"/>
                    </a:lnTo>
                    <a:lnTo>
                      <a:pt x="638" y="1000"/>
                    </a:lnTo>
                    <a:lnTo>
                      <a:pt x="787" y="979"/>
                    </a:lnTo>
                    <a:lnTo>
                      <a:pt x="860" y="992"/>
                    </a:lnTo>
                    <a:lnTo>
                      <a:pt x="868" y="1132"/>
                    </a:lnTo>
                    <a:lnTo>
                      <a:pt x="928" y="1178"/>
                    </a:lnTo>
                    <a:lnTo>
                      <a:pt x="992" y="1203"/>
                    </a:lnTo>
                    <a:lnTo>
                      <a:pt x="1024" y="1216"/>
                    </a:lnTo>
                    <a:lnTo>
                      <a:pt x="1058" y="1230"/>
                    </a:lnTo>
                    <a:lnTo>
                      <a:pt x="1115" y="1195"/>
                    </a:lnTo>
                    <a:lnTo>
                      <a:pt x="1191" y="1222"/>
                    </a:lnTo>
                    <a:lnTo>
                      <a:pt x="1299" y="1221"/>
                    </a:lnTo>
                    <a:lnTo>
                      <a:pt x="1282" y="1155"/>
                    </a:lnTo>
                    <a:lnTo>
                      <a:pt x="1336" y="1103"/>
                    </a:lnTo>
                    <a:lnTo>
                      <a:pt x="1285" y="1047"/>
                    </a:lnTo>
                    <a:lnTo>
                      <a:pt x="1482" y="996"/>
                    </a:lnTo>
                    <a:lnTo>
                      <a:pt x="1471" y="903"/>
                    </a:lnTo>
                    <a:lnTo>
                      <a:pt x="1397" y="797"/>
                    </a:lnTo>
                    <a:lnTo>
                      <a:pt x="1423" y="663"/>
                    </a:lnTo>
                    <a:lnTo>
                      <a:pt x="1494" y="638"/>
                    </a:lnTo>
                    <a:lnTo>
                      <a:pt x="1507" y="548"/>
                    </a:lnTo>
                    <a:lnTo>
                      <a:pt x="1448" y="518"/>
                    </a:lnTo>
                    <a:lnTo>
                      <a:pt x="1471" y="424"/>
                    </a:lnTo>
                    <a:lnTo>
                      <a:pt x="1421" y="217"/>
                    </a:lnTo>
                    <a:lnTo>
                      <a:pt x="959" y="175"/>
                    </a:lnTo>
                    <a:lnTo>
                      <a:pt x="732" y="22"/>
                    </a:lnTo>
                    <a:lnTo>
                      <a:pt x="578" y="0"/>
                    </a:lnTo>
                    <a:lnTo>
                      <a:pt x="556" y="6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5" name="Freeform 34">
                <a:extLst>
                  <a:ext uri="{FF2B5EF4-FFF2-40B4-BE49-F238E27FC236}">
                    <a16:creationId xmlns:a16="http://schemas.microsoft.com/office/drawing/2014/main" id="{02A75441-0B17-44A7-A13C-3314C39137C1}"/>
                  </a:ext>
                </a:extLst>
              </p:cNvPr>
              <p:cNvSpPr>
                <a:spLocks/>
              </p:cNvSpPr>
              <p:nvPr/>
            </p:nvSpPr>
            <p:spPr bwMode="auto">
              <a:xfrm>
                <a:off x="4003" y="926"/>
                <a:ext cx="361" cy="472"/>
              </a:xfrm>
              <a:custGeom>
                <a:avLst/>
                <a:gdLst>
                  <a:gd name="T0" fmla="*/ 1002 w 1082"/>
                  <a:gd name="T1" fmla="*/ 418 h 1415"/>
                  <a:gd name="T2" fmla="*/ 1012 w 1082"/>
                  <a:gd name="T3" fmla="*/ 372 h 1415"/>
                  <a:gd name="T4" fmla="*/ 798 w 1082"/>
                  <a:gd name="T5" fmla="*/ 235 h 1415"/>
                  <a:gd name="T6" fmla="*/ 708 w 1082"/>
                  <a:gd name="T7" fmla="*/ 139 h 1415"/>
                  <a:gd name="T8" fmla="*/ 723 w 1082"/>
                  <a:gd name="T9" fmla="*/ 74 h 1415"/>
                  <a:gd name="T10" fmla="*/ 683 w 1082"/>
                  <a:gd name="T11" fmla="*/ 17 h 1415"/>
                  <a:gd name="T12" fmla="*/ 622 w 1082"/>
                  <a:gd name="T13" fmla="*/ 0 h 1415"/>
                  <a:gd name="T14" fmla="*/ 436 w 1082"/>
                  <a:gd name="T15" fmla="*/ 68 h 1415"/>
                  <a:gd name="T16" fmla="*/ 378 w 1082"/>
                  <a:gd name="T17" fmla="*/ 31 h 1415"/>
                  <a:gd name="T18" fmla="*/ 332 w 1082"/>
                  <a:gd name="T19" fmla="*/ 81 h 1415"/>
                  <a:gd name="T20" fmla="*/ 174 w 1082"/>
                  <a:gd name="T21" fmla="*/ 58 h 1415"/>
                  <a:gd name="T22" fmla="*/ 180 w 1082"/>
                  <a:gd name="T23" fmla="*/ 104 h 1415"/>
                  <a:gd name="T24" fmla="*/ 139 w 1082"/>
                  <a:gd name="T25" fmla="*/ 158 h 1415"/>
                  <a:gd name="T26" fmla="*/ 138 w 1082"/>
                  <a:gd name="T27" fmla="*/ 159 h 1415"/>
                  <a:gd name="T28" fmla="*/ 177 w 1082"/>
                  <a:gd name="T29" fmla="*/ 276 h 1415"/>
                  <a:gd name="T30" fmla="*/ 146 w 1082"/>
                  <a:gd name="T31" fmla="*/ 333 h 1415"/>
                  <a:gd name="T32" fmla="*/ 177 w 1082"/>
                  <a:gd name="T33" fmla="*/ 442 h 1415"/>
                  <a:gd name="T34" fmla="*/ 177 w 1082"/>
                  <a:gd name="T35" fmla="*/ 444 h 1415"/>
                  <a:gd name="T36" fmla="*/ 183 w 1082"/>
                  <a:gd name="T37" fmla="*/ 510 h 1415"/>
                  <a:gd name="T38" fmla="*/ 158 w 1082"/>
                  <a:gd name="T39" fmla="*/ 606 h 1415"/>
                  <a:gd name="T40" fmla="*/ 169 w 1082"/>
                  <a:gd name="T41" fmla="*/ 627 h 1415"/>
                  <a:gd name="T42" fmla="*/ 78 w 1082"/>
                  <a:gd name="T43" fmla="*/ 1023 h 1415"/>
                  <a:gd name="T44" fmla="*/ 0 w 1082"/>
                  <a:gd name="T45" fmla="*/ 1133 h 1415"/>
                  <a:gd name="T46" fmla="*/ 16 w 1082"/>
                  <a:gd name="T47" fmla="*/ 1204 h 1415"/>
                  <a:gd name="T48" fmla="*/ 112 w 1082"/>
                  <a:gd name="T49" fmla="*/ 1301 h 1415"/>
                  <a:gd name="T50" fmla="*/ 99 w 1082"/>
                  <a:gd name="T51" fmla="*/ 1364 h 1415"/>
                  <a:gd name="T52" fmla="*/ 39 w 1082"/>
                  <a:gd name="T53" fmla="*/ 1399 h 1415"/>
                  <a:gd name="T54" fmla="*/ 250 w 1082"/>
                  <a:gd name="T55" fmla="*/ 1415 h 1415"/>
                  <a:gd name="T56" fmla="*/ 507 w 1082"/>
                  <a:gd name="T57" fmla="*/ 1353 h 1415"/>
                  <a:gd name="T58" fmla="*/ 597 w 1082"/>
                  <a:gd name="T59" fmla="*/ 1230 h 1415"/>
                  <a:gd name="T60" fmla="*/ 601 w 1082"/>
                  <a:gd name="T61" fmla="*/ 1097 h 1415"/>
                  <a:gd name="T62" fmla="*/ 956 w 1082"/>
                  <a:gd name="T63" fmla="*/ 1027 h 1415"/>
                  <a:gd name="T64" fmla="*/ 946 w 1082"/>
                  <a:gd name="T65" fmla="*/ 831 h 1415"/>
                  <a:gd name="T66" fmla="*/ 1013 w 1082"/>
                  <a:gd name="T67" fmla="*/ 813 h 1415"/>
                  <a:gd name="T68" fmla="*/ 1082 w 1082"/>
                  <a:gd name="T69" fmla="*/ 700 h 1415"/>
                  <a:gd name="T70" fmla="*/ 1023 w 1082"/>
                  <a:gd name="T71" fmla="*/ 661 h 1415"/>
                  <a:gd name="T72" fmla="*/ 943 w 1082"/>
                  <a:gd name="T73" fmla="*/ 470 h 1415"/>
                  <a:gd name="T74" fmla="*/ 1002 w 1082"/>
                  <a:gd name="T75" fmla="*/ 418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2" h="1415">
                    <a:moveTo>
                      <a:pt x="1002" y="418"/>
                    </a:moveTo>
                    <a:lnTo>
                      <a:pt x="1012" y="372"/>
                    </a:lnTo>
                    <a:lnTo>
                      <a:pt x="798" y="235"/>
                    </a:lnTo>
                    <a:lnTo>
                      <a:pt x="708" y="139"/>
                    </a:lnTo>
                    <a:lnTo>
                      <a:pt x="723" y="74"/>
                    </a:lnTo>
                    <a:lnTo>
                      <a:pt x="683" y="17"/>
                    </a:lnTo>
                    <a:lnTo>
                      <a:pt x="622" y="0"/>
                    </a:lnTo>
                    <a:lnTo>
                      <a:pt x="436" y="68"/>
                    </a:lnTo>
                    <a:lnTo>
                      <a:pt x="378" y="31"/>
                    </a:lnTo>
                    <a:lnTo>
                      <a:pt x="332" y="81"/>
                    </a:lnTo>
                    <a:lnTo>
                      <a:pt x="174" y="58"/>
                    </a:lnTo>
                    <a:lnTo>
                      <a:pt x="180" y="104"/>
                    </a:lnTo>
                    <a:lnTo>
                      <a:pt x="139" y="158"/>
                    </a:lnTo>
                    <a:lnTo>
                      <a:pt x="138" y="159"/>
                    </a:lnTo>
                    <a:lnTo>
                      <a:pt x="177" y="276"/>
                    </a:lnTo>
                    <a:lnTo>
                      <a:pt x="146" y="333"/>
                    </a:lnTo>
                    <a:lnTo>
                      <a:pt x="177" y="442"/>
                    </a:lnTo>
                    <a:lnTo>
                      <a:pt x="177" y="444"/>
                    </a:lnTo>
                    <a:lnTo>
                      <a:pt x="183" y="510"/>
                    </a:lnTo>
                    <a:lnTo>
                      <a:pt x="158" y="606"/>
                    </a:lnTo>
                    <a:lnTo>
                      <a:pt x="169" y="627"/>
                    </a:lnTo>
                    <a:lnTo>
                      <a:pt x="78" y="1023"/>
                    </a:lnTo>
                    <a:lnTo>
                      <a:pt x="0" y="1133"/>
                    </a:lnTo>
                    <a:lnTo>
                      <a:pt x="16" y="1204"/>
                    </a:lnTo>
                    <a:lnTo>
                      <a:pt x="112" y="1301"/>
                    </a:lnTo>
                    <a:lnTo>
                      <a:pt x="99" y="1364"/>
                    </a:lnTo>
                    <a:lnTo>
                      <a:pt x="39" y="1399"/>
                    </a:lnTo>
                    <a:lnTo>
                      <a:pt x="250" y="1415"/>
                    </a:lnTo>
                    <a:lnTo>
                      <a:pt x="507" y="1353"/>
                    </a:lnTo>
                    <a:lnTo>
                      <a:pt x="597" y="1230"/>
                    </a:lnTo>
                    <a:lnTo>
                      <a:pt x="601" y="1097"/>
                    </a:lnTo>
                    <a:lnTo>
                      <a:pt x="956" y="1027"/>
                    </a:lnTo>
                    <a:lnTo>
                      <a:pt x="946" y="831"/>
                    </a:lnTo>
                    <a:lnTo>
                      <a:pt x="1013" y="813"/>
                    </a:lnTo>
                    <a:lnTo>
                      <a:pt x="1082" y="700"/>
                    </a:lnTo>
                    <a:lnTo>
                      <a:pt x="1023" y="661"/>
                    </a:lnTo>
                    <a:lnTo>
                      <a:pt x="943" y="470"/>
                    </a:lnTo>
                    <a:lnTo>
                      <a:pt x="1002" y="41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6" name="Freeform 35">
                <a:extLst>
                  <a:ext uri="{FF2B5EF4-FFF2-40B4-BE49-F238E27FC236}">
                    <a16:creationId xmlns:a16="http://schemas.microsoft.com/office/drawing/2014/main" id="{3A42F279-1596-45A6-8C8C-085F19F67617}"/>
                  </a:ext>
                </a:extLst>
              </p:cNvPr>
              <p:cNvSpPr>
                <a:spLocks/>
              </p:cNvSpPr>
              <p:nvPr/>
            </p:nvSpPr>
            <p:spPr bwMode="auto">
              <a:xfrm>
                <a:off x="3756" y="873"/>
                <a:ext cx="307" cy="153"/>
              </a:xfrm>
              <a:custGeom>
                <a:avLst/>
                <a:gdLst>
                  <a:gd name="T0" fmla="*/ 550 w 920"/>
                  <a:gd name="T1" fmla="*/ 460 h 460"/>
                  <a:gd name="T2" fmla="*/ 552 w 920"/>
                  <a:gd name="T3" fmla="*/ 460 h 460"/>
                  <a:gd name="T4" fmla="*/ 552 w 920"/>
                  <a:gd name="T5" fmla="*/ 459 h 460"/>
                  <a:gd name="T6" fmla="*/ 633 w 920"/>
                  <a:gd name="T7" fmla="*/ 400 h 460"/>
                  <a:gd name="T8" fmla="*/ 634 w 920"/>
                  <a:gd name="T9" fmla="*/ 400 h 460"/>
                  <a:gd name="T10" fmla="*/ 710 w 920"/>
                  <a:gd name="T11" fmla="*/ 369 h 460"/>
                  <a:gd name="T12" fmla="*/ 769 w 920"/>
                  <a:gd name="T13" fmla="*/ 395 h 460"/>
                  <a:gd name="T14" fmla="*/ 878 w 920"/>
                  <a:gd name="T15" fmla="*/ 319 h 460"/>
                  <a:gd name="T16" fmla="*/ 879 w 920"/>
                  <a:gd name="T17" fmla="*/ 318 h 460"/>
                  <a:gd name="T18" fmla="*/ 920 w 920"/>
                  <a:gd name="T19" fmla="*/ 264 h 460"/>
                  <a:gd name="T20" fmla="*/ 914 w 920"/>
                  <a:gd name="T21" fmla="*/ 218 h 460"/>
                  <a:gd name="T22" fmla="*/ 664 w 920"/>
                  <a:gd name="T23" fmla="*/ 71 h 460"/>
                  <a:gd name="T24" fmla="*/ 613 w 920"/>
                  <a:gd name="T25" fmla="*/ 109 h 460"/>
                  <a:gd name="T26" fmla="*/ 401 w 920"/>
                  <a:gd name="T27" fmla="*/ 57 h 460"/>
                  <a:gd name="T28" fmla="*/ 256 w 920"/>
                  <a:gd name="T29" fmla="*/ 100 h 460"/>
                  <a:gd name="T30" fmla="*/ 127 w 920"/>
                  <a:gd name="T31" fmla="*/ 74 h 460"/>
                  <a:gd name="T32" fmla="*/ 91 w 920"/>
                  <a:gd name="T33" fmla="*/ 0 h 460"/>
                  <a:gd name="T34" fmla="*/ 0 w 920"/>
                  <a:gd name="T35" fmla="*/ 218 h 460"/>
                  <a:gd name="T36" fmla="*/ 217 w 920"/>
                  <a:gd name="T37" fmla="*/ 237 h 460"/>
                  <a:gd name="T38" fmla="*/ 424 w 920"/>
                  <a:gd name="T39" fmla="*/ 320 h 460"/>
                  <a:gd name="T40" fmla="*/ 550 w 920"/>
                  <a:gd name="T41"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0" h="460">
                    <a:moveTo>
                      <a:pt x="550" y="460"/>
                    </a:moveTo>
                    <a:lnTo>
                      <a:pt x="552" y="460"/>
                    </a:lnTo>
                    <a:lnTo>
                      <a:pt x="552" y="459"/>
                    </a:lnTo>
                    <a:lnTo>
                      <a:pt x="633" y="400"/>
                    </a:lnTo>
                    <a:lnTo>
                      <a:pt x="634" y="400"/>
                    </a:lnTo>
                    <a:lnTo>
                      <a:pt x="710" y="369"/>
                    </a:lnTo>
                    <a:lnTo>
                      <a:pt x="769" y="395"/>
                    </a:lnTo>
                    <a:lnTo>
                      <a:pt x="878" y="319"/>
                    </a:lnTo>
                    <a:lnTo>
                      <a:pt x="879" y="318"/>
                    </a:lnTo>
                    <a:lnTo>
                      <a:pt x="920" y="264"/>
                    </a:lnTo>
                    <a:lnTo>
                      <a:pt x="914" y="218"/>
                    </a:lnTo>
                    <a:lnTo>
                      <a:pt x="664" y="71"/>
                    </a:lnTo>
                    <a:lnTo>
                      <a:pt x="613" y="109"/>
                    </a:lnTo>
                    <a:lnTo>
                      <a:pt x="401" y="57"/>
                    </a:lnTo>
                    <a:lnTo>
                      <a:pt x="256" y="100"/>
                    </a:lnTo>
                    <a:lnTo>
                      <a:pt x="127" y="74"/>
                    </a:lnTo>
                    <a:lnTo>
                      <a:pt x="91" y="0"/>
                    </a:lnTo>
                    <a:lnTo>
                      <a:pt x="0" y="218"/>
                    </a:lnTo>
                    <a:lnTo>
                      <a:pt x="217" y="237"/>
                    </a:lnTo>
                    <a:lnTo>
                      <a:pt x="424" y="320"/>
                    </a:lnTo>
                    <a:lnTo>
                      <a:pt x="550" y="4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7" name="Freeform 36">
                <a:extLst>
                  <a:ext uri="{FF2B5EF4-FFF2-40B4-BE49-F238E27FC236}">
                    <a16:creationId xmlns:a16="http://schemas.microsoft.com/office/drawing/2014/main" id="{7681EE9F-9689-4627-9C14-B16BC8D0B714}"/>
                  </a:ext>
                </a:extLst>
              </p:cNvPr>
              <p:cNvSpPr>
                <a:spLocks/>
              </p:cNvSpPr>
              <p:nvPr/>
            </p:nvSpPr>
            <p:spPr bwMode="auto">
              <a:xfrm>
                <a:off x="3710" y="945"/>
                <a:ext cx="239" cy="299"/>
              </a:xfrm>
              <a:custGeom>
                <a:avLst/>
                <a:gdLst>
                  <a:gd name="T0" fmla="*/ 692 w 718"/>
                  <a:gd name="T1" fmla="*/ 243 h 896"/>
                  <a:gd name="T2" fmla="*/ 690 w 718"/>
                  <a:gd name="T3" fmla="*/ 243 h 896"/>
                  <a:gd name="T4" fmla="*/ 564 w 718"/>
                  <a:gd name="T5" fmla="*/ 103 h 896"/>
                  <a:gd name="T6" fmla="*/ 357 w 718"/>
                  <a:gd name="T7" fmla="*/ 20 h 896"/>
                  <a:gd name="T8" fmla="*/ 140 w 718"/>
                  <a:gd name="T9" fmla="*/ 1 h 896"/>
                  <a:gd name="T10" fmla="*/ 52 w 718"/>
                  <a:gd name="T11" fmla="*/ 0 h 896"/>
                  <a:gd name="T12" fmla="*/ 0 w 718"/>
                  <a:gd name="T13" fmla="*/ 58 h 896"/>
                  <a:gd name="T14" fmla="*/ 40 w 718"/>
                  <a:gd name="T15" fmla="*/ 193 h 896"/>
                  <a:gd name="T16" fmla="*/ 124 w 718"/>
                  <a:gd name="T17" fmla="*/ 344 h 896"/>
                  <a:gd name="T18" fmla="*/ 135 w 718"/>
                  <a:gd name="T19" fmla="*/ 593 h 896"/>
                  <a:gd name="T20" fmla="*/ 277 w 718"/>
                  <a:gd name="T21" fmla="*/ 717 h 896"/>
                  <a:gd name="T22" fmla="*/ 305 w 718"/>
                  <a:gd name="T23" fmla="*/ 846 h 896"/>
                  <a:gd name="T24" fmla="*/ 357 w 718"/>
                  <a:gd name="T25" fmla="*/ 896 h 896"/>
                  <a:gd name="T26" fmla="*/ 428 w 718"/>
                  <a:gd name="T27" fmla="*/ 880 h 896"/>
                  <a:gd name="T28" fmla="*/ 534 w 718"/>
                  <a:gd name="T29" fmla="*/ 682 h 896"/>
                  <a:gd name="T30" fmla="*/ 519 w 718"/>
                  <a:gd name="T31" fmla="*/ 616 h 896"/>
                  <a:gd name="T32" fmla="*/ 555 w 718"/>
                  <a:gd name="T33" fmla="*/ 557 h 896"/>
                  <a:gd name="T34" fmla="*/ 718 w 718"/>
                  <a:gd name="T35" fmla="*/ 433 h 896"/>
                  <a:gd name="T36" fmla="*/ 646 w 718"/>
                  <a:gd name="T37" fmla="*/ 313 h 896"/>
                  <a:gd name="T38" fmla="*/ 692 w 718"/>
                  <a:gd name="T39" fmla="*/ 24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8" h="896">
                    <a:moveTo>
                      <a:pt x="692" y="243"/>
                    </a:moveTo>
                    <a:lnTo>
                      <a:pt x="690" y="243"/>
                    </a:lnTo>
                    <a:lnTo>
                      <a:pt x="564" y="103"/>
                    </a:lnTo>
                    <a:lnTo>
                      <a:pt x="357" y="20"/>
                    </a:lnTo>
                    <a:lnTo>
                      <a:pt x="140" y="1"/>
                    </a:lnTo>
                    <a:lnTo>
                      <a:pt x="52" y="0"/>
                    </a:lnTo>
                    <a:lnTo>
                      <a:pt x="0" y="58"/>
                    </a:lnTo>
                    <a:lnTo>
                      <a:pt x="40" y="193"/>
                    </a:lnTo>
                    <a:lnTo>
                      <a:pt x="124" y="344"/>
                    </a:lnTo>
                    <a:lnTo>
                      <a:pt x="135" y="593"/>
                    </a:lnTo>
                    <a:lnTo>
                      <a:pt x="277" y="717"/>
                    </a:lnTo>
                    <a:lnTo>
                      <a:pt x="305" y="846"/>
                    </a:lnTo>
                    <a:lnTo>
                      <a:pt x="357" y="896"/>
                    </a:lnTo>
                    <a:lnTo>
                      <a:pt x="428" y="880"/>
                    </a:lnTo>
                    <a:lnTo>
                      <a:pt x="534" y="682"/>
                    </a:lnTo>
                    <a:lnTo>
                      <a:pt x="519" y="616"/>
                    </a:lnTo>
                    <a:lnTo>
                      <a:pt x="555" y="557"/>
                    </a:lnTo>
                    <a:lnTo>
                      <a:pt x="718" y="433"/>
                    </a:lnTo>
                    <a:lnTo>
                      <a:pt x="646" y="313"/>
                    </a:lnTo>
                    <a:lnTo>
                      <a:pt x="692" y="2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8" name="Freeform 37">
                <a:extLst>
                  <a:ext uri="{FF2B5EF4-FFF2-40B4-BE49-F238E27FC236}">
                    <a16:creationId xmlns:a16="http://schemas.microsoft.com/office/drawing/2014/main" id="{CAB9D6AB-44BF-4070-A419-4BD388EE5955}"/>
                  </a:ext>
                </a:extLst>
              </p:cNvPr>
              <p:cNvSpPr>
                <a:spLocks/>
              </p:cNvSpPr>
              <p:nvPr/>
            </p:nvSpPr>
            <p:spPr bwMode="auto">
              <a:xfrm>
                <a:off x="3925" y="1006"/>
                <a:ext cx="56" cy="95"/>
              </a:xfrm>
              <a:custGeom>
                <a:avLst/>
                <a:gdLst>
                  <a:gd name="T0" fmla="*/ 46 w 167"/>
                  <a:gd name="T1" fmla="*/ 59 h 284"/>
                  <a:gd name="T2" fmla="*/ 46 w 167"/>
                  <a:gd name="T3" fmla="*/ 60 h 284"/>
                  <a:gd name="T4" fmla="*/ 0 w 167"/>
                  <a:gd name="T5" fmla="*/ 130 h 284"/>
                  <a:gd name="T6" fmla="*/ 72 w 167"/>
                  <a:gd name="T7" fmla="*/ 250 h 284"/>
                  <a:gd name="T8" fmla="*/ 73 w 167"/>
                  <a:gd name="T9" fmla="*/ 248 h 284"/>
                  <a:gd name="T10" fmla="*/ 157 w 167"/>
                  <a:gd name="T11" fmla="*/ 284 h 284"/>
                  <a:gd name="T12" fmla="*/ 167 w 167"/>
                  <a:gd name="T13" fmla="*/ 190 h 284"/>
                  <a:gd name="T14" fmla="*/ 97 w 167"/>
                  <a:gd name="T15" fmla="*/ 108 h 284"/>
                  <a:gd name="T16" fmla="*/ 156 w 167"/>
                  <a:gd name="T17" fmla="*/ 70 h 284"/>
                  <a:gd name="T18" fmla="*/ 158 w 167"/>
                  <a:gd name="T19" fmla="*/ 45 h 284"/>
                  <a:gd name="T20" fmla="*/ 128 w 167"/>
                  <a:gd name="T21" fmla="*/ 0 h 284"/>
                  <a:gd name="T22" fmla="*/ 127 w 167"/>
                  <a:gd name="T23" fmla="*/ 0 h 284"/>
                  <a:gd name="T24" fmla="*/ 46 w 167"/>
                  <a:gd name="T25" fmla="*/ 5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284">
                    <a:moveTo>
                      <a:pt x="46" y="59"/>
                    </a:moveTo>
                    <a:lnTo>
                      <a:pt x="46" y="60"/>
                    </a:lnTo>
                    <a:lnTo>
                      <a:pt x="0" y="130"/>
                    </a:lnTo>
                    <a:lnTo>
                      <a:pt x="72" y="250"/>
                    </a:lnTo>
                    <a:lnTo>
                      <a:pt x="73" y="248"/>
                    </a:lnTo>
                    <a:lnTo>
                      <a:pt x="157" y="284"/>
                    </a:lnTo>
                    <a:lnTo>
                      <a:pt x="167" y="190"/>
                    </a:lnTo>
                    <a:lnTo>
                      <a:pt x="97" y="108"/>
                    </a:lnTo>
                    <a:lnTo>
                      <a:pt x="156" y="70"/>
                    </a:lnTo>
                    <a:lnTo>
                      <a:pt x="158" y="45"/>
                    </a:lnTo>
                    <a:lnTo>
                      <a:pt x="128" y="0"/>
                    </a:lnTo>
                    <a:lnTo>
                      <a:pt x="127" y="0"/>
                    </a:lnTo>
                    <a:lnTo>
                      <a:pt x="46" y="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09" name="Freeform 38">
                <a:extLst>
                  <a:ext uri="{FF2B5EF4-FFF2-40B4-BE49-F238E27FC236}">
                    <a16:creationId xmlns:a16="http://schemas.microsoft.com/office/drawing/2014/main" id="{181E3C08-D46B-4B5F-9B5E-65264B77E78D}"/>
                  </a:ext>
                </a:extLst>
              </p:cNvPr>
              <p:cNvSpPr>
                <a:spLocks/>
              </p:cNvSpPr>
              <p:nvPr/>
            </p:nvSpPr>
            <p:spPr bwMode="auto">
              <a:xfrm>
                <a:off x="3968" y="979"/>
                <a:ext cx="94" cy="95"/>
              </a:xfrm>
              <a:custGeom>
                <a:avLst/>
                <a:gdLst>
                  <a:gd name="T0" fmla="*/ 76 w 283"/>
                  <a:gd name="T1" fmla="*/ 50 h 285"/>
                  <a:gd name="T2" fmla="*/ 0 w 283"/>
                  <a:gd name="T3" fmla="*/ 81 h 285"/>
                  <a:gd name="T4" fmla="*/ 30 w 283"/>
                  <a:gd name="T5" fmla="*/ 126 h 285"/>
                  <a:gd name="T6" fmla="*/ 28 w 283"/>
                  <a:gd name="T7" fmla="*/ 151 h 285"/>
                  <a:gd name="T8" fmla="*/ 102 w 283"/>
                  <a:gd name="T9" fmla="*/ 163 h 285"/>
                  <a:gd name="T10" fmla="*/ 119 w 283"/>
                  <a:gd name="T11" fmla="*/ 225 h 285"/>
                  <a:gd name="T12" fmla="*/ 120 w 283"/>
                  <a:gd name="T13" fmla="*/ 226 h 285"/>
                  <a:gd name="T14" fmla="*/ 283 w 283"/>
                  <a:gd name="T15" fmla="*/ 285 h 285"/>
                  <a:gd name="T16" fmla="*/ 283 w 283"/>
                  <a:gd name="T17" fmla="*/ 283 h 285"/>
                  <a:gd name="T18" fmla="*/ 252 w 283"/>
                  <a:gd name="T19" fmla="*/ 174 h 285"/>
                  <a:gd name="T20" fmla="*/ 283 w 283"/>
                  <a:gd name="T21" fmla="*/ 117 h 285"/>
                  <a:gd name="T22" fmla="*/ 244 w 283"/>
                  <a:gd name="T23" fmla="*/ 0 h 285"/>
                  <a:gd name="T24" fmla="*/ 135 w 283"/>
                  <a:gd name="T25" fmla="*/ 76 h 285"/>
                  <a:gd name="T26" fmla="*/ 76 w 283"/>
                  <a:gd name="T27" fmla="*/ 5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285">
                    <a:moveTo>
                      <a:pt x="76" y="50"/>
                    </a:moveTo>
                    <a:lnTo>
                      <a:pt x="0" y="81"/>
                    </a:lnTo>
                    <a:lnTo>
                      <a:pt x="30" y="126"/>
                    </a:lnTo>
                    <a:lnTo>
                      <a:pt x="28" y="151"/>
                    </a:lnTo>
                    <a:lnTo>
                      <a:pt x="102" y="163"/>
                    </a:lnTo>
                    <a:lnTo>
                      <a:pt x="119" y="225"/>
                    </a:lnTo>
                    <a:lnTo>
                      <a:pt x="120" y="226"/>
                    </a:lnTo>
                    <a:lnTo>
                      <a:pt x="283" y="285"/>
                    </a:lnTo>
                    <a:lnTo>
                      <a:pt x="283" y="283"/>
                    </a:lnTo>
                    <a:lnTo>
                      <a:pt x="252" y="174"/>
                    </a:lnTo>
                    <a:lnTo>
                      <a:pt x="283" y="117"/>
                    </a:lnTo>
                    <a:lnTo>
                      <a:pt x="244" y="0"/>
                    </a:lnTo>
                    <a:lnTo>
                      <a:pt x="135" y="76"/>
                    </a:lnTo>
                    <a:lnTo>
                      <a:pt x="76" y="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0" name="Freeform 39">
                <a:extLst>
                  <a:ext uri="{FF2B5EF4-FFF2-40B4-BE49-F238E27FC236}">
                    <a16:creationId xmlns:a16="http://schemas.microsoft.com/office/drawing/2014/main" id="{BA473C6B-6D89-47E7-A20E-A8B0A3F79C63}"/>
                  </a:ext>
                </a:extLst>
              </p:cNvPr>
              <p:cNvSpPr>
                <a:spLocks/>
              </p:cNvSpPr>
              <p:nvPr/>
            </p:nvSpPr>
            <p:spPr bwMode="auto">
              <a:xfrm>
                <a:off x="3977" y="1054"/>
                <a:ext cx="87" cy="74"/>
              </a:xfrm>
              <a:custGeom>
                <a:avLst/>
                <a:gdLst>
                  <a:gd name="T0" fmla="*/ 91 w 260"/>
                  <a:gd name="T1" fmla="*/ 0 h 221"/>
                  <a:gd name="T2" fmla="*/ 131 w 260"/>
                  <a:gd name="T3" fmla="*/ 43 h 221"/>
                  <a:gd name="T4" fmla="*/ 10 w 260"/>
                  <a:gd name="T5" fmla="*/ 45 h 221"/>
                  <a:gd name="T6" fmla="*/ 0 w 260"/>
                  <a:gd name="T7" fmla="*/ 139 h 221"/>
                  <a:gd name="T8" fmla="*/ 117 w 260"/>
                  <a:gd name="T9" fmla="*/ 188 h 221"/>
                  <a:gd name="T10" fmla="*/ 183 w 260"/>
                  <a:gd name="T11" fmla="*/ 169 h 221"/>
                  <a:gd name="T12" fmla="*/ 235 w 260"/>
                  <a:gd name="T13" fmla="*/ 221 h 221"/>
                  <a:gd name="T14" fmla="*/ 260 w 260"/>
                  <a:gd name="T15" fmla="*/ 125 h 221"/>
                  <a:gd name="T16" fmla="*/ 254 w 260"/>
                  <a:gd name="T17" fmla="*/ 59 h 221"/>
                  <a:gd name="T18" fmla="*/ 91 w 260"/>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21">
                    <a:moveTo>
                      <a:pt x="91" y="0"/>
                    </a:moveTo>
                    <a:lnTo>
                      <a:pt x="131" y="43"/>
                    </a:lnTo>
                    <a:lnTo>
                      <a:pt x="10" y="45"/>
                    </a:lnTo>
                    <a:lnTo>
                      <a:pt x="0" y="139"/>
                    </a:lnTo>
                    <a:lnTo>
                      <a:pt x="117" y="188"/>
                    </a:lnTo>
                    <a:lnTo>
                      <a:pt x="183" y="169"/>
                    </a:lnTo>
                    <a:lnTo>
                      <a:pt x="235" y="221"/>
                    </a:lnTo>
                    <a:lnTo>
                      <a:pt x="260" y="125"/>
                    </a:lnTo>
                    <a:lnTo>
                      <a:pt x="254" y="59"/>
                    </a:lnTo>
                    <a:lnTo>
                      <a:pt x="9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1" name="Freeform 40">
                <a:extLst>
                  <a:ext uri="{FF2B5EF4-FFF2-40B4-BE49-F238E27FC236}">
                    <a16:creationId xmlns:a16="http://schemas.microsoft.com/office/drawing/2014/main" id="{A27CFCF8-61AE-4D21-97F2-A8525413A0B9}"/>
                  </a:ext>
                </a:extLst>
              </p:cNvPr>
              <p:cNvSpPr>
                <a:spLocks/>
              </p:cNvSpPr>
              <p:nvPr/>
            </p:nvSpPr>
            <p:spPr bwMode="auto">
              <a:xfrm>
                <a:off x="3852" y="1089"/>
                <a:ext cx="207" cy="231"/>
              </a:xfrm>
              <a:custGeom>
                <a:avLst/>
                <a:gdLst>
                  <a:gd name="T0" fmla="*/ 621 w 621"/>
                  <a:gd name="T1" fmla="*/ 139 h 693"/>
                  <a:gd name="T2" fmla="*/ 610 w 621"/>
                  <a:gd name="T3" fmla="*/ 118 h 693"/>
                  <a:gd name="T4" fmla="*/ 558 w 621"/>
                  <a:gd name="T5" fmla="*/ 66 h 693"/>
                  <a:gd name="T6" fmla="*/ 492 w 621"/>
                  <a:gd name="T7" fmla="*/ 85 h 693"/>
                  <a:gd name="T8" fmla="*/ 375 w 621"/>
                  <a:gd name="T9" fmla="*/ 36 h 693"/>
                  <a:gd name="T10" fmla="*/ 291 w 621"/>
                  <a:gd name="T11" fmla="*/ 0 h 693"/>
                  <a:gd name="T12" fmla="*/ 290 w 621"/>
                  <a:gd name="T13" fmla="*/ 2 h 693"/>
                  <a:gd name="T14" fmla="*/ 127 w 621"/>
                  <a:gd name="T15" fmla="*/ 126 h 693"/>
                  <a:gd name="T16" fmla="*/ 91 w 621"/>
                  <a:gd name="T17" fmla="*/ 185 h 693"/>
                  <a:gd name="T18" fmla="*/ 106 w 621"/>
                  <a:gd name="T19" fmla="*/ 251 h 693"/>
                  <a:gd name="T20" fmla="*/ 0 w 621"/>
                  <a:gd name="T21" fmla="*/ 449 h 693"/>
                  <a:gd name="T22" fmla="*/ 65 w 621"/>
                  <a:gd name="T23" fmla="*/ 693 h 693"/>
                  <a:gd name="T24" fmla="*/ 66 w 621"/>
                  <a:gd name="T25" fmla="*/ 693 h 693"/>
                  <a:gd name="T26" fmla="*/ 225 w 621"/>
                  <a:gd name="T27" fmla="*/ 676 h 693"/>
                  <a:gd name="T28" fmla="*/ 268 w 621"/>
                  <a:gd name="T29" fmla="*/ 611 h 693"/>
                  <a:gd name="T30" fmla="*/ 303 w 621"/>
                  <a:gd name="T31" fmla="*/ 672 h 693"/>
                  <a:gd name="T32" fmla="*/ 366 w 621"/>
                  <a:gd name="T33" fmla="*/ 632 h 693"/>
                  <a:gd name="T34" fmla="*/ 452 w 621"/>
                  <a:gd name="T35" fmla="*/ 645 h 693"/>
                  <a:gd name="T36" fmla="*/ 530 w 621"/>
                  <a:gd name="T37" fmla="*/ 535 h 693"/>
                  <a:gd name="T38" fmla="*/ 621 w 621"/>
                  <a:gd name="T39" fmla="*/ 13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1" h="693">
                    <a:moveTo>
                      <a:pt x="621" y="139"/>
                    </a:moveTo>
                    <a:lnTo>
                      <a:pt x="610" y="118"/>
                    </a:lnTo>
                    <a:lnTo>
                      <a:pt x="558" y="66"/>
                    </a:lnTo>
                    <a:lnTo>
                      <a:pt x="492" y="85"/>
                    </a:lnTo>
                    <a:lnTo>
                      <a:pt x="375" y="36"/>
                    </a:lnTo>
                    <a:lnTo>
                      <a:pt x="291" y="0"/>
                    </a:lnTo>
                    <a:lnTo>
                      <a:pt x="290" y="2"/>
                    </a:lnTo>
                    <a:lnTo>
                      <a:pt x="127" y="126"/>
                    </a:lnTo>
                    <a:lnTo>
                      <a:pt x="91" y="185"/>
                    </a:lnTo>
                    <a:lnTo>
                      <a:pt x="106" y="251"/>
                    </a:lnTo>
                    <a:lnTo>
                      <a:pt x="0" y="449"/>
                    </a:lnTo>
                    <a:lnTo>
                      <a:pt x="65" y="693"/>
                    </a:lnTo>
                    <a:lnTo>
                      <a:pt x="66" y="693"/>
                    </a:lnTo>
                    <a:lnTo>
                      <a:pt x="225" y="676"/>
                    </a:lnTo>
                    <a:lnTo>
                      <a:pt x="268" y="611"/>
                    </a:lnTo>
                    <a:lnTo>
                      <a:pt x="303" y="672"/>
                    </a:lnTo>
                    <a:lnTo>
                      <a:pt x="366" y="632"/>
                    </a:lnTo>
                    <a:lnTo>
                      <a:pt x="452" y="645"/>
                    </a:lnTo>
                    <a:lnTo>
                      <a:pt x="530" y="535"/>
                    </a:lnTo>
                    <a:lnTo>
                      <a:pt x="621" y="13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2" name="Freeform 41">
                <a:extLst>
                  <a:ext uri="{FF2B5EF4-FFF2-40B4-BE49-F238E27FC236}">
                    <a16:creationId xmlns:a16="http://schemas.microsoft.com/office/drawing/2014/main" id="{D9148615-C3FD-48EB-B227-E4B9494AD9A4}"/>
                  </a:ext>
                </a:extLst>
              </p:cNvPr>
              <p:cNvSpPr>
                <a:spLocks/>
              </p:cNvSpPr>
              <p:nvPr/>
            </p:nvSpPr>
            <p:spPr bwMode="auto">
              <a:xfrm>
                <a:off x="3722" y="1292"/>
                <a:ext cx="504" cy="401"/>
              </a:xfrm>
              <a:custGeom>
                <a:avLst/>
                <a:gdLst>
                  <a:gd name="T0" fmla="*/ 659 w 1513"/>
                  <a:gd name="T1" fmla="*/ 0 h 1202"/>
                  <a:gd name="T2" fmla="*/ 616 w 1513"/>
                  <a:gd name="T3" fmla="*/ 65 h 1202"/>
                  <a:gd name="T4" fmla="*/ 457 w 1513"/>
                  <a:gd name="T5" fmla="*/ 82 h 1202"/>
                  <a:gd name="T6" fmla="*/ 445 w 1513"/>
                  <a:gd name="T7" fmla="*/ 116 h 1202"/>
                  <a:gd name="T8" fmla="*/ 334 w 1513"/>
                  <a:gd name="T9" fmla="*/ 365 h 1202"/>
                  <a:gd name="T10" fmla="*/ 140 w 1513"/>
                  <a:gd name="T11" fmla="*/ 378 h 1202"/>
                  <a:gd name="T12" fmla="*/ 0 w 1513"/>
                  <a:gd name="T13" fmla="*/ 443 h 1202"/>
                  <a:gd name="T14" fmla="*/ 6 w 1513"/>
                  <a:gd name="T15" fmla="*/ 507 h 1202"/>
                  <a:gd name="T16" fmla="*/ 63 w 1513"/>
                  <a:gd name="T17" fmla="*/ 671 h 1202"/>
                  <a:gd name="T18" fmla="*/ 22 w 1513"/>
                  <a:gd name="T19" fmla="*/ 743 h 1202"/>
                  <a:gd name="T20" fmla="*/ 61 w 1513"/>
                  <a:gd name="T21" fmla="*/ 872 h 1202"/>
                  <a:gd name="T22" fmla="*/ 130 w 1513"/>
                  <a:gd name="T23" fmla="*/ 843 h 1202"/>
                  <a:gd name="T24" fmla="*/ 186 w 1513"/>
                  <a:gd name="T25" fmla="*/ 877 h 1202"/>
                  <a:gd name="T26" fmla="*/ 211 w 1513"/>
                  <a:gd name="T27" fmla="*/ 963 h 1202"/>
                  <a:gd name="T28" fmla="*/ 278 w 1513"/>
                  <a:gd name="T29" fmla="*/ 977 h 1202"/>
                  <a:gd name="T30" fmla="*/ 320 w 1513"/>
                  <a:gd name="T31" fmla="*/ 926 h 1202"/>
                  <a:gd name="T32" fmla="*/ 670 w 1513"/>
                  <a:gd name="T33" fmla="*/ 961 h 1202"/>
                  <a:gd name="T34" fmla="*/ 689 w 1513"/>
                  <a:gd name="T35" fmla="*/ 1022 h 1202"/>
                  <a:gd name="T36" fmla="*/ 1000 w 1513"/>
                  <a:gd name="T37" fmla="*/ 1093 h 1202"/>
                  <a:gd name="T38" fmla="*/ 1088 w 1513"/>
                  <a:gd name="T39" fmla="*/ 1202 h 1202"/>
                  <a:gd name="T40" fmla="*/ 1296 w 1513"/>
                  <a:gd name="T41" fmla="*/ 1164 h 1202"/>
                  <a:gd name="T42" fmla="*/ 1329 w 1513"/>
                  <a:gd name="T43" fmla="*/ 1109 h 1202"/>
                  <a:gd name="T44" fmla="*/ 1395 w 1513"/>
                  <a:gd name="T45" fmla="*/ 1093 h 1202"/>
                  <a:gd name="T46" fmla="*/ 1343 w 1513"/>
                  <a:gd name="T47" fmla="*/ 935 h 1202"/>
                  <a:gd name="T48" fmla="*/ 1274 w 1513"/>
                  <a:gd name="T49" fmla="*/ 869 h 1202"/>
                  <a:gd name="T50" fmla="*/ 1396 w 1513"/>
                  <a:gd name="T51" fmla="*/ 794 h 1202"/>
                  <a:gd name="T52" fmla="*/ 1433 w 1513"/>
                  <a:gd name="T53" fmla="*/ 740 h 1202"/>
                  <a:gd name="T54" fmla="*/ 1408 w 1513"/>
                  <a:gd name="T55" fmla="*/ 672 h 1202"/>
                  <a:gd name="T56" fmla="*/ 1513 w 1513"/>
                  <a:gd name="T57" fmla="*/ 559 h 1202"/>
                  <a:gd name="T58" fmla="*/ 1504 w 1513"/>
                  <a:gd name="T59" fmla="*/ 427 h 1202"/>
                  <a:gd name="T60" fmla="*/ 1350 w 1513"/>
                  <a:gd name="T61" fmla="*/ 254 h 1202"/>
                  <a:gd name="T62" fmla="*/ 1093 w 1513"/>
                  <a:gd name="T63" fmla="*/ 316 h 1202"/>
                  <a:gd name="T64" fmla="*/ 882 w 1513"/>
                  <a:gd name="T65" fmla="*/ 300 h 1202"/>
                  <a:gd name="T66" fmla="*/ 942 w 1513"/>
                  <a:gd name="T67" fmla="*/ 265 h 1202"/>
                  <a:gd name="T68" fmla="*/ 955 w 1513"/>
                  <a:gd name="T69" fmla="*/ 202 h 1202"/>
                  <a:gd name="T70" fmla="*/ 859 w 1513"/>
                  <a:gd name="T71" fmla="*/ 105 h 1202"/>
                  <a:gd name="T72" fmla="*/ 843 w 1513"/>
                  <a:gd name="T73" fmla="*/ 34 h 1202"/>
                  <a:gd name="T74" fmla="*/ 757 w 1513"/>
                  <a:gd name="T75" fmla="*/ 21 h 1202"/>
                  <a:gd name="T76" fmla="*/ 694 w 1513"/>
                  <a:gd name="T77" fmla="*/ 61 h 1202"/>
                  <a:gd name="T78" fmla="*/ 659 w 1513"/>
                  <a:gd name="T7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3" h="1202">
                    <a:moveTo>
                      <a:pt x="659" y="0"/>
                    </a:moveTo>
                    <a:lnTo>
                      <a:pt x="616" y="65"/>
                    </a:lnTo>
                    <a:lnTo>
                      <a:pt x="457" y="82"/>
                    </a:lnTo>
                    <a:lnTo>
                      <a:pt x="445" y="116"/>
                    </a:lnTo>
                    <a:lnTo>
                      <a:pt x="334" y="365"/>
                    </a:lnTo>
                    <a:lnTo>
                      <a:pt x="140" y="378"/>
                    </a:lnTo>
                    <a:lnTo>
                      <a:pt x="0" y="443"/>
                    </a:lnTo>
                    <a:lnTo>
                      <a:pt x="6" y="507"/>
                    </a:lnTo>
                    <a:lnTo>
                      <a:pt x="63" y="671"/>
                    </a:lnTo>
                    <a:lnTo>
                      <a:pt x="22" y="743"/>
                    </a:lnTo>
                    <a:lnTo>
                      <a:pt x="61" y="872"/>
                    </a:lnTo>
                    <a:lnTo>
                      <a:pt x="130" y="843"/>
                    </a:lnTo>
                    <a:lnTo>
                      <a:pt x="186" y="877"/>
                    </a:lnTo>
                    <a:lnTo>
                      <a:pt x="211" y="963"/>
                    </a:lnTo>
                    <a:lnTo>
                      <a:pt x="278" y="977"/>
                    </a:lnTo>
                    <a:lnTo>
                      <a:pt x="320" y="926"/>
                    </a:lnTo>
                    <a:lnTo>
                      <a:pt x="670" y="961"/>
                    </a:lnTo>
                    <a:lnTo>
                      <a:pt x="689" y="1022"/>
                    </a:lnTo>
                    <a:lnTo>
                      <a:pt x="1000" y="1093"/>
                    </a:lnTo>
                    <a:lnTo>
                      <a:pt x="1088" y="1202"/>
                    </a:lnTo>
                    <a:lnTo>
                      <a:pt x="1296" y="1164"/>
                    </a:lnTo>
                    <a:lnTo>
                      <a:pt x="1329" y="1109"/>
                    </a:lnTo>
                    <a:lnTo>
                      <a:pt x="1395" y="1093"/>
                    </a:lnTo>
                    <a:lnTo>
                      <a:pt x="1343" y="935"/>
                    </a:lnTo>
                    <a:lnTo>
                      <a:pt x="1274" y="869"/>
                    </a:lnTo>
                    <a:lnTo>
                      <a:pt x="1396" y="794"/>
                    </a:lnTo>
                    <a:lnTo>
                      <a:pt x="1433" y="740"/>
                    </a:lnTo>
                    <a:lnTo>
                      <a:pt x="1408" y="672"/>
                    </a:lnTo>
                    <a:lnTo>
                      <a:pt x="1513" y="559"/>
                    </a:lnTo>
                    <a:lnTo>
                      <a:pt x="1504" y="427"/>
                    </a:lnTo>
                    <a:lnTo>
                      <a:pt x="1350" y="254"/>
                    </a:lnTo>
                    <a:lnTo>
                      <a:pt x="1093" y="316"/>
                    </a:lnTo>
                    <a:lnTo>
                      <a:pt x="882" y="300"/>
                    </a:lnTo>
                    <a:lnTo>
                      <a:pt x="942" y="265"/>
                    </a:lnTo>
                    <a:lnTo>
                      <a:pt x="955" y="202"/>
                    </a:lnTo>
                    <a:lnTo>
                      <a:pt x="859" y="105"/>
                    </a:lnTo>
                    <a:lnTo>
                      <a:pt x="843" y="34"/>
                    </a:lnTo>
                    <a:lnTo>
                      <a:pt x="757" y="21"/>
                    </a:lnTo>
                    <a:lnTo>
                      <a:pt x="694" y="61"/>
                    </a:lnTo>
                    <a:lnTo>
                      <a:pt x="65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3" name="Freeform 42">
                <a:extLst>
                  <a:ext uri="{FF2B5EF4-FFF2-40B4-BE49-F238E27FC236}">
                    <a16:creationId xmlns:a16="http://schemas.microsoft.com/office/drawing/2014/main" id="{97BBB00D-2249-4870-8FA1-CCF9F828FC33}"/>
                  </a:ext>
                </a:extLst>
              </p:cNvPr>
              <p:cNvSpPr>
                <a:spLocks/>
              </p:cNvSpPr>
              <p:nvPr/>
            </p:nvSpPr>
            <p:spPr bwMode="auto">
              <a:xfrm>
                <a:off x="4318" y="1112"/>
                <a:ext cx="457" cy="372"/>
              </a:xfrm>
              <a:custGeom>
                <a:avLst/>
                <a:gdLst>
                  <a:gd name="T0" fmla="*/ 211 w 1370"/>
                  <a:gd name="T1" fmla="*/ 245 h 1115"/>
                  <a:gd name="T2" fmla="*/ 136 w 1370"/>
                  <a:gd name="T3" fmla="*/ 142 h 1115"/>
                  <a:gd name="T4" fmla="*/ 67 w 1370"/>
                  <a:gd name="T5" fmla="*/ 255 h 1115"/>
                  <a:gd name="T6" fmla="*/ 0 w 1370"/>
                  <a:gd name="T7" fmla="*/ 273 h 1115"/>
                  <a:gd name="T8" fmla="*/ 10 w 1370"/>
                  <a:gd name="T9" fmla="*/ 469 h 1115"/>
                  <a:gd name="T10" fmla="*/ 93 w 1370"/>
                  <a:gd name="T11" fmla="*/ 502 h 1115"/>
                  <a:gd name="T12" fmla="*/ 196 w 1370"/>
                  <a:gd name="T13" fmla="*/ 631 h 1115"/>
                  <a:gd name="T14" fmla="*/ 253 w 1370"/>
                  <a:gd name="T15" fmla="*/ 820 h 1115"/>
                  <a:gd name="T16" fmla="*/ 299 w 1370"/>
                  <a:gd name="T17" fmla="*/ 770 h 1115"/>
                  <a:gd name="T18" fmla="*/ 382 w 1370"/>
                  <a:gd name="T19" fmla="*/ 864 h 1115"/>
                  <a:gd name="T20" fmla="*/ 497 w 1370"/>
                  <a:gd name="T21" fmla="*/ 1115 h 1115"/>
                  <a:gd name="T22" fmla="*/ 787 w 1370"/>
                  <a:gd name="T23" fmla="*/ 1079 h 1115"/>
                  <a:gd name="T24" fmla="*/ 853 w 1370"/>
                  <a:gd name="T25" fmla="*/ 1110 h 1115"/>
                  <a:gd name="T26" fmla="*/ 904 w 1370"/>
                  <a:gd name="T27" fmla="*/ 1065 h 1115"/>
                  <a:gd name="T28" fmla="*/ 1045 w 1370"/>
                  <a:gd name="T29" fmla="*/ 1044 h 1115"/>
                  <a:gd name="T30" fmla="*/ 1153 w 1370"/>
                  <a:gd name="T31" fmla="*/ 955 h 1115"/>
                  <a:gd name="T32" fmla="*/ 1242 w 1370"/>
                  <a:gd name="T33" fmla="*/ 966 h 1115"/>
                  <a:gd name="T34" fmla="*/ 1242 w 1370"/>
                  <a:gd name="T35" fmla="*/ 965 h 1115"/>
                  <a:gd name="T36" fmla="*/ 1237 w 1370"/>
                  <a:gd name="T37" fmla="*/ 856 h 1115"/>
                  <a:gd name="T38" fmla="*/ 1366 w 1370"/>
                  <a:gd name="T39" fmla="*/ 798 h 1115"/>
                  <a:gd name="T40" fmla="*/ 1370 w 1370"/>
                  <a:gd name="T41" fmla="*/ 735 h 1115"/>
                  <a:gd name="T42" fmla="*/ 1357 w 1370"/>
                  <a:gd name="T43" fmla="*/ 509 h 1115"/>
                  <a:gd name="T44" fmla="*/ 1228 w 1370"/>
                  <a:gd name="T45" fmla="*/ 440 h 1115"/>
                  <a:gd name="T46" fmla="*/ 1173 w 1370"/>
                  <a:gd name="T47" fmla="*/ 320 h 1115"/>
                  <a:gd name="T48" fmla="*/ 1188 w 1370"/>
                  <a:gd name="T49" fmla="*/ 243 h 1115"/>
                  <a:gd name="T50" fmla="*/ 1112 w 1370"/>
                  <a:gd name="T51" fmla="*/ 216 h 1115"/>
                  <a:gd name="T52" fmla="*/ 1055 w 1370"/>
                  <a:gd name="T53" fmla="*/ 251 h 1115"/>
                  <a:gd name="T54" fmla="*/ 1021 w 1370"/>
                  <a:gd name="T55" fmla="*/ 237 h 1115"/>
                  <a:gd name="T56" fmla="*/ 989 w 1370"/>
                  <a:gd name="T57" fmla="*/ 224 h 1115"/>
                  <a:gd name="T58" fmla="*/ 925 w 1370"/>
                  <a:gd name="T59" fmla="*/ 199 h 1115"/>
                  <a:gd name="T60" fmla="*/ 865 w 1370"/>
                  <a:gd name="T61" fmla="*/ 153 h 1115"/>
                  <a:gd name="T62" fmla="*/ 857 w 1370"/>
                  <a:gd name="T63" fmla="*/ 13 h 1115"/>
                  <a:gd name="T64" fmla="*/ 784 w 1370"/>
                  <a:gd name="T65" fmla="*/ 0 h 1115"/>
                  <a:gd name="T66" fmla="*/ 635 w 1370"/>
                  <a:gd name="T67" fmla="*/ 21 h 1115"/>
                  <a:gd name="T68" fmla="*/ 418 w 1370"/>
                  <a:gd name="T69" fmla="*/ 196 h 1115"/>
                  <a:gd name="T70" fmla="*/ 418 w 1370"/>
                  <a:gd name="T71" fmla="*/ 271 h 1115"/>
                  <a:gd name="T72" fmla="*/ 211 w 1370"/>
                  <a:gd name="T73" fmla="*/ 24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115">
                    <a:moveTo>
                      <a:pt x="211" y="245"/>
                    </a:moveTo>
                    <a:lnTo>
                      <a:pt x="136" y="142"/>
                    </a:lnTo>
                    <a:lnTo>
                      <a:pt x="67" y="255"/>
                    </a:lnTo>
                    <a:lnTo>
                      <a:pt x="0" y="273"/>
                    </a:lnTo>
                    <a:lnTo>
                      <a:pt x="10" y="469"/>
                    </a:lnTo>
                    <a:lnTo>
                      <a:pt x="93" y="502"/>
                    </a:lnTo>
                    <a:lnTo>
                      <a:pt x="196" y="631"/>
                    </a:lnTo>
                    <a:lnTo>
                      <a:pt x="253" y="820"/>
                    </a:lnTo>
                    <a:lnTo>
                      <a:pt x="299" y="770"/>
                    </a:lnTo>
                    <a:lnTo>
                      <a:pt x="382" y="864"/>
                    </a:lnTo>
                    <a:lnTo>
                      <a:pt x="497" y="1115"/>
                    </a:lnTo>
                    <a:lnTo>
                      <a:pt x="787" y="1079"/>
                    </a:lnTo>
                    <a:lnTo>
                      <a:pt x="853" y="1110"/>
                    </a:lnTo>
                    <a:lnTo>
                      <a:pt x="904" y="1065"/>
                    </a:lnTo>
                    <a:lnTo>
                      <a:pt x="1045" y="1044"/>
                    </a:lnTo>
                    <a:lnTo>
                      <a:pt x="1153" y="955"/>
                    </a:lnTo>
                    <a:lnTo>
                      <a:pt x="1242" y="966"/>
                    </a:lnTo>
                    <a:lnTo>
                      <a:pt x="1242" y="965"/>
                    </a:lnTo>
                    <a:lnTo>
                      <a:pt x="1237" y="856"/>
                    </a:lnTo>
                    <a:lnTo>
                      <a:pt x="1366" y="798"/>
                    </a:lnTo>
                    <a:lnTo>
                      <a:pt x="1370" y="735"/>
                    </a:lnTo>
                    <a:lnTo>
                      <a:pt x="1357" y="509"/>
                    </a:lnTo>
                    <a:lnTo>
                      <a:pt x="1228" y="440"/>
                    </a:lnTo>
                    <a:lnTo>
                      <a:pt x="1173" y="320"/>
                    </a:lnTo>
                    <a:lnTo>
                      <a:pt x="1188" y="243"/>
                    </a:lnTo>
                    <a:lnTo>
                      <a:pt x="1112" y="216"/>
                    </a:lnTo>
                    <a:lnTo>
                      <a:pt x="1055" y="251"/>
                    </a:lnTo>
                    <a:lnTo>
                      <a:pt x="1021" y="237"/>
                    </a:lnTo>
                    <a:lnTo>
                      <a:pt x="989" y="224"/>
                    </a:lnTo>
                    <a:lnTo>
                      <a:pt x="925" y="199"/>
                    </a:lnTo>
                    <a:lnTo>
                      <a:pt x="865" y="153"/>
                    </a:lnTo>
                    <a:lnTo>
                      <a:pt x="857" y="13"/>
                    </a:lnTo>
                    <a:lnTo>
                      <a:pt x="784" y="0"/>
                    </a:lnTo>
                    <a:lnTo>
                      <a:pt x="635" y="21"/>
                    </a:lnTo>
                    <a:lnTo>
                      <a:pt x="418" y="196"/>
                    </a:lnTo>
                    <a:lnTo>
                      <a:pt x="418" y="271"/>
                    </a:lnTo>
                    <a:lnTo>
                      <a:pt x="211" y="24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4" name="Freeform 43">
                <a:extLst>
                  <a:ext uri="{FF2B5EF4-FFF2-40B4-BE49-F238E27FC236}">
                    <a16:creationId xmlns:a16="http://schemas.microsoft.com/office/drawing/2014/main" id="{A504EA24-A1B9-4A7E-BCD0-8A269A5CA230}"/>
                  </a:ext>
                </a:extLst>
              </p:cNvPr>
              <p:cNvSpPr>
                <a:spLocks/>
              </p:cNvSpPr>
              <p:nvPr/>
            </p:nvSpPr>
            <p:spPr bwMode="auto">
              <a:xfrm>
                <a:off x="4147" y="1268"/>
                <a:ext cx="465" cy="495"/>
              </a:xfrm>
              <a:custGeom>
                <a:avLst/>
                <a:gdLst>
                  <a:gd name="T0" fmla="*/ 170 w 1397"/>
                  <a:gd name="T1" fmla="*/ 70 h 1484"/>
                  <a:gd name="T2" fmla="*/ 166 w 1397"/>
                  <a:gd name="T3" fmla="*/ 203 h 1484"/>
                  <a:gd name="T4" fmla="*/ 76 w 1397"/>
                  <a:gd name="T5" fmla="*/ 326 h 1484"/>
                  <a:gd name="T6" fmla="*/ 230 w 1397"/>
                  <a:gd name="T7" fmla="*/ 499 h 1484"/>
                  <a:gd name="T8" fmla="*/ 239 w 1397"/>
                  <a:gd name="T9" fmla="*/ 631 h 1484"/>
                  <a:gd name="T10" fmla="*/ 134 w 1397"/>
                  <a:gd name="T11" fmla="*/ 744 h 1484"/>
                  <a:gd name="T12" fmla="*/ 159 w 1397"/>
                  <a:gd name="T13" fmla="*/ 812 h 1484"/>
                  <a:gd name="T14" fmla="*/ 122 w 1397"/>
                  <a:gd name="T15" fmla="*/ 866 h 1484"/>
                  <a:gd name="T16" fmla="*/ 0 w 1397"/>
                  <a:gd name="T17" fmla="*/ 941 h 1484"/>
                  <a:gd name="T18" fmla="*/ 69 w 1397"/>
                  <a:gd name="T19" fmla="*/ 1007 h 1484"/>
                  <a:gd name="T20" fmla="*/ 121 w 1397"/>
                  <a:gd name="T21" fmla="*/ 1165 h 1484"/>
                  <a:gd name="T22" fmla="*/ 121 w 1397"/>
                  <a:gd name="T23" fmla="*/ 1166 h 1484"/>
                  <a:gd name="T24" fmla="*/ 198 w 1397"/>
                  <a:gd name="T25" fmla="*/ 1166 h 1484"/>
                  <a:gd name="T26" fmla="*/ 369 w 1397"/>
                  <a:gd name="T27" fmla="*/ 1277 h 1484"/>
                  <a:gd name="T28" fmla="*/ 507 w 1397"/>
                  <a:gd name="T29" fmla="*/ 1277 h 1484"/>
                  <a:gd name="T30" fmla="*/ 613 w 1397"/>
                  <a:gd name="T31" fmla="*/ 1179 h 1484"/>
                  <a:gd name="T32" fmla="*/ 702 w 1397"/>
                  <a:gd name="T33" fmla="*/ 1308 h 1484"/>
                  <a:gd name="T34" fmla="*/ 829 w 1397"/>
                  <a:gd name="T35" fmla="*/ 1376 h 1484"/>
                  <a:gd name="T36" fmla="*/ 961 w 1397"/>
                  <a:gd name="T37" fmla="*/ 1356 h 1484"/>
                  <a:gd name="T38" fmla="*/ 983 w 1397"/>
                  <a:gd name="T39" fmla="*/ 1440 h 1484"/>
                  <a:gd name="T40" fmla="*/ 1046 w 1397"/>
                  <a:gd name="T41" fmla="*/ 1420 h 1484"/>
                  <a:gd name="T42" fmla="*/ 1081 w 1397"/>
                  <a:gd name="T43" fmla="*/ 1484 h 1484"/>
                  <a:gd name="T44" fmla="*/ 1209 w 1397"/>
                  <a:gd name="T45" fmla="*/ 1474 h 1484"/>
                  <a:gd name="T46" fmla="*/ 1210 w 1397"/>
                  <a:gd name="T47" fmla="*/ 1474 h 1484"/>
                  <a:gd name="T48" fmla="*/ 1181 w 1397"/>
                  <a:gd name="T49" fmla="*/ 1413 h 1484"/>
                  <a:gd name="T50" fmla="*/ 1211 w 1397"/>
                  <a:gd name="T51" fmla="*/ 1227 h 1484"/>
                  <a:gd name="T52" fmla="*/ 1365 w 1397"/>
                  <a:gd name="T53" fmla="*/ 987 h 1484"/>
                  <a:gd name="T54" fmla="*/ 1325 w 1397"/>
                  <a:gd name="T55" fmla="*/ 936 h 1484"/>
                  <a:gd name="T56" fmla="*/ 1389 w 1397"/>
                  <a:gd name="T57" fmla="*/ 886 h 1484"/>
                  <a:gd name="T58" fmla="*/ 1397 w 1397"/>
                  <a:gd name="T59" fmla="*/ 801 h 1484"/>
                  <a:gd name="T60" fmla="*/ 1326 w 1397"/>
                  <a:gd name="T61" fmla="*/ 712 h 1484"/>
                  <a:gd name="T62" fmla="*/ 1368 w 1397"/>
                  <a:gd name="T63" fmla="*/ 641 h 1484"/>
                  <a:gd name="T64" fmla="*/ 1302 w 1397"/>
                  <a:gd name="T65" fmla="*/ 610 h 1484"/>
                  <a:gd name="T66" fmla="*/ 1012 w 1397"/>
                  <a:gd name="T67" fmla="*/ 646 h 1484"/>
                  <a:gd name="T68" fmla="*/ 897 w 1397"/>
                  <a:gd name="T69" fmla="*/ 395 h 1484"/>
                  <a:gd name="T70" fmla="*/ 814 w 1397"/>
                  <a:gd name="T71" fmla="*/ 301 h 1484"/>
                  <a:gd name="T72" fmla="*/ 768 w 1397"/>
                  <a:gd name="T73" fmla="*/ 351 h 1484"/>
                  <a:gd name="T74" fmla="*/ 711 w 1397"/>
                  <a:gd name="T75" fmla="*/ 162 h 1484"/>
                  <a:gd name="T76" fmla="*/ 608 w 1397"/>
                  <a:gd name="T77" fmla="*/ 33 h 1484"/>
                  <a:gd name="T78" fmla="*/ 525 w 1397"/>
                  <a:gd name="T79" fmla="*/ 0 h 1484"/>
                  <a:gd name="T80" fmla="*/ 170 w 1397"/>
                  <a:gd name="T81" fmla="*/ 70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7" h="1484">
                    <a:moveTo>
                      <a:pt x="170" y="70"/>
                    </a:moveTo>
                    <a:lnTo>
                      <a:pt x="166" y="203"/>
                    </a:lnTo>
                    <a:lnTo>
                      <a:pt x="76" y="326"/>
                    </a:lnTo>
                    <a:lnTo>
                      <a:pt x="230" y="499"/>
                    </a:lnTo>
                    <a:lnTo>
                      <a:pt x="239" y="631"/>
                    </a:lnTo>
                    <a:lnTo>
                      <a:pt x="134" y="744"/>
                    </a:lnTo>
                    <a:lnTo>
                      <a:pt x="159" y="812"/>
                    </a:lnTo>
                    <a:lnTo>
                      <a:pt x="122" y="866"/>
                    </a:lnTo>
                    <a:lnTo>
                      <a:pt x="0" y="941"/>
                    </a:lnTo>
                    <a:lnTo>
                      <a:pt x="69" y="1007"/>
                    </a:lnTo>
                    <a:lnTo>
                      <a:pt x="121" y="1165"/>
                    </a:lnTo>
                    <a:lnTo>
                      <a:pt x="121" y="1166"/>
                    </a:lnTo>
                    <a:lnTo>
                      <a:pt x="198" y="1166"/>
                    </a:lnTo>
                    <a:lnTo>
                      <a:pt x="369" y="1277"/>
                    </a:lnTo>
                    <a:lnTo>
                      <a:pt x="507" y="1277"/>
                    </a:lnTo>
                    <a:lnTo>
                      <a:pt x="613" y="1179"/>
                    </a:lnTo>
                    <a:lnTo>
                      <a:pt x="702" y="1308"/>
                    </a:lnTo>
                    <a:lnTo>
                      <a:pt x="829" y="1376"/>
                    </a:lnTo>
                    <a:lnTo>
                      <a:pt x="961" y="1356"/>
                    </a:lnTo>
                    <a:lnTo>
                      <a:pt x="983" y="1440"/>
                    </a:lnTo>
                    <a:lnTo>
                      <a:pt x="1046" y="1420"/>
                    </a:lnTo>
                    <a:lnTo>
                      <a:pt x="1081" y="1484"/>
                    </a:lnTo>
                    <a:lnTo>
                      <a:pt x="1209" y="1474"/>
                    </a:lnTo>
                    <a:lnTo>
                      <a:pt x="1210" y="1474"/>
                    </a:lnTo>
                    <a:lnTo>
                      <a:pt x="1181" y="1413"/>
                    </a:lnTo>
                    <a:lnTo>
                      <a:pt x="1211" y="1227"/>
                    </a:lnTo>
                    <a:lnTo>
                      <a:pt x="1365" y="987"/>
                    </a:lnTo>
                    <a:lnTo>
                      <a:pt x="1325" y="936"/>
                    </a:lnTo>
                    <a:lnTo>
                      <a:pt x="1389" y="886"/>
                    </a:lnTo>
                    <a:lnTo>
                      <a:pt x="1397" y="801"/>
                    </a:lnTo>
                    <a:lnTo>
                      <a:pt x="1326" y="712"/>
                    </a:lnTo>
                    <a:lnTo>
                      <a:pt x="1368" y="641"/>
                    </a:lnTo>
                    <a:lnTo>
                      <a:pt x="1302" y="610"/>
                    </a:lnTo>
                    <a:lnTo>
                      <a:pt x="1012" y="646"/>
                    </a:lnTo>
                    <a:lnTo>
                      <a:pt x="897" y="395"/>
                    </a:lnTo>
                    <a:lnTo>
                      <a:pt x="814" y="301"/>
                    </a:lnTo>
                    <a:lnTo>
                      <a:pt x="768" y="351"/>
                    </a:lnTo>
                    <a:lnTo>
                      <a:pt x="711" y="162"/>
                    </a:lnTo>
                    <a:lnTo>
                      <a:pt x="608" y="33"/>
                    </a:lnTo>
                    <a:lnTo>
                      <a:pt x="525" y="0"/>
                    </a:lnTo>
                    <a:lnTo>
                      <a:pt x="170" y="7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5" name="Freeform 44">
                <a:extLst>
                  <a:ext uri="{FF2B5EF4-FFF2-40B4-BE49-F238E27FC236}">
                    <a16:creationId xmlns:a16="http://schemas.microsoft.com/office/drawing/2014/main" id="{56DCB822-A75A-4722-BE31-AC901B3EC213}"/>
                  </a:ext>
                </a:extLst>
              </p:cNvPr>
              <p:cNvSpPr>
                <a:spLocks/>
              </p:cNvSpPr>
              <p:nvPr/>
            </p:nvSpPr>
            <p:spPr bwMode="auto">
              <a:xfrm>
                <a:off x="4709" y="1118"/>
                <a:ext cx="400" cy="519"/>
              </a:xfrm>
              <a:custGeom>
                <a:avLst/>
                <a:gdLst>
                  <a:gd name="T0" fmla="*/ 306 w 1198"/>
                  <a:gd name="T1" fmla="*/ 0 h 1558"/>
                  <a:gd name="T2" fmla="*/ 109 w 1198"/>
                  <a:gd name="T3" fmla="*/ 51 h 1558"/>
                  <a:gd name="T4" fmla="*/ 160 w 1198"/>
                  <a:gd name="T5" fmla="*/ 107 h 1558"/>
                  <a:gd name="T6" fmla="*/ 106 w 1198"/>
                  <a:gd name="T7" fmla="*/ 159 h 1558"/>
                  <a:gd name="T8" fmla="*/ 123 w 1198"/>
                  <a:gd name="T9" fmla="*/ 225 h 1558"/>
                  <a:gd name="T10" fmla="*/ 15 w 1198"/>
                  <a:gd name="T11" fmla="*/ 226 h 1558"/>
                  <a:gd name="T12" fmla="*/ 0 w 1198"/>
                  <a:gd name="T13" fmla="*/ 303 h 1558"/>
                  <a:gd name="T14" fmla="*/ 55 w 1198"/>
                  <a:gd name="T15" fmla="*/ 423 h 1558"/>
                  <a:gd name="T16" fmla="*/ 184 w 1198"/>
                  <a:gd name="T17" fmla="*/ 492 h 1558"/>
                  <a:gd name="T18" fmla="*/ 197 w 1198"/>
                  <a:gd name="T19" fmla="*/ 718 h 1558"/>
                  <a:gd name="T20" fmla="*/ 193 w 1198"/>
                  <a:gd name="T21" fmla="*/ 781 h 1558"/>
                  <a:gd name="T22" fmla="*/ 64 w 1198"/>
                  <a:gd name="T23" fmla="*/ 839 h 1558"/>
                  <a:gd name="T24" fmla="*/ 69 w 1198"/>
                  <a:gd name="T25" fmla="*/ 948 h 1558"/>
                  <a:gd name="T26" fmla="*/ 149 w 1198"/>
                  <a:gd name="T27" fmla="*/ 964 h 1558"/>
                  <a:gd name="T28" fmla="*/ 162 w 1198"/>
                  <a:gd name="T29" fmla="*/ 1027 h 1558"/>
                  <a:gd name="T30" fmla="*/ 222 w 1198"/>
                  <a:gd name="T31" fmla="*/ 1050 h 1558"/>
                  <a:gd name="T32" fmla="*/ 214 w 1198"/>
                  <a:gd name="T33" fmla="*/ 1117 h 1558"/>
                  <a:gd name="T34" fmla="*/ 282 w 1198"/>
                  <a:gd name="T35" fmla="*/ 1122 h 1558"/>
                  <a:gd name="T36" fmla="*/ 322 w 1198"/>
                  <a:gd name="T37" fmla="*/ 1174 h 1558"/>
                  <a:gd name="T38" fmla="*/ 346 w 1198"/>
                  <a:gd name="T39" fmla="*/ 1245 h 1558"/>
                  <a:gd name="T40" fmla="*/ 282 w 1198"/>
                  <a:gd name="T41" fmla="*/ 1300 h 1558"/>
                  <a:gd name="T42" fmla="*/ 335 w 1198"/>
                  <a:gd name="T43" fmla="*/ 1411 h 1558"/>
                  <a:gd name="T44" fmla="*/ 546 w 1198"/>
                  <a:gd name="T45" fmla="*/ 1456 h 1558"/>
                  <a:gd name="T46" fmla="*/ 615 w 1198"/>
                  <a:gd name="T47" fmla="*/ 1492 h 1558"/>
                  <a:gd name="T48" fmla="*/ 615 w 1198"/>
                  <a:gd name="T49" fmla="*/ 1558 h 1558"/>
                  <a:gd name="T50" fmla="*/ 725 w 1198"/>
                  <a:gd name="T51" fmla="*/ 1514 h 1558"/>
                  <a:gd name="T52" fmla="*/ 753 w 1198"/>
                  <a:gd name="T53" fmla="*/ 1456 h 1558"/>
                  <a:gd name="T54" fmla="*/ 904 w 1198"/>
                  <a:gd name="T55" fmla="*/ 1367 h 1558"/>
                  <a:gd name="T56" fmla="*/ 954 w 1198"/>
                  <a:gd name="T57" fmla="*/ 1408 h 1558"/>
                  <a:gd name="T58" fmla="*/ 1025 w 1198"/>
                  <a:gd name="T59" fmla="*/ 1385 h 1558"/>
                  <a:gd name="T60" fmla="*/ 1032 w 1198"/>
                  <a:gd name="T61" fmla="*/ 1194 h 1558"/>
                  <a:gd name="T62" fmla="*/ 1081 w 1198"/>
                  <a:gd name="T63" fmla="*/ 1138 h 1558"/>
                  <a:gd name="T64" fmla="*/ 1146 w 1198"/>
                  <a:gd name="T65" fmla="*/ 1146 h 1558"/>
                  <a:gd name="T66" fmla="*/ 1198 w 1198"/>
                  <a:gd name="T67" fmla="*/ 1073 h 1558"/>
                  <a:gd name="T68" fmla="*/ 1193 w 1198"/>
                  <a:gd name="T69" fmla="*/ 1040 h 1558"/>
                  <a:gd name="T70" fmla="*/ 1193 w 1198"/>
                  <a:gd name="T71" fmla="*/ 1039 h 1558"/>
                  <a:gd name="T72" fmla="*/ 1163 w 1198"/>
                  <a:gd name="T73" fmla="*/ 981 h 1558"/>
                  <a:gd name="T74" fmla="*/ 1103 w 1198"/>
                  <a:gd name="T75" fmla="*/ 1005 h 1558"/>
                  <a:gd name="T76" fmla="*/ 1097 w 1198"/>
                  <a:gd name="T77" fmla="*/ 933 h 1558"/>
                  <a:gd name="T78" fmla="*/ 971 w 1198"/>
                  <a:gd name="T79" fmla="*/ 826 h 1558"/>
                  <a:gd name="T80" fmla="*/ 1012 w 1198"/>
                  <a:gd name="T81" fmla="*/ 630 h 1558"/>
                  <a:gd name="T82" fmla="*/ 717 w 1198"/>
                  <a:gd name="T83" fmla="*/ 412 h 1558"/>
                  <a:gd name="T84" fmla="*/ 773 w 1198"/>
                  <a:gd name="T85" fmla="*/ 358 h 1558"/>
                  <a:gd name="T86" fmla="*/ 384 w 1198"/>
                  <a:gd name="T87" fmla="*/ 119 h 1558"/>
                  <a:gd name="T88" fmla="*/ 306 w 1198"/>
                  <a:gd name="T8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8" h="1558">
                    <a:moveTo>
                      <a:pt x="306" y="0"/>
                    </a:moveTo>
                    <a:lnTo>
                      <a:pt x="109" y="51"/>
                    </a:lnTo>
                    <a:lnTo>
                      <a:pt x="160" y="107"/>
                    </a:lnTo>
                    <a:lnTo>
                      <a:pt x="106" y="159"/>
                    </a:lnTo>
                    <a:lnTo>
                      <a:pt x="123" y="225"/>
                    </a:lnTo>
                    <a:lnTo>
                      <a:pt x="15" y="226"/>
                    </a:lnTo>
                    <a:lnTo>
                      <a:pt x="0" y="303"/>
                    </a:lnTo>
                    <a:lnTo>
                      <a:pt x="55" y="423"/>
                    </a:lnTo>
                    <a:lnTo>
                      <a:pt x="184" y="492"/>
                    </a:lnTo>
                    <a:lnTo>
                      <a:pt x="197" y="718"/>
                    </a:lnTo>
                    <a:lnTo>
                      <a:pt x="193" y="781"/>
                    </a:lnTo>
                    <a:lnTo>
                      <a:pt x="64" y="839"/>
                    </a:lnTo>
                    <a:lnTo>
                      <a:pt x="69" y="948"/>
                    </a:lnTo>
                    <a:lnTo>
                      <a:pt x="149" y="964"/>
                    </a:lnTo>
                    <a:lnTo>
                      <a:pt x="162" y="1027"/>
                    </a:lnTo>
                    <a:lnTo>
                      <a:pt x="222" y="1050"/>
                    </a:lnTo>
                    <a:lnTo>
                      <a:pt x="214" y="1117"/>
                    </a:lnTo>
                    <a:lnTo>
                      <a:pt x="282" y="1122"/>
                    </a:lnTo>
                    <a:lnTo>
                      <a:pt x="322" y="1174"/>
                    </a:lnTo>
                    <a:lnTo>
                      <a:pt x="346" y="1245"/>
                    </a:lnTo>
                    <a:lnTo>
                      <a:pt x="282" y="1300"/>
                    </a:lnTo>
                    <a:lnTo>
                      <a:pt x="335" y="1411"/>
                    </a:lnTo>
                    <a:lnTo>
                      <a:pt x="546" y="1456"/>
                    </a:lnTo>
                    <a:lnTo>
                      <a:pt x="615" y="1492"/>
                    </a:lnTo>
                    <a:lnTo>
                      <a:pt x="615" y="1558"/>
                    </a:lnTo>
                    <a:lnTo>
                      <a:pt x="725" y="1514"/>
                    </a:lnTo>
                    <a:lnTo>
                      <a:pt x="753" y="1456"/>
                    </a:lnTo>
                    <a:lnTo>
                      <a:pt x="904" y="1367"/>
                    </a:lnTo>
                    <a:lnTo>
                      <a:pt x="954" y="1408"/>
                    </a:lnTo>
                    <a:lnTo>
                      <a:pt x="1025" y="1385"/>
                    </a:lnTo>
                    <a:lnTo>
                      <a:pt x="1032" y="1194"/>
                    </a:lnTo>
                    <a:lnTo>
                      <a:pt x="1081" y="1138"/>
                    </a:lnTo>
                    <a:lnTo>
                      <a:pt x="1146" y="1146"/>
                    </a:lnTo>
                    <a:lnTo>
                      <a:pt x="1198" y="1073"/>
                    </a:lnTo>
                    <a:lnTo>
                      <a:pt x="1193" y="1040"/>
                    </a:lnTo>
                    <a:lnTo>
                      <a:pt x="1193" y="1039"/>
                    </a:lnTo>
                    <a:lnTo>
                      <a:pt x="1163" y="981"/>
                    </a:lnTo>
                    <a:lnTo>
                      <a:pt x="1103" y="1005"/>
                    </a:lnTo>
                    <a:lnTo>
                      <a:pt x="1097" y="933"/>
                    </a:lnTo>
                    <a:lnTo>
                      <a:pt x="971" y="826"/>
                    </a:lnTo>
                    <a:lnTo>
                      <a:pt x="1012" y="630"/>
                    </a:lnTo>
                    <a:lnTo>
                      <a:pt x="717" y="412"/>
                    </a:lnTo>
                    <a:lnTo>
                      <a:pt x="773" y="358"/>
                    </a:lnTo>
                    <a:lnTo>
                      <a:pt x="384" y="119"/>
                    </a:lnTo>
                    <a:lnTo>
                      <a:pt x="306"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6" name="Freeform 45">
                <a:extLst>
                  <a:ext uri="{FF2B5EF4-FFF2-40B4-BE49-F238E27FC236}">
                    <a16:creationId xmlns:a16="http://schemas.microsoft.com/office/drawing/2014/main" id="{34FC21C7-C7CA-430C-8EE7-F4E2C3924E89}"/>
                  </a:ext>
                </a:extLst>
              </p:cNvPr>
              <p:cNvSpPr>
                <a:spLocks/>
              </p:cNvSpPr>
              <p:nvPr/>
            </p:nvSpPr>
            <p:spPr bwMode="auto">
              <a:xfrm>
                <a:off x="4540" y="1430"/>
                <a:ext cx="463" cy="531"/>
              </a:xfrm>
              <a:custGeom>
                <a:avLst/>
                <a:gdLst>
                  <a:gd name="T0" fmla="*/ 487 w 1388"/>
                  <a:gd name="T1" fmla="*/ 0 h 1593"/>
                  <a:gd name="T2" fmla="*/ 379 w 1388"/>
                  <a:gd name="T3" fmla="*/ 89 h 1593"/>
                  <a:gd name="T4" fmla="*/ 238 w 1388"/>
                  <a:gd name="T5" fmla="*/ 110 h 1593"/>
                  <a:gd name="T6" fmla="*/ 187 w 1388"/>
                  <a:gd name="T7" fmla="*/ 155 h 1593"/>
                  <a:gd name="T8" fmla="*/ 145 w 1388"/>
                  <a:gd name="T9" fmla="*/ 226 h 1593"/>
                  <a:gd name="T10" fmla="*/ 216 w 1388"/>
                  <a:gd name="T11" fmla="*/ 315 h 1593"/>
                  <a:gd name="T12" fmla="*/ 208 w 1388"/>
                  <a:gd name="T13" fmla="*/ 400 h 1593"/>
                  <a:gd name="T14" fmla="*/ 144 w 1388"/>
                  <a:gd name="T15" fmla="*/ 450 h 1593"/>
                  <a:gd name="T16" fmla="*/ 184 w 1388"/>
                  <a:gd name="T17" fmla="*/ 501 h 1593"/>
                  <a:gd name="T18" fmla="*/ 30 w 1388"/>
                  <a:gd name="T19" fmla="*/ 741 h 1593"/>
                  <a:gd name="T20" fmla="*/ 0 w 1388"/>
                  <a:gd name="T21" fmla="*/ 927 h 1593"/>
                  <a:gd name="T22" fmla="*/ 29 w 1388"/>
                  <a:gd name="T23" fmla="*/ 988 h 1593"/>
                  <a:gd name="T24" fmla="*/ 28 w 1388"/>
                  <a:gd name="T25" fmla="*/ 988 h 1593"/>
                  <a:gd name="T26" fmla="*/ 56 w 1388"/>
                  <a:gd name="T27" fmla="*/ 1127 h 1593"/>
                  <a:gd name="T28" fmla="*/ 141 w 1388"/>
                  <a:gd name="T29" fmla="*/ 1155 h 1593"/>
                  <a:gd name="T30" fmla="*/ 133 w 1388"/>
                  <a:gd name="T31" fmla="*/ 1227 h 1593"/>
                  <a:gd name="T32" fmla="*/ 133 w 1388"/>
                  <a:gd name="T33" fmla="*/ 1246 h 1593"/>
                  <a:gd name="T34" fmla="*/ 189 w 1388"/>
                  <a:gd name="T35" fmla="*/ 1305 h 1593"/>
                  <a:gd name="T36" fmla="*/ 318 w 1388"/>
                  <a:gd name="T37" fmla="*/ 1344 h 1593"/>
                  <a:gd name="T38" fmla="*/ 349 w 1388"/>
                  <a:gd name="T39" fmla="*/ 1404 h 1593"/>
                  <a:gd name="T40" fmla="*/ 476 w 1388"/>
                  <a:gd name="T41" fmla="*/ 1447 h 1593"/>
                  <a:gd name="T42" fmla="*/ 605 w 1388"/>
                  <a:gd name="T43" fmla="*/ 1593 h 1593"/>
                  <a:gd name="T44" fmla="*/ 806 w 1388"/>
                  <a:gd name="T45" fmla="*/ 1496 h 1593"/>
                  <a:gd name="T46" fmla="*/ 1152 w 1388"/>
                  <a:gd name="T47" fmla="*/ 1462 h 1593"/>
                  <a:gd name="T48" fmla="*/ 1152 w 1388"/>
                  <a:gd name="T49" fmla="*/ 1463 h 1593"/>
                  <a:gd name="T50" fmla="*/ 1177 w 1388"/>
                  <a:gd name="T51" fmla="*/ 1369 h 1593"/>
                  <a:gd name="T52" fmla="*/ 1320 w 1388"/>
                  <a:gd name="T53" fmla="*/ 1214 h 1593"/>
                  <a:gd name="T54" fmla="*/ 1361 w 1388"/>
                  <a:gd name="T55" fmla="*/ 1025 h 1593"/>
                  <a:gd name="T56" fmla="*/ 1388 w 1388"/>
                  <a:gd name="T57" fmla="*/ 995 h 1593"/>
                  <a:gd name="T58" fmla="*/ 1298 w 1388"/>
                  <a:gd name="T59" fmla="*/ 808 h 1593"/>
                  <a:gd name="T60" fmla="*/ 1238 w 1388"/>
                  <a:gd name="T61" fmla="*/ 775 h 1593"/>
                  <a:gd name="T62" fmla="*/ 1346 w 1388"/>
                  <a:gd name="T63" fmla="*/ 682 h 1593"/>
                  <a:gd name="T64" fmla="*/ 1342 w 1388"/>
                  <a:gd name="T65" fmla="*/ 608 h 1593"/>
                  <a:gd name="T66" fmla="*/ 1296 w 1388"/>
                  <a:gd name="T67" fmla="*/ 538 h 1593"/>
                  <a:gd name="T68" fmla="*/ 1234 w 1388"/>
                  <a:gd name="T69" fmla="*/ 576 h 1593"/>
                  <a:gd name="T70" fmla="*/ 1232 w 1388"/>
                  <a:gd name="T71" fmla="*/ 576 h 1593"/>
                  <a:gd name="T72" fmla="*/ 1122 w 1388"/>
                  <a:gd name="T73" fmla="*/ 620 h 1593"/>
                  <a:gd name="T74" fmla="*/ 1122 w 1388"/>
                  <a:gd name="T75" fmla="*/ 554 h 1593"/>
                  <a:gd name="T76" fmla="*/ 1053 w 1388"/>
                  <a:gd name="T77" fmla="*/ 518 h 1593"/>
                  <a:gd name="T78" fmla="*/ 842 w 1388"/>
                  <a:gd name="T79" fmla="*/ 473 h 1593"/>
                  <a:gd name="T80" fmla="*/ 789 w 1388"/>
                  <a:gd name="T81" fmla="*/ 362 h 1593"/>
                  <a:gd name="T82" fmla="*/ 853 w 1388"/>
                  <a:gd name="T83" fmla="*/ 307 h 1593"/>
                  <a:gd name="T84" fmla="*/ 829 w 1388"/>
                  <a:gd name="T85" fmla="*/ 236 h 1593"/>
                  <a:gd name="T86" fmla="*/ 789 w 1388"/>
                  <a:gd name="T87" fmla="*/ 184 h 1593"/>
                  <a:gd name="T88" fmla="*/ 721 w 1388"/>
                  <a:gd name="T89" fmla="*/ 179 h 1593"/>
                  <a:gd name="T90" fmla="*/ 729 w 1388"/>
                  <a:gd name="T91" fmla="*/ 112 h 1593"/>
                  <a:gd name="T92" fmla="*/ 669 w 1388"/>
                  <a:gd name="T93" fmla="*/ 89 h 1593"/>
                  <a:gd name="T94" fmla="*/ 656 w 1388"/>
                  <a:gd name="T95" fmla="*/ 26 h 1593"/>
                  <a:gd name="T96" fmla="*/ 576 w 1388"/>
                  <a:gd name="T97" fmla="*/ 10 h 1593"/>
                  <a:gd name="T98" fmla="*/ 576 w 1388"/>
                  <a:gd name="T99" fmla="*/ 11 h 1593"/>
                  <a:gd name="T100" fmla="*/ 487 w 1388"/>
                  <a:gd name="T101"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8" h="1593">
                    <a:moveTo>
                      <a:pt x="487" y="0"/>
                    </a:moveTo>
                    <a:lnTo>
                      <a:pt x="379" y="89"/>
                    </a:lnTo>
                    <a:lnTo>
                      <a:pt x="238" y="110"/>
                    </a:lnTo>
                    <a:lnTo>
                      <a:pt x="187" y="155"/>
                    </a:lnTo>
                    <a:lnTo>
                      <a:pt x="145" y="226"/>
                    </a:lnTo>
                    <a:lnTo>
                      <a:pt x="216" y="315"/>
                    </a:lnTo>
                    <a:lnTo>
                      <a:pt x="208" y="400"/>
                    </a:lnTo>
                    <a:lnTo>
                      <a:pt x="144" y="450"/>
                    </a:lnTo>
                    <a:lnTo>
                      <a:pt x="184" y="501"/>
                    </a:lnTo>
                    <a:lnTo>
                      <a:pt x="30" y="741"/>
                    </a:lnTo>
                    <a:lnTo>
                      <a:pt x="0" y="927"/>
                    </a:lnTo>
                    <a:lnTo>
                      <a:pt x="29" y="988"/>
                    </a:lnTo>
                    <a:lnTo>
                      <a:pt x="28" y="988"/>
                    </a:lnTo>
                    <a:lnTo>
                      <a:pt x="56" y="1127"/>
                    </a:lnTo>
                    <a:lnTo>
                      <a:pt x="141" y="1155"/>
                    </a:lnTo>
                    <a:lnTo>
                      <a:pt x="133" y="1227"/>
                    </a:lnTo>
                    <a:lnTo>
                      <a:pt x="133" y="1246"/>
                    </a:lnTo>
                    <a:lnTo>
                      <a:pt x="189" y="1305"/>
                    </a:lnTo>
                    <a:lnTo>
                      <a:pt x="318" y="1344"/>
                    </a:lnTo>
                    <a:lnTo>
                      <a:pt x="349" y="1404"/>
                    </a:lnTo>
                    <a:lnTo>
                      <a:pt x="476" y="1447"/>
                    </a:lnTo>
                    <a:lnTo>
                      <a:pt x="605" y="1593"/>
                    </a:lnTo>
                    <a:lnTo>
                      <a:pt x="806" y="1496"/>
                    </a:lnTo>
                    <a:lnTo>
                      <a:pt x="1152" y="1462"/>
                    </a:lnTo>
                    <a:lnTo>
                      <a:pt x="1152" y="1463"/>
                    </a:lnTo>
                    <a:lnTo>
                      <a:pt x="1177" y="1369"/>
                    </a:lnTo>
                    <a:lnTo>
                      <a:pt x="1320" y="1214"/>
                    </a:lnTo>
                    <a:lnTo>
                      <a:pt x="1361" y="1025"/>
                    </a:lnTo>
                    <a:lnTo>
                      <a:pt x="1388" y="995"/>
                    </a:lnTo>
                    <a:lnTo>
                      <a:pt x="1298" y="808"/>
                    </a:lnTo>
                    <a:lnTo>
                      <a:pt x="1238" y="775"/>
                    </a:lnTo>
                    <a:lnTo>
                      <a:pt x="1346" y="682"/>
                    </a:lnTo>
                    <a:lnTo>
                      <a:pt x="1342" y="608"/>
                    </a:lnTo>
                    <a:lnTo>
                      <a:pt x="1296" y="538"/>
                    </a:lnTo>
                    <a:lnTo>
                      <a:pt x="1234" y="576"/>
                    </a:lnTo>
                    <a:lnTo>
                      <a:pt x="1232" y="576"/>
                    </a:lnTo>
                    <a:lnTo>
                      <a:pt x="1122" y="620"/>
                    </a:lnTo>
                    <a:lnTo>
                      <a:pt x="1122" y="554"/>
                    </a:lnTo>
                    <a:lnTo>
                      <a:pt x="1053" y="518"/>
                    </a:lnTo>
                    <a:lnTo>
                      <a:pt x="842" y="473"/>
                    </a:lnTo>
                    <a:lnTo>
                      <a:pt x="789" y="362"/>
                    </a:lnTo>
                    <a:lnTo>
                      <a:pt x="853" y="307"/>
                    </a:lnTo>
                    <a:lnTo>
                      <a:pt x="829" y="236"/>
                    </a:lnTo>
                    <a:lnTo>
                      <a:pt x="789" y="184"/>
                    </a:lnTo>
                    <a:lnTo>
                      <a:pt x="721" y="179"/>
                    </a:lnTo>
                    <a:lnTo>
                      <a:pt x="729" y="112"/>
                    </a:lnTo>
                    <a:lnTo>
                      <a:pt x="669" y="89"/>
                    </a:lnTo>
                    <a:lnTo>
                      <a:pt x="656" y="26"/>
                    </a:lnTo>
                    <a:lnTo>
                      <a:pt x="576" y="10"/>
                    </a:lnTo>
                    <a:lnTo>
                      <a:pt x="576" y="11"/>
                    </a:lnTo>
                    <a:lnTo>
                      <a:pt x="487" y="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7" name="Freeform 46">
                <a:extLst>
                  <a:ext uri="{FF2B5EF4-FFF2-40B4-BE49-F238E27FC236}">
                    <a16:creationId xmlns:a16="http://schemas.microsoft.com/office/drawing/2014/main" id="{6984543D-9C84-44C2-87CF-0A0D5FDD7A31}"/>
                  </a:ext>
                </a:extLst>
              </p:cNvPr>
              <p:cNvSpPr>
                <a:spLocks/>
              </p:cNvSpPr>
              <p:nvPr/>
            </p:nvSpPr>
            <p:spPr bwMode="auto">
              <a:xfrm>
                <a:off x="5062" y="1615"/>
                <a:ext cx="416" cy="488"/>
              </a:xfrm>
              <a:custGeom>
                <a:avLst/>
                <a:gdLst>
                  <a:gd name="T0" fmla="*/ 0 w 1248"/>
                  <a:gd name="T1" fmla="*/ 490 h 1463"/>
                  <a:gd name="T2" fmla="*/ 119 w 1248"/>
                  <a:gd name="T3" fmla="*/ 668 h 1463"/>
                  <a:gd name="T4" fmla="*/ 50 w 1248"/>
                  <a:gd name="T5" fmla="*/ 787 h 1463"/>
                  <a:gd name="T6" fmla="*/ 77 w 1248"/>
                  <a:gd name="T7" fmla="*/ 844 h 1463"/>
                  <a:gd name="T8" fmla="*/ 123 w 1248"/>
                  <a:gd name="T9" fmla="*/ 795 h 1463"/>
                  <a:gd name="T10" fmla="*/ 158 w 1248"/>
                  <a:gd name="T11" fmla="*/ 853 h 1463"/>
                  <a:gd name="T12" fmla="*/ 229 w 1248"/>
                  <a:gd name="T13" fmla="*/ 835 h 1463"/>
                  <a:gd name="T14" fmla="*/ 361 w 1248"/>
                  <a:gd name="T15" fmla="*/ 1067 h 1463"/>
                  <a:gd name="T16" fmla="*/ 426 w 1248"/>
                  <a:gd name="T17" fmla="*/ 1078 h 1463"/>
                  <a:gd name="T18" fmla="*/ 523 w 1248"/>
                  <a:gd name="T19" fmla="*/ 1171 h 1463"/>
                  <a:gd name="T20" fmla="*/ 475 w 1248"/>
                  <a:gd name="T21" fmla="*/ 1224 h 1463"/>
                  <a:gd name="T22" fmla="*/ 392 w 1248"/>
                  <a:gd name="T23" fmla="*/ 1394 h 1463"/>
                  <a:gd name="T24" fmla="*/ 463 w 1248"/>
                  <a:gd name="T25" fmla="*/ 1463 h 1463"/>
                  <a:gd name="T26" fmla="*/ 483 w 1248"/>
                  <a:gd name="T27" fmla="*/ 1396 h 1463"/>
                  <a:gd name="T28" fmla="*/ 752 w 1248"/>
                  <a:gd name="T29" fmla="*/ 1148 h 1463"/>
                  <a:gd name="T30" fmla="*/ 734 w 1248"/>
                  <a:gd name="T31" fmla="*/ 925 h 1463"/>
                  <a:gd name="T32" fmla="*/ 930 w 1248"/>
                  <a:gd name="T33" fmla="*/ 789 h 1463"/>
                  <a:gd name="T34" fmla="*/ 1200 w 1248"/>
                  <a:gd name="T35" fmla="*/ 457 h 1463"/>
                  <a:gd name="T36" fmla="*/ 1195 w 1248"/>
                  <a:gd name="T37" fmla="*/ 392 h 1463"/>
                  <a:gd name="T38" fmla="*/ 1248 w 1248"/>
                  <a:gd name="T39" fmla="*/ 343 h 1463"/>
                  <a:gd name="T40" fmla="*/ 1149 w 1248"/>
                  <a:gd name="T41" fmla="*/ 261 h 1463"/>
                  <a:gd name="T42" fmla="*/ 1171 w 1248"/>
                  <a:gd name="T43" fmla="*/ 193 h 1463"/>
                  <a:gd name="T44" fmla="*/ 1176 w 1248"/>
                  <a:gd name="T45" fmla="*/ 187 h 1463"/>
                  <a:gd name="T46" fmla="*/ 1148 w 1248"/>
                  <a:gd name="T47" fmla="*/ 136 h 1463"/>
                  <a:gd name="T48" fmla="*/ 1178 w 1248"/>
                  <a:gd name="T49" fmla="*/ 78 h 1463"/>
                  <a:gd name="T50" fmla="*/ 1043 w 1248"/>
                  <a:gd name="T51" fmla="*/ 17 h 1463"/>
                  <a:gd name="T52" fmla="*/ 1041 w 1248"/>
                  <a:gd name="T53" fmla="*/ 17 h 1463"/>
                  <a:gd name="T54" fmla="*/ 1037 w 1248"/>
                  <a:gd name="T55" fmla="*/ 18 h 1463"/>
                  <a:gd name="T56" fmla="*/ 900 w 1248"/>
                  <a:gd name="T57" fmla="*/ 0 h 1463"/>
                  <a:gd name="T58" fmla="*/ 889 w 1248"/>
                  <a:gd name="T59" fmla="*/ 64 h 1463"/>
                  <a:gd name="T60" fmla="*/ 816 w 1248"/>
                  <a:gd name="T61" fmla="*/ 75 h 1463"/>
                  <a:gd name="T62" fmla="*/ 774 w 1248"/>
                  <a:gd name="T63" fmla="*/ 124 h 1463"/>
                  <a:gd name="T64" fmla="*/ 710 w 1248"/>
                  <a:gd name="T65" fmla="*/ 103 h 1463"/>
                  <a:gd name="T66" fmla="*/ 582 w 1248"/>
                  <a:gd name="T67" fmla="*/ 147 h 1463"/>
                  <a:gd name="T68" fmla="*/ 513 w 1248"/>
                  <a:gd name="T69" fmla="*/ 256 h 1463"/>
                  <a:gd name="T70" fmla="*/ 0 w 1248"/>
                  <a:gd name="T71" fmla="*/ 490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463">
                    <a:moveTo>
                      <a:pt x="0" y="490"/>
                    </a:moveTo>
                    <a:lnTo>
                      <a:pt x="119" y="668"/>
                    </a:lnTo>
                    <a:lnTo>
                      <a:pt x="50" y="787"/>
                    </a:lnTo>
                    <a:lnTo>
                      <a:pt x="77" y="844"/>
                    </a:lnTo>
                    <a:lnTo>
                      <a:pt x="123" y="795"/>
                    </a:lnTo>
                    <a:lnTo>
                      <a:pt x="158" y="853"/>
                    </a:lnTo>
                    <a:lnTo>
                      <a:pt x="229" y="835"/>
                    </a:lnTo>
                    <a:lnTo>
                      <a:pt x="361" y="1067"/>
                    </a:lnTo>
                    <a:lnTo>
                      <a:pt x="426" y="1078"/>
                    </a:lnTo>
                    <a:lnTo>
                      <a:pt x="523" y="1171"/>
                    </a:lnTo>
                    <a:lnTo>
                      <a:pt x="475" y="1224"/>
                    </a:lnTo>
                    <a:lnTo>
                      <a:pt x="392" y="1394"/>
                    </a:lnTo>
                    <a:lnTo>
                      <a:pt x="463" y="1463"/>
                    </a:lnTo>
                    <a:lnTo>
                      <a:pt x="483" y="1396"/>
                    </a:lnTo>
                    <a:lnTo>
                      <a:pt x="752" y="1148"/>
                    </a:lnTo>
                    <a:lnTo>
                      <a:pt x="734" y="925"/>
                    </a:lnTo>
                    <a:lnTo>
                      <a:pt x="930" y="789"/>
                    </a:lnTo>
                    <a:lnTo>
                      <a:pt x="1200" y="457"/>
                    </a:lnTo>
                    <a:lnTo>
                      <a:pt x="1195" y="392"/>
                    </a:lnTo>
                    <a:lnTo>
                      <a:pt x="1248" y="343"/>
                    </a:lnTo>
                    <a:lnTo>
                      <a:pt x="1149" y="261"/>
                    </a:lnTo>
                    <a:lnTo>
                      <a:pt x="1171" y="193"/>
                    </a:lnTo>
                    <a:lnTo>
                      <a:pt x="1176" y="187"/>
                    </a:lnTo>
                    <a:lnTo>
                      <a:pt x="1148" y="136"/>
                    </a:lnTo>
                    <a:lnTo>
                      <a:pt x="1178" y="78"/>
                    </a:lnTo>
                    <a:lnTo>
                      <a:pt x="1043" y="17"/>
                    </a:lnTo>
                    <a:lnTo>
                      <a:pt x="1041" y="17"/>
                    </a:lnTo>
                    <a:lnTo>
                      <a:pt x="1037" y="18"/>
                    </a:lnTo>
                    <a:lnTo>
                      <a:pt x="900" y="0"/>
                    </a:lnTo>
                    <a:lnTo>
                      <a:pt x="889" y="64"/>
                    </a:lnTo>
                    <a:lnTo>
                      <a:pt x="816" y="75"/>
                    </a:lnTo>
                    <a:lnTo>
                      <a:pt x="774" y="124"/>
                    </a:lnTo>
                    <a:lnTo>
                      <a:pt x="710" y="103"/>
                    </a:lnTo>
                    <a:lnTo>
                      <a:pt x="582" y="147"/>
                    </a:lnTo>
                    <a:lnTo>
                      <a:pt x="513" y="256"/>
                    </a:lnTo>
                    <a:lnTo>
                      <a:pt x="0" y="49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8" name="Freeform 47">
                <a:extLst>
                  <a:ext uri="{FF2B5EF4-FFF2-40B4-BE49-F238E27FC236}">
                    <a16:creationId xmlns:a16="http://schemas.microsoft.com/office/drawing/2014/main" id="{E9A229D9-9FD6-4F73-8E9E-469608C9B55E}"/>
                  </a:ext>
                </a:extLst>
              </p:cNvPr>
              <p:cNvSpPr>
                <a:spLocks/>
              </p:cNvSpPr>
              <p:nvPr/>
            </p:nvSpPr>
            <p:spPr bwMode="auto">
              <a:xfrm>
                <a:off x="4924" y="1762"/>
                <a:ext cx="313" cy="489"/>
              </a:xfrm>
              <a:custGeom>
                <a:avLst/>
                <a:gdLst>
                  <a:gd name="T0" fmla="*/ 533 w 937"/>
                  <a:gd name="T1" fmla="*/ 227 h 1466"/>
                  <a:gd name="T2" fmla="*/ 414 w 937"/>
                  <a:gd name="T3" fmla="*/ 49 h 1466"/>
                  <a:gd name="T4" fmla="*/ 289 w 937"/>
                  <a:gd name="T5" fmla="*/ 47 h 1466"/>
                  <a:gd name="T6" fmla="*/ 236 w 937"/>
                  <a:gd name="T7" fmla="*/ 0 h 1466"/>
                  <a:gd name="T8" fmla="*/ 209 w 937"/>
                  <a:gd name="T9" fmla="*/ 30 h 1466"/>
                  <a:gd name="T10" fmla="*/ 168 w 937"/>
                  <a:gd name="T11" fmla="*/ 219 h 1466"/>
                  <a:gd name="T12" fmla="*/ 25 w 937"/>
                  <a:gd name="T13" fmla="*/ 374 h 1466"/>
                  <a:gd name="T14" fmla="*/ 0 w 937"/>
                  <a:gd name="T15" fmla="*/ 468 h 1466"/>
                  <a:gd name="T16" fmla="*/ 10 w 937"/>
                  <a:gd name="T17" fmla="*/ 536 h 1466"/>
                  <a:gd name="T18" fmla="*/ 200 w 937"/>
                  <a:gd name="T19" fmla="*/ 636 h 1466"/>
                  <a:gd name="T20" fmla="*/ 85 w 937"/>
                  <a:gd name="T21" fmla="*/ 722 h 1466"/>
                  <a:gd name="T22" fmla="*/ 143 w 937"/>
                  <a:gd name="T23" fmla="*/ 759 h 1466"/>
                  <a:gd name="T24" fmla="*/ 192 w 937"/>
                  <a:gd name="T25" fmla="*/ 959 h 1466"/>
                  <a:gd name="T26" fmla="*/ 128 w 937"/>
                  <a:gd name="T27" fmla="*/ 1073 h 1466"/>
                  <a:gd name="T28" fmla="*/ 146 w 937"/>
                  <a:gd name="T29" fmla="*/ 1194 h 1466"/>
                  <a:gd name="T30" fmla="*/ 83 w 937"/>
                  <a:gd name="T31" fmla="*/ 1219 h 1466"/>
                  <a:gd name="T32" fmla="*/ 180 w 937"/>
                  <a:gd name="T33" fmla="*/ 1397 h 1466"/>
                  <a:gd name="T34" fmla="*/ 248 w 937"/>
                  <a:gd name="T35" fmla="*/ 1397 h 1466"/>
                  <a:gd name="T36" fmla="*/ 249 w 937"/>
                  <a:gd name="T37" fmla="*/ 1466 h 1466"/>
                  <a:gd name="T38" fmla="*/ 317 w 937"/>
                  <a:gd name="T39" fmla="*/ 1463 h 1466"/>
                  <a:gd name="T40" fmla="*/ 409 w 937"/>
                  <a:gd name="T41" fmla="*/ 1363 h 1466"/>
                  <a:gd name="T42" fmla="*/ 486 w 937"/>
                  <a:gd name="T43" fmla="*/ 1400 h 1466"/>
                  <a:gd name="T44" fmla="*/ 495 w 937"/>
                  <a:gd name="T45" fmla="*/ 1463 h 1466"/>
                  <a:gd name="T46" fmla="*/ 585 w 937"/>
                  <a:gd name="T47" fmla="*/ 1459 h 1466"/>
                  <a:gd name="T48" fmla="*/ 710 w 937"/>
                  <a:gd name="T49" fmla="*/ 1385 h 1466"/>
                  <a:gd name="T50" fmla="*/ 819 w 937"/>
                  <a:gd name="T51" fmla="*/ 1234 h 1466"/>
                  <a:gd name="T52" fmla="*/ 815 w 937"/>
                  <a:gd name="T53" fmla="*/ 1232 h 1466"/>
                  <a:gd name="T54" fmla="*/ 876 w 937"/>
                  <a:gd name="T55" fmla="*/ 1025 h 1466"/>
                  <a:gd name="T56" fmla="*/ 877 w 937"/>
                  <a:gd name="T57" fmla="*/ 1022 h 1466"/>
                  <a:gd name="T58" fmla="*/ 806 w 937"/>
                  <a:gd name="T59" fmla="*/ 953 h 1466"/>
                  <a:gd name="T60" fmla="*/ 889 w 937"/>
                  <a:gd name="T61" fmla="*/ 783 h 1466"/>
                  <a:gd name="T62" fmla="*/ 937 w 937"/>
                  <a:gd name="T63" fmla="*/ 730 h 1466"/>
                  <a:gd name="T64" fmla="*/ 840 w 937"/>
                  <a:gd name="T65" fmla="*/ 637 h 1466"/>
                  <a:gd name="T66" fmla="*/ 775 w 937"/>
                  <a:gd name="T67" fmla="*/ 626 h 1466"/>
                  <a:gd name="T68" fmla="*/ 643 w 937"/>
                  <a:gd name="T69" fmla="*/ 394 h 1466"/>
                  <a:gd name="T70" fmla="*/ 572 w 937"/>
                  <a:gd name="T71" fmla="*/ 412 h 1466"/>
                  <a:gd name="T72" fmla="*/ 537 w 937"/>
                  <a:gd name="T73" fmla="*/ 354 h 1466"/>
                  <a:gd name="T74" fmla="*/ 491 w 937"/>
                  <a:gd name="T75" fmla="*/ 403 h 1466"/>
                  <a:gd name="T76" fmla="*/ 464 w 937"/>
                  <a:gd name="T77" fmla="*/ 346 h 1466"/>
                  <a:gd name="T78" fmla="*/ 533 w 937"/>
                  <a:gd name="T79" fmla="*/ 227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7" h="1466">
                    <a:moveTo>
                      <a:pt x="533" y="227"/>
                    </a:moveTo>
                    <a:lnTo>
                      <a:pt x="414" y="49"/>
                    </a:lnTo>
                    <a:lnTo>
                      <a:pt x="289" y="47"/>
                    </a:lnTo>
                    <a:lnTo>
                      <a:pt x="236" y="0"/>
                    </a:lnTo>
                    <a:lnTo>
                      <a:pt x="209" y="30"/>
                    </a:lnTo>
                    <a:lnTo>
                      <a:pt x="168" y="219"/>
                    </a:lnTo>
                    <a:lnTo>
                      <a:pt x="25" y="374"/>
                    </a:lnTo>
                    <a:lnTo>
                      <a:pt x="0" y="468"/>
                    </a:lnTo>
                    <a:lnTo>
                      <a:pt x="10" y="536"/>
                    </a:lnTo>
                    <a:lnTo>
                      <a:pt x="200" y="636"/>
                    </a:lnTo>
                    <a:lnTo>
                      <a:pt x="85" y="722"/>
                    </a:lnTo>
                    <a:lnTo>
                      <a:pt x="143" y="759"/>
                    </a:lnTo>
                    <a:lnTo>
                      <a:pt x="192" y="959"/>
                    </a:lnTo>
                    <a:lnTo>
                      <a:pt x="128" y="1073"/>
                    </a:lnTo>
                    <a:lnTo>
                      <a:pt x="146" y="1194"/>
                    </a:lnTo>
                    <a:lnTo>
                      <a:pt x="83" y="1219"/>
                    </a:lnTo>
                    <a:lnTo>
                      <a:pt x="180" y="1397"/>
                    </a:lnTo>
                    <a:lnTo>
                      <a:pt x="248" y="1397"/>
                    </a:lnTo>
                    <a:lnTo>
                      <a:pt x="249" y="1466"/>
                    </a:lnTo>
                    <a:lnTo>
                      <a:pt x="317" y="1463"/>
                    </a:lnTo>
                    <a:lnTo>
                      <a:pt x="409" y="1363"/>
                    </a:lnTo>
                    <a:lnTo>
                      <a:pt x="486" y="1400"/>
                    </a:lnTo>
                    <a:lnTo>
                      <a:pt x="495" y="1463"/>
                    </a:lnTo>
                    <a:lnTo>
                      <a:pt x="585" y="1459"/>
                    </a:lnTo>
                    <a:lnTo>
                      <a:pt x="710" y="1385"/>
                    </a:lnTo>
                    <a:lnTo>
                      <a:pt x="819" y="1234"/>
                    </a:lnTo>
                    <a:lnTo>
                      <a:pt x="815" y="1232"/>
                    </a:lnTo>
                    <a:lnTo>
                      <a:pt x="876" y="1025"/>
                    </a:lnTo>
                    <a:lnTo>
                      <a:pt x="877" y="1022"/>
                    </a:lnTo>
                    <a:lnTo>
                      <a:pt x="806" y="953"/>
                    </a:lnTo>
                    <a:lnTo>
                      <a:pt x="889" y="783"/>
                    </a:lnTo>
                    <a:lnTo>
                      <a:pt x="937" y="730"/>
                    </a:lnTo>
                    <a:lnTo>
                      <a:pt x="840" y="637"/>
                    </a:lnTo>
                    <a:lnTo>
                      <a:pt x="775" y="626"/>
                    </a:lnTo>
                    <a:lnTo>
                      <a:pt x="643" y="394"/>
                    </a:lnTo>
                    <a:lnTo>
                      <a:pt x="572" y="412"/>
                    </a:lnTo>
                    <a:lnTo>
                      <a:pt x="537" y="354"/>
                    </a:lnTo>
                    <a:lnTo>
                      <a:pt x="491" y="403"/>
                    </a:lnTo>
                    <a:lnTo>
                      <a:pt x="464" y="346"/>
                    </a:lnTo>
                    <a:lnTo>
                      <a:pt x="533" y="227"/>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19" name="Freeform 48">
                <a:extLst>
                  <a:ext uri="{FF2B5EF4-FFF2-40B4-BE49-F238E27FC236}">
                    <a16:creationId xmlns:a16="http://schemas.microsoft.com/office/drawing/2014/main" id="{A98AD700-24A7-49D4-ADD2-04773F896155}"/>
                  </a:ext>
                </a:extLst>
              </p:cNvPr>
              <p:cNvSpPr>
                <a:spLocks/>
              </p:cNvSpPr>
              <p:nvPr/>
            </p:nvSpPr>
            <p:spPr bwMode="auto">
              <a:xfrm>
                <a:off x="4154" y="1657"/>
                <a:ext cx="433" cy="430"/>
              </a:xfrm>
              <a:custGeom>
                <a:avLst/>
                <a:gdLst>
                  <a:gd name="T0" fmla="*/ 1292 w 1300"/>
                  <a:gd name="T1" fmla="*/ 548 h 1290"/>
                  <a:gd name="T2" fmla="*/ 1300 w 1300"/>
                  <a:gd name="T3" fmla="*/ 476 h 1290"/>
                  <a:gd name="T4" fmla="*/ 1215 w 1300"/>
                  <a:gd name="T5" fmla="*/ 448 h 1290"/>
                  <a:gd name="T6" fmla="*/ 1187 w 1300"/>
                  <a:gd name="T7" fmla="*/ 309 h 1290"/>
                  <a:gd name="T8" fmla="*/ 1059 w 1300"/>
                  <a:gd name="T9" fmla="*/ 319 h 1290"/>
                  <a:gd name="T10" fmla="*/ 1024 w 1300"/>
                  <a:gd name="T11" fmla="*/ 255 h 1290"/>
                  <a:gd name="T12" fmla="*/ 961 w 1300"/>
                  <a:gd name="T13" fmla="*/ 275 h 1290"/>
                  <a:gd name="T14" fmla="*/ 939 w 1300"/>
                  <a:gd name="T15" fmla="*/ 191 h 1290"/>
                  <a:gd name="T16" fmla="*/ 807 w 1300"/>
                  <a:gd name="T17" fmla="*/ 211 h 1290"/>
                  <a:gd name="T18" fmla="*/ 680 w 1300"/>
                  <a:gd name="T19" fmla="*/ 143 h 1290"/>
                  <a:gd name="T20" fmla="*/ 591 w 1300"/>
                  <a:gd name="T21" fmla="*/ 14 h 1290"/>
                  <a:gd name="T22" fmla="*/ 485 w 1300"/>
                  <a:gd name="T23" fmla="*/ 112 h 1290"/>
                  <a:gd name="T24" fmla="*/ 347 w 1300"/>
                  <a:gd name="T25" fmla="*/ 112 h 1290"/>
                  <a:gd name="T26" fmla="*/ 176 w 1300"/>
                  <a:gd name="T27" fmla="*/ 1 h 1290"/>
                  <a:gd name="T28" fmla="*/ 99 w 1300"/>
                  <a:gd name="T29" fmla="*/ 1 h 1290"/>
                  <a:gd name="T30" fmla="*/ 99 w 1300"/>
                  <a:gd name="T31" fmla="*/ 0 h 1290"/>
                  <a:gd name="T32" fmla="*/ 33 w 1300"/>
                  <a:gd name="T33" fmla="*/ 16 h 1290"/>
                  <a:gd name="T34" fmla="*/ 0 w 1300"/>
                  <a:gd name="T35" fmla="*/ 71 h 1290"/>
                  <a:gd name="T36" fmla="*/ 45 w 1300"/>
                  <a:gd name="T37" fmla="*/ 221 h 1290"/>
                  <a:gd name="T38" fmla="*/ 6 w 1300"/>
                  <a:gd name="T39" fmla="*/ 353 h 1290"/>
                  <a:gd name="T40" fmla="*/ 68 w 1300"/>
                  <a:gd name="T41" fmla="*/ 402 h 1290"/>
                  <a:gd name="T42" fmla="*/ 140 w 1300"/>
                  <a:gd name="T43" fmla="*/ 575 h 1290"/>
                  <a:gd name="T44" fmla="*/ 146 w 1300"/>
                  <a:gd name="T45" fmla="*/ 711 h 1290"/>
                  <a:gd name="T46" fmla="*/ 198 w 1300"/>
                  <a:gd name="T47" fmla="*/ 757 h 1290"/>
                  <a:gd name="T48" fmla="*/ 192 w 1300"/>
                  <a:gd name="T49" fmla="*/ 891 h 1290"/>
                  <a:gd name="T50" fmla="*/ 162 w 1300"/>
                  <a:gd name="T51" fmla="*/ 1096 h 1290"/>
                  <a:gd name="T52" fmla="*/ 293 w 1300"/>
                  <a:gd name="T53" fmla="*/ 1240 h 1290"/>
                  <a:gd name="T54" fmla="*/ 440 w 1300"/>
                  <a:gd name="T55" fmla="*/ 1244 h 1290"/>
                  <a:gd name="T56" fmla="*/ 506 w 1300"/>
                  <a:gd name="T57" fmla="*/ 1205 h 1290"/>
                  <a:gd name="T58" fmla="*/ 606 w 1300"/>
                  <a:gd name="T59" fmla="*/ 1290 h 1290"/>
                  <a:gd name="T60" fmla="*/ 743 w 1300"/>
                  <a:gd name="T61" fmla="*/ 1152 h 1290"/>
                  <a:gd name="T62" fmla="*/ 904 w 1300"/>
                  <a:gd name="T63" fmla="*/ 1217 h 1290"/>
                  <a:gd name="T64" fmla="*/ 1162 w 1300"/>
                  <a:gd name="T65" fmla="*/ 1085 h 1290"/>
                  <a:gd name="T66" fmla="*/ 1148 w 1300"/>
                  <a:gd name="T67" fmla="*/ 1020 h 1290"/>
                  <a:gd name="T68" fmla="*/ 1191 w 1300"/>
                  <a:gd name="T69" fmla="*/ 970 h 1290"/>
                  <a:gd name="T70" fmla="*/ 1098 w 1300"/>
                  <a:gd name="T71" fmla="*/ 811 h 1290"/>
                  <a:gd name="T72" fmla="*/ 1148 w 1300"/>
                  <a:gd name="T73" fmla="*/ 771 h 1290"/>
                  <a:gd name="T74" fmla="*/ 1139 w 1300"/>
                  <a:gd name="T75" fmla="*/ 635 h 1290"/>
                  <a:gd name="T76" fmla="*/ 1205 w 1300"/>
                  <a:gd name="T77" fmla="*/ 613 h 1290"/>
                  <a:gd name="T78" fmla="*/ 1204 w 1300"/>
                  <a:gd name="T79" fmla="*/ 582 h 1290"/>
                  <a:gd name="T80" fmla="*/ 1266 w 1300"/>
                  <a:gd name="T81" fmla="*/ 574 h 1290"/>
                  <a:gd name="T82" fmla="*/ 1292 w 1300"/>
                  <a:gd name="T83" fmla="*/ 567 h 1290"/>
                  <a:gd name="T84" fmla="*/ 1292 w 1300"/>
                  <a:gd name="T85" fmla="*/ 548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0" h="1290">
                    <a:moveTo>
                      <a:pt x="1292" y="548"/>
                    </a:moveTo>
                    <a:lnTo>
                      <a:pt x="1300" y="476"/>
                    </a:lnTo>
                    <a:lnTo>
                      <a:pt x="1215" y="448"/>
                    </a:lnTo>
                    <a:lnTo>
                      <a:pt x="1187" y="309"/>
                    </a:lnTo>
                    <a:lnTo>
                      <a:pt x="1059" y="319"/>
                    </a:lnTo>
                    <a:lnTo>
                      <a:pt x="1024" y="255"/>
                    </a:lnTo>
                    <a:lnTo>
                      <a:pt x="961" y="275"/>
                    </a:lnTo>
                    <a:lnTo>
                      <a:pt x="939" y="191"/>
                    </a:lnTo>
                    <a:lnTo>
                      <a:pt x="807" y="211"/>
                    </a:lnTo>
                    <a:lnTo>
                      <a:pt x="680" y="143"/>
                    </a:lnTo>
                    <a:lnTo>
                      <a:pt x="591" y="14"/>
                    </a:lnTo>
                    <a:lnTo>
                      <a:pt x="485" y="112"/>
                    </a:lnTo>
                    <a:lnTo>
                      <a:pt x="347" y="112"/>
                    </a:lnTo>
                    <a:lnTo>
                      <a:pt x="176" y="1"/>
                    </a:lnTo>
                    <a:lnTo>
                      <a:pt x="99" y="1"/>
                    </a:lnTo>
                    <a:lnTo>
                      <a:pt x="99" y="0"/>
                    </a:lnTo>
                    <a:lnTo>
                      <a:pt x="33" y="16"/>
                    </a:lnTo>
                    <a:lnTo>
                      <a:pt x="0" y="71"/>
                    </a:lnTo>
                    <a:lnTo>
                      <a:pt x="45" y="221"/>
                    </a:lnTo>
                    <a:lnTo>
                      <a:pt x="6" y="353"/>
                    </a:lnTo>
                    <a:lnTo>
                      <a:pt x="68" y="402"/>
                    </a:lnTo>
                    <a:lnTo>
                      <a:pt x="140" y="575"/>
                    </a:lnTo>
                    <a:lnTo>
                      <a:pt x="146" y="711"/>
                    </a:lnTo>
                    <a:lnTo>
                      <a:pt x="198" y="757"/>
                    </a:lnTo>
                    <a:lnTo>
                      <a:pt x="192" y="891"/>
                    </a:lnTo>
                    <a:lnTo>
                      <a:pt x="162" y="1096"/>
                    </a:lnTo>
                    <a:lnTo>
                      <a:pt x="293" y="1240"/>
                    </a:lnTo>
                    <a:lnTo>
                      <a:pt x="440" y="1244"/>
                    </a:lnTo>
                    <a:lnTo>
                      <a:pt x="506" y="1205"/>
                    </a:lnTo>
                    <a:lnTo>
                      <a:pt x="606" y="1290"/>
                    </a:lnTo>
                    <a:lnTo>
                      <a:pt x="743" y="1152"/>
                    </a:lnTo>
                    <a:lnTo>
                      <a:pt x="904" y="1217"/>
                    </a:lnTo>
                    <a:lnTo>
                      <a:pt x="1162" y="1085"/>
                    </a:lnTo>
                    <a:lnTo>
                      <a:pt x="1148" y="1020"/>
                    </a:lnTo>
                    <a:lnTo>
                      <a:pt x="1191" y="970"/>
                    </a:lnTo>
                    <a:lnTo>
                      <a:pt x="1098" y="811"/>
                    </a:lnTo>
                    <a:lnTo>
                      <a:pt x="1148" y="771"/>
                    </a:lnTo>
                    <a:lnTo>
                      <a:pt x="1139" y="635"/>
                    </a:lnTo>
                    <a:lnTo>
                      <a:pt x="1205" y="613"/>
                    </a:lnTo>
                    <a:lnTo>
                      <a:pt x="1204" y="582"/>
                    </a:lnTo>
                    <a:lnTo>
                      <a:pt x="1266" y="574"/>
                    </a:lnTo>
                    <a:lnTo>
                      <a:pt x="1292" y="567"/>
                    </a:lnTo>
                    <a:lnTo>
                      <a:pt x="1292" y="548"/>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0" name="Freeform 49">
                <a:extLst>
                  <a:ext uri="{FF2B5EF4-FFF2-40B4-BE49-F238E27FC236}">
                    <a16:creationId xmlns:a16="http://schemas.microsoft.com/office/drawing/2014/main" id="{F96A4047-A5AD-4AAD-929F-2A295B77A151}"/>
                  </a:ext>
                </a:extLst>
              </p:cNvPr>
              <p:cNvSpPr>
                <a:spLocks/>
              </p:cNvSpPr>
              <p:nvPr/>
            </p:nvSpPr>
            <p:spPr bwMode="auto">
              <a:xfrm>
                <a:off x="4402" y="1846"/>
                <a:ext cx="589" cy="469"/>
              </a:xfrm>
              <a:custGeom>
                <a:avLst/>
                <a:gdLst>
                  <a:gd name="T0" fmla="*/ 1222 w 1768"/>
                  <a:gd name="T1" fmla="*/ 250 h 1408"/>
                  <a:gd name="T2" fmla="*/ 1021 w 1768"/>
                  <a:gd name="T3" fmla="*/ 347 h 1408"/>
                  <a:gd name="T4" fmla="*/ 892 w 1768"/>
                  <a:gd name="T5" fmla="*/ 201 h 1408"/>
                  <a:gd name="T6" fmla="*/ 765 w 1768"/>
                  <a:gd name="T7" fmla="*/ 158 h 1408"/>
                  <a:gd name="T8" fmla="*/ 734 w 1768"/>
                  <a:gd name="T9" fmla="*/ 98 h 1408"/>
                  <a:gd name="T10" fmla="*/ 605 w 1768"/>
                  <a:gd name="T11" fmla="*/ 59 h 1408"/>
                  <a:gd name="T12" fmla="*/ 549 w 1768"/>
                  <a:gd name="T13" fmla="*/ 0 h 1408"/>
                  <a:gd name="T14" fmla="*/ 523 w 1768"/>
                  <a:gd name="T15" fmla="*/ 7 h 1408"/>
                  <a:gd name="T16" fmla="*/ 462 w 1768"/>
                  <a:gd name="T17" fmla="*/ 46 h 1408"/>
                  <a:gd name="T18" fmla="*/ 396 w 1768"/>
                  <a:gd name="T19" fmla="*/ 68 h 1408"/>
                  <a:gd name="T20" fmla="*/ 405 w 1768"/>
                  <a:gd name="T21" fmla="*/ 204 h 1408"/>
                  <a:gd name="T22" fmla="*/ 355 w 1768"/>
                  <a:gd name="T23" fmla="*/ 244 h 1408"/>
                  <a:gd name="T24" fmla="*/ 448 w 1768"/>
                  <a:gd name="T25" fmla="*/ 403 h 1408"/>
                  <a:gd name="T26" fmla="*/ 405 w 1768"/>
                  <a:gd name="T27" fmla="*/ 453 h 1408"/>
                  <a:gd name="T28" fmla="*/ 419 w 1768"/>
                  <a:gd name="T29" fmla="*/ 518 h 1408"/>
                  <a:gd name="T30" fmla="*/ 161 w 1768"/>
                  <a:gd name="T31" fmla="*/ 650 h 1408"/>
                  <a:gd name="T32" fmla="*/ 0 w 1768"/>
                  <a:gd name="T33" fmla="*/ 585 h 1408"/>
                  <a:gd name="T34" fmla="*/ 154 w 1768"/>
                  <a:gd name="T35" fmla="*/ 895 h 1408"/>
                  <a:gd name="T36" fmla="*/ 334 w 1768"/>
                  <a:gd name="T37" fmla="*/ 963 h 1408"/>
                  <a:gd name="T38" fmla="*/ 372 w 1768"/>
                  <a:gd name="T39" fmla="*/ 1016 h 1408"/>
                  <a:gd name="T40" fmla="*/ 361 w 1768"/>
                  <a:gd name="T41" fmla="*/ 1143 h 1408"/>
                  <a:gd name="T42" fmla="*/ 276 w 1768"/>
                  <a:gd name="T43" fmla="*/ 1250 h 1408"/>
                  <a:gd name="T44" fmla="*/ 276 w 1768"/>
                  <a:gd name="T45" fmla="*/ 1318 h 1408"/>
                  <a:gd name="T46" fmla="*/ 394 w 1768"/>
                  <a:gd name="T47" fmla="*/ 1393 h 1408"/>
                  <a:gd name="T48" fmla="*/ 578 w 1768"/>
                  <a:gd name="T49" fmla="*/ 1359 h 1408"/>
                  <a:gd name="T50" fmla="*/ 626 w 1768"/>
                  <a:gd name="T51" fmla="*/ 1408 h 1408"/>
                  <a:gd name="T52" fmla="*/ 757 w 1768"/>
                  <a:gd name="T53" fmla="*/ 1320 h 1408"/>
                  <a:gd name="T54" fmla="*/ 764 w 1768"/>
                  <a:gd name="T55" fmla="*/ 1251 h 1408"/>
                  <a:gd name="T56" fmla="*/ 818 w 1768"/>
                  <a:gd name="T57" fmla="*/ 1207 h 1408"/>
                  <a:gd name="T58" fmla="*/ 868 w 1768"/>
                  <a:gd name="T59" fmla="*/ 1247 h 1408"/>
                  <a:gd name="T60" fmla="*/ 920 w 1768"/>
                  <a:gd name="T61" fmla="*/ 1209 h 1408"/>
                  <a:gd name="T62" fmla="*/ 977 w 1768"/>
                  <a:gd name="T63" fmla="*/ 1245 h 1408"/>
                  <a:gd name="T64" fmla="*/ 1014 w 1768"/>
                  <a:gd name="T65" fmla="*/ 1192 h 1408"/>
                  <a:gd name="T66" fmla="*/ 1145 w 1768"/>
                  <a:gd name="T67" fmla="*/ 1368 h 1408"/>
                  <a:gd name="T68" fmla="*/ 1281 w 1768"/>
                  <a:gd name="T69" fmla="*/ 888 h 1408"/>
                  <a:gd name="T70" fmla="*/ 1415 w 1768"/>
                  <a:gd name="T71" fmla="*/ 922 h 1408"/>
                  <a:gd name="T72" fmla="*/ 1539 w 1768"/>
                  <a:gd name="T73" fmla="*/ 894 h 1408"/>
                  <a:gd name="T74" fmla="*/ 1651 w 1768"/>
                  <a:gd name="T75" fmla="*/ 968 h 1408"/>
                  <a:gd name="T76" fmla="*/ 1714 w 1768"/>
                  <a:gd name="T77" fmla="*/ 943 h 1408"/>
                  <a:gd name="T78" fmla="*/ 1696 w 1768"/>
                  <a:gd name="T79" fmla="*/ 822 h 1408"/>
                  <a:gd name="T80" fmla="*/ 1760 w 1768"/>
                  <a:gd name="T81" fmla="*/ 708 h 1408"/>
                  <a:gd name="T82" fmla="*/ 1711 w 1768"/>
                  <a:gd name="T83" fmla="*/ 508 h 1408"/>
                  <a:gd name="T84" fmla="*/ 1653 w 1768"/>
                  <a:gd name="T85" fmla="*/ 471 h 1408"/>
                  <a:gd name="T86" fmla="*/ 1768 w 1768"/>
                  <a:gd name="T87" fmla="*/ 385 h 1408"/>
                  <a:gd name="T88" fmla="*/ 1578 w 1768"/>
                  <a:gd name="T89" fmla="*/ 285 h 1408"/>
                  <a:gd name="T90" fmla="*/ 1568 w 1768"/>
                  <a:gd name="T91" fmla="*/ 217 h 1408"/>
                  <a:gd name="T92" fmla="*/ 1568 w 1768"/>
                  <a:gd name="T93" fmla="*/ 216 h 1408"/>
                  <a:gd name="T94" fmla="*/ 1222 w 1768"/>
                  <a:gd name="T95" fmla="*/ 25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8" h="1408">
                    <a:moveTo>
                      <a:pt x="1222" y="250"/>
                    </a:moveTo>
                    <a:lnTo>
                      <a:pt x="1021" y="347"/>
                    </a:lnTo>
                    <a:lnTo>
                      <a:pt x="892" y="201"/>
                    </a:lnTo>
                    <a:lnTo>
                      <a:pt x="765" y="158"/>
                    </a:lnTo>
                    <a:lnTo>
                      <a:pt x="734" y="98"/>
                    </a:lnTo>
                    <a:lnTo>
                      <a:pt x="605" y="59"/>
                    </a:lnTo>
                    <a:lnTo>
                      <a:pt x="549" y="0"/>
                    </a:lnTo>
                    <a:lnTo>
                      <a:pt x="523" y="7"/>
                    </a:lnTo>
                    <a:lnTo>
                      <a:pt x="462" y="46"/>
                    </a:lnTo>
                    <a:lnTo>
                      <a:pt x="396" y="68"/>
                    </a:lnTo>
                    <a:lnTo>
                      <a:pt x="405" y="204"/>
                    </a:lnTo>
                    <a:lnTo>
                      <a:pt x="355" y="244"/>
                    </a:lnTo>
                    <a:lnTo>
                      <a:pt x="448" y="403"/>
                    </a:lnTo>
                    <a:lnTo>
                      <a:pt x="405" y="453"/>
                    </a:lnTo>
                    <a:lnTo>
                      <a:pt x="419" y="518"/>
                    </a:lnTo>
                    <a:lnTo>
                      <a:pt x="161" y="650"/>
                    </a:lnTo>
                    <a:lnTo>
                      <a:pt x="0" y="585"/>
                    </a:lnTo>
                    <a:lnTo>
                      <a:pt x="154" y="895"/>
                    </a:lnTo>
                    <a:lnTo>
                      <a:pt x="334" y="963"/>
                    </a:lnTo>
                    <a:lnTo>
                      <a:pt x="372" y="1016"/>
                    </a:lnTo>
                    <a:lnTo>
                      <a:pt x="361" y="1143"/>
                    </a:lnTo>
                    <a:lnTo>
                      <a:pt x="276" y="1250"/>
                    </a:lnTo>
                    <a:lnTo>
                      <a:pt x="276" y="1318"/>
                    </a:lnTo>
                    <a:lnTo>
                      <a:pt x="394" y="1393"/>
                    </a:lnTo>
                    <a:lnTo>
                      <a:pt x="578" y="1359"/>
                    </a:lnTo>
                    <a:lnTo>
                      <a:pt x="626" y="1408"/>
                    </a:lnTo>
                    <a:lnTo>
                      <a:pt x="757" y="1320"/>
                    </a:lnTo>
                    <a:lnTo>
                      <a:pt x="764" y="1251"/>
                    </a:lnTo>
                    <a:lnTo>
                      <a:pt x="818" y="1207"/>
                    </a:lnTo>
                    <a:lnTo>
                      <a:pt x="868" y="1247"/>
                    </a:lnTo>
                    <a:lnTo>
                      <a:pt x="920" y="1209"/>
                    </a:lnTo>
                    <a:lnTo>
                      <a:pt x="977" y="1245"/>
                    </a:lnTo>
                    <a:lnTo>
                      <a:pt x="1014" y="1192"/>
                    </a:lnTo>
                    <a:lnTo>
                      <a:pt x="1145" y="1368"/>
                    </a:lnTo>
                    <a:lnTo>
                      <a:pt x="1281" y="888"/>
                    </a:lnTo>
                    <a:lnTo>
                      <a:pt x="1415" y="922"/>
                    </a:lnTo>
                    <a:lnTo>
                      <a:pt x="1539" y="894"/>
                    </a:lnTo>
                    <a:lnTo>
                      <a:pt x="1651" y="968"/>
                    </a:lnTo>
                    <a:lnTo>
                      <a:pt x="1714" y="943"/>
                    </a:lnTo>
                    <a:lnTo>
                      <a:pt x="1696" y="822"/>
                    </a:lnTo>
                    <a:lnTo>
                      <a:pt x="1760" y="708"/>
                    </a:lnTo>
                    <a:lnTo>
                      <a:pt x="1711" y="508"/>
                    </a:lnTo>
                    <a:lnTo>
                      <a:pt x="1653" y="471"/>
                    </a:lnTo>
                    <a:lnTo>
                      <a:pt x="1768" y="385"/>
                    </a:lnTo>
                    <a:lnTo>
                      <a:pt x="1578" y="285"/>
                    </a:lnTo>
                    <a:lnTo>
                      <a:pt x="1568" y="217"/>
                    </a:lnTo>
                    <a:lnTo>
                      <a:pt x="1568" y="216"/>
                    </a:lnTo>
                    <a:lnTo>
                      <a:pt x="1222" y="25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1" name="Freeform 50">
                <a:extLst>
                  <a:ext uri="{FF2B5EF4-FFF2-40B4-BE49-F238E27FC236}">
                    <a16:creationId xmlns:a16="http://schemas.microsoft.com/office/drawing/2014/main" id="{B1F3BD3B-ECCC-48C8-8F97-10459068209E}"/>
                  </a:ext>
                </a:extLst>
              </p:cNvPr>
              <p:cNvSpPr>
                <a:spLocks/>
              </p:cNvSpPr>
              <p:nvPr/>
            </p:nvSpPr>
            <p:spPr bwMode="auto">
              <a:xfrm>
                <a:off x="3964" y="2021"/>
                <a:ext cx="562" cy="405"/>
              </a:xfrm>
              <a:custGeom>
                <a:avLst/>
                <a:gdLst>
                  <a:gd name="T0" fmla="*/ 1684 w 1684"/>
                  <a:gd name="T1" fmla="*/ 489 h 1215"/>
                  <a:gd name="T2" fmla="*/ 1646 w 1684"/>
                  <a:gd name="T3" fmla="*/ 436 h 1215"/>
                  <a:gd name="T4" fmla="*/ 1466 w 1684"/>
                  <a:gd name="T5" fmla="*/ 368 h 1215"/>
                  <a:gd name="T6" fmla="*/ 1312 w 1684"/>
                  <a:gd name="T7" fmla="*/ 58 h 1215"/>
                  <a:gd name="T8" fmla="*/ 1175 w 1684"/>
                  <a:gd name="T9" fmla="*/ 196 h 1215"/>
                  <a:gd name="T10" fmla="*/ 1075 w 1684"/>
                  <a:gd name="T11" fmla="*/ 111 h 1215"/>
                  <a:gd name="T12" fmla="*/ 1009 w 1684"/>
                  <a:gd name="T13" fmla="*/ 150 h 1215"/>
                  <a:gd name="T14" fmla="*/ 862 w 1684"/>
                  <a:gd name="T15" fmla="*/ 146 h 1215"/>
                  <a:gd name="T16" fmla="*/ 731 w 1684"/>
                  <a:gd name="T17" fmla="*/ 2 h 1215"/>
                  <a:gd name="T18" fmla="*/ 730 w 1684"/>
                  <a:gd name="T19" fmla="*/ 0 h 1215"/>
                  <a:gd name="T20" fmla="*/ 637 w 1684"/>
                  <a:gd name="T21" fmla="*/ 0 h 1215"/>
                  <a:gd name="T22" fmla="*/ 528 w 1684"/>
                  <a:gd name="T23" fmla="*/ 86 h 1215"/>
                  <a:gd name="T24" fmla="*/ 333 w 1684"/>
                  <a:gd name="T25" fmla="*/ 153 h 1215"/>
                  <a:gd name="T26" fmla="*/ 282 w 1684"/>
                  <a:gd name="T27" fmla="*/ 196 h 1215"/>
                  <a:gd name="T28" fmla="*/ 321 w 1684"/>
                  <a:gd name="T29" fmla="*/ 318 h 1215"/>
                  <a:gd name="T30" fmla="*/ 282 w 1684"/>
                  <a:gd name="T31" fmla="*/ 374 h 1215"/>
                  <a:gd name="T32" fmla="*/ 81 w 1684"/>
                  <a:gd name="T33" fmla="*/ 396 h 1215"/>
                  <a:gd name="T34" fmla="*/ 0 w 1684"/>
                  <a:gd name="T35" fmla="*/ 532 h 1215"/>
                  <a:gd name="T36" fmla="*/ 1 w 1684"/>
                  <a:gd name="T37" fmla="*/ 533 h 1215"/>
                  <a:gd name="T38" fmla="*/ 27 w 1684"/>
                  <a:gd name="T39" fmla="*/ 623 h 1215"/>
                  <a:gd name="T40" fmla="*/ 110 w 1684"/>
                  <a:gd name="T41" fmla="*/ 678 h 1215"/>
                  <a:gd name="T42" fmla="*/ 196 w 1684"/>
                  <a:gd name="T43" fmla="*/ 734 h 1215"/>
                  <a:gd name="T44" fmla="*/ 279 w 1684"/>
                  <a:gd name="T45" fmla="*/ 926 h 1215"/>
                  <a:gd name="T46" fmla="*/ 337 w 1684"/>
                  <a:gd name="T47" fmla="*/ 954 h 1215"/>
                  <a:gd name="T48" fmla="*/ 594 w 1684"/>
                  <a:gd name="T49" fmla="*/ 770 h 1215"/>
                  <a:gd name="T50" fmla="*/ 646 w 1684"/>
                  <a:gd name="T51" fmla="*/ 810 h 1215"/>
                  <a:gd name="T52" fmla="*/ 619 w 1684"/>
                  <a:gd name="T53" fmla="*/ 874 h 1215"/>
                  <a:gd name="T54" fmla="*/ 721 w 1684"/>
                  <a:gd name="T55" fmla="*/ 976 h 1215"/>
                  <a:gd name="T56" fmla="*/ 796 w 1684"/>
                  <a:gd name="T57" fmla="*/ 966 h 1215"/>
                  <a:gd name="T58" fmla="*/ 834 w 1684"/>
                  <a:gd name="T59" fmla="*/ 1023 h 1215"/>
                  <a:gd name="T60" fmla="*/ 1135 w 1684"/>
                  <a:gd name="T61" fmla="*/ 1035 h 1215"/>
                  <a:gd name="T62" fmla="*/ 1166 w 1684"/>
                  <a:gd name="T63" fmla="*/ 1108 h 1215"/>
                  <a:gd name="T64" fmla="*/ 1313 w 1684"/>
                  <a:gd name="T65" fmla="*/ 1118 h 1215"/>
                  <a:gd name="T66" fmla="*/ 1395 w 1684"/>
                  <a:gd name="T67" fmla="*/ 1215 h 1215"/>
                  <a:gd name="T68" fmla="*/ 1521 w 1684"/>
                  <a:gd name="T69" fmla="*/ 1106 h 1215"/>
                  <a:gd name="T70" fmla="*/ 1487 w 1684"/>
                  <a:gd name="T71" fmla="*/ 820 h 1215"/>
                  <a:gd name="T72" fmla="*/ 1498 w 1684"/>
                  <a:gd name="T73" fmla="*/ 751 h 1215"/>
                  <a:gd name="T74" fmla="*/ 1588 w 1684"/>
                  <a:gd name="T75" fmla="*/ 723 h 1215"/>
                  <a:gd name="T76" fmla="*/ 1673 w 1684"/>
                  <a:gd name="T77" fmla="*/ 616 h 1215"/>
                  <a:gd name="T78" fmla="*/ 1684 w 1684"/>
                  <a:gd name="T79" fmla="*/ 48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4" h="1215">
                    <a:moveTo>
                      <a:pt x="1684" y="489"/>
                    </a:moveTo>
                    <a:lnTo>
                      <a:pt x="1646" y="436"/>
                    </a:lnTo>
                    <a:lnTo>
                      <a:pt x="1466" y="368"/>
                    </a:lnTo>
                    <a:lnTo>
                      <a:pt x="1312" y="58"/>
                    </a:lnTo>
                    <a:lnTo>
                      <a:pt x="1175" y="196"/>
                    </a:lnTo>
                    <a:lnTo>
                      <a:pt x="1075" y="111"/>
                    </a:lnTo>
                    <a:lnTo>
                      <a:pt x="1009" y="150"/>
                    </a:lnTo>
                    <a:lnTo>
                      <a:pt x="862" y="146"/>
                    </a:lnTo>
                    <a:lnTo>
                      <a:pt x="731" y="2"/>
                    </a:lnTo>
                    <a:lnTo>
                      <a:pt x="730" y="0"/>
                    </a:lnTo>
                    <a:lnTo>
                      <a:pt x="637" y="0"/>
                    </a:lnTo>
                    <a:lnTo>
                      <a:pt x="528" y="86"/>
                    </a:lnTo>
                    <a:lnTo>
                      <a:pt x="333" y="153"/>
                    </a:lnTo>
                    <a:lnTo>
                      <a:pt x="282" y="196"/>
                    </a:lnTo>
                    <a:lnTo>
                      <a:pt x="321" y="318"/>
                    </a:lnTo>
                    <a:lnTo>
                      <a:pt x="282" y="374"/>
                    </a:lnTo>
                    <a:lnTo>
                      <a:pt x="81" y="396"/>
                    </a:lnTo>
                    <a:lnTo>
                      <a:pt x="0" y="532"/>
                    </a:lnTo>
                    <a:lnTo>
                      <a:pt x="1" y="533"/>
                    </a:lnTo>
                    <a:lnTo>
                      <a:pt x="27" y="623"/>
                    </a:lnTo>
                    <a:lnTo>
                      <a:pt x="110" y="678"/>
                    </a:lnTo>
                    <a:lnTo>
                      <a:pt x="196" y="734"/>
                    </a:lnTo>
                    <a:lnTo>
                      <a:pt x="279" y="926"/>
                    </a:lnTo>
                    <a:lnTo>
                      <a:pt x="337" y="954"/>
                    </a:lnTo>
                    <a:lnTo>
                      <a:pt x="594" y="770"/>
                    </a:lnTo>
                    <a:lnTo>
                      <a:pt x="646" y="810"/>
                    </a:lnTo>
                    <a:lnTo>
                      <a:pt x="619" y="874"/>
                    </a:lnTo>
                    <a:lnTo>
                      <a:pt x="721" y="976"/>
                    </a:lnTo>
                    <a:lnTo>
                      <a:pt x="796" y="966"/>
                    </a:lnTo>
                    <a:lnTo>
                      <a:pt x="834" y="1023"/>
                    </a:lnTo>
                    <a:lnTo>
                      <a:pt x="1135" y="1035"/>
                    </a:lnTo>
                    <a:lnTo>
                      <a:pt x="1166" y="1108"/>
                    </a:lnTo>
                    <a:lnTo>
                      <a:pt x="1313" y="1118"/>
                    </a:lnTo>
                    <a:lnTo>
                      <a:pt x="1395" y="1215"/>
                    </a:lnTo>
                    <a:lnTo>
                      <a:pt x="1521" y="1106"/>
                    </a:lnTo>
                    <a:lnTo>
                      <a:pt x="1487" y="820"/>
                    </a:lnTo>
                    <a:lnTo>
                      <a:pt x="1498" y="751"/>
                    </a:lnTo>
                    <a:lnTo>
                      <a:pt x="1588" y="723"/>
                    </a:lnTo>
                    <a:lnTo>
                      <a:pt x="1673" y="616"/>
                    </a:lnTo>
                    <a:lnTo>
                      <a:pt x="1684" y="489"/>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2" name="Freeform 51">
                <a:extLst>
                  <a:ext uri="{FF2B5EF4-FFF2-40B4-BE49-F238E27FC236}">
                    <a16:creationId xmlns:a16="http://schemas.microsoft.com/office/drawing/2014/main" id="{F80B295F-5ADB-4BFA-8E92-EF5E1CD7C7AC}"/>
                  </a:ext>
                </a:extLst>
              </p:cNvPr>
              <p:cNvSpPr>
                <a:spLocks/>
              </p:cNvSpPr>
              <p:nvPr/>
            </p:nvSpPr>
            <p:spPr bwMode="auto">
              <a:xfrm>
                <a:off x="4772" y="2142"/>
                <a:ext cx="452" cy="414"/>
              </a:xfrm>
              <a:custGeom>
                <a:avLst/>
                <a:gdLst>
                  <a:gd name="T0" fmla="*/ 541 w 1356"/>
                  <a:gd name="T1" fmla="*/ 80 h 1244"/>
                  <a:gd name="T2" fmla="*/ 429 w 1356"/>
                  <a:gd name="T3" fmla="*/ 6 h 1244"/>
                  <a:gd name="T4" fmla="*/ 305 w 1356"/>
                  <a:gd name="T5" fmla="*/ 34 h 1244"/>
                  <a:gd name="T6" fmla="*/ 171 w 1356"/>
                  <a:gd name="T7" fmla="*/ 0 h 1244"/>
                  <a:gd name="T8" fmla="*/ 35 w 1356"/>
                  <a:gd name="T9" fmla="*/ 480 h 1244"/>
                  <a:gd name="T10" fmla="*/ 0 w 1356"/>
                  <a:gd name="T11" fmla="*/ 665 h 1244"/>
                  <a:gd name="T12" fmla="*/ 71 w 1356"/>
                  <a:gd name="T13" fmla="*/ 875 h 1244"/>
                  <a:gd name="T14" fmla="*/ 136 w 1356"/>
                  <a:gd name="T15" fmla="*/ 863 h 1244"/>
                  <a:gd name="T16" fmla="*/ 220 w 1356"/>
                  <a:gd name="T17" fmla="*/ 994 h 1244"/>
                  <a:gd name="T18" fmla="*/ 368 w 1356"/>
                  <a:gd name="T19" fmla="*/ 983 h 1244"/>
                  <a:gd name="T20" fmla="*/ 506 w 1356"/>
                  <a:gd name="T21" fmla="*/ 1029 h 1244"/>
                  <a:gd name="T22" fmla="*/ 575 w 1356"/>
                  <a:gd name="T23" fmla="*/ 911 h 1244"/>
                  <a:gd name="T24" fmla="*/ 641 w 1356"/>
                  <a:gd name="T25" fmla="*/ 897 h 1244"/>
                  <a:gd name="T26" fmla="*/ 896 w 1356"/>
                  <a:gd name="T27" fmla="*/ 1244 h 1244"/>
                  <a:gd name="T28" fmla="*/ 1028 w 1356"/>
                  <a:gd name="T29" fmla="*/ 1091 h 1244"/>
                  <a:gd name="T30" fmla="*/ 1080 w 1356"/>
                  <a:gd name="T31" fmla="*/ 779 h 1244"/>
                  <a:gd name="T32" fmla="*/ 1080 w 1356"/>
                  <a:gd name="T33" fmla="*/ 778 h 1244"/>
                  <a:gd name="T34" fmla="*/ 1063 w 1356"/>
                  <a:gd name="T35" fmla="*/ 565 h 1244"/>
                  <a:gd name="T36" fmla="*/ 1129 w 1356"/>
                  <a:gd name="T37" fmla="*/ 565 h 1244"/>
                  <a:gd name="T38" fmla="*/ 1193 w 1356"/>
                  <a:gd name="T39" fmla="*/ 498 h 1244"/>
                  <a:gd name="T40" fmla="*/ 1186 w 1356"/>
                  <a:gd name="T41" fmla="*/ 499 h 1244"/>
                  <a:gd name="T42" fmla="*/ 1198 w 1356"/>
                  <a:gd name="T43" fmla="*/ 382 h 1244"/>
                  <a:gd name="T44" fmla="*/ 1331 w 1356"/>
                  <a:gd name="T45" fmla="*/ 301 h 1244"/>
                  <a:gd name="T46" fmla="*/ 1356 w 1356"/>
                  <a:gd name="T47" fmla="*/ 141 h 1244"/>
                  <a:gd name="T48" fmla="*/ 1277 w 1356"/>
                  <a:gd name="T49" fmla="*/ 95 h 1244"/>
                  <a:gd name="T50" fmla="*/ 1168 w 1356"/>
                  <a:gd name="T51" fmla="*/ 246 h 1244"/>
                  <a:gd name="T52" fmla="*/ 1043 w 1356"/>
                  <a:gd name="T53" fmla="*/ 320 h 1244"/>
                  <a:gd name="T54" fmla="*/ 953 w 1356"/>
                  <a:gd name="T55" fmla="*/ 324 h 1244"/>
                  <a:gd name="T56" fmla="*/ 944 w 1356"/>
                  <a:gd name="T57" fmla="*/ 261 h 1244"/>
                  <a:gd name="T58" fmla="*/ 867 w 1356"/>
                  <a:gd name="T59" fmla="*/ 224 h 1244"/>
                  <a:gd name="T60" fmla="*/ 775 w 1356"/>
                  <a:gd name="T61" fmla="*/ 324 h 1244"/>
                  <a:gd name="T62" fmla="*/ 707 w 1356"/>
                  <a:gd name="T63" fmla="*/ 327 h 1244"/>
                  <a:gd name="T64" fmla="*/ 706 w 1356"/>
                  <a:gd name="T65" fmla="*/ 258 h 1244"/>
                  <a:gd name="T66" fmla="*/ 638 w 1356"/>
                  <a:gd name="T67" fmla="*/ 258 h 1244"/>
                  <a:gd name="T68" fmla="*/ 541 w 1356"/>
                  <a:gd name="T69" fmla="*/ 8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244">
                    <a:moveTo>
                      <a:pt x="541" y="80"/>
                    </a:moveTo>
                    <a:lnTo>
                      <a:pt x="429" y="6"/>
                    </a:lnTo>
                    <a:lnTo>
                      <a:pt x="305" y="34"/>
                    </a:lnTo>
                    <a:lnTo>
                      <a:pt x="171" y="0"/>
                    </a:lnTo>
                    <a:lnTo>
                      <a:pt x="35" y="480"/>
                    </a:lnTo>
                    <a:lnTo>
                      <a:pt x="0" y="665"/>
                    </a:lnTo>
                    <a:lnTo>
                      <a:pt x="71" y="875"/>
                    </a:lnTo>
                    <a:lnTo>
                      <a:pt x="136" y="863"/>
                    </a:lnTo>
                    <a:lnTo>
                      <a:pt x="220" y="994"/>
                    </a:lnTo>
                    <a:lnTo>
                      <a:pt x="368" y="983"/>
                    </a:lnTo>
                    <a:lnTo>
                      <a:pt x="506" y="1029"/>
                    </a:lnTo>
                    <a:lnTo>
                      <a:pt x="575" y="911"/>
                    </a:lnTo>
                    <a:lnTo>
                      <a:pt x="641" y="897"/>
                    </a:lnTo>
                    <a:lnTo>
                      <a:pt x="896" y="1244"/>
                    </a:lnTo>
                    <a:lnTo>
                      <a:pt x="1028" y="1091"/>
                    </a:lnTo>
                    <a:lnTo>
                      <a:pt x="1080" y="779"/>
                    </a:lnTo>
                    <a:lnTo>
                      <a:pt x="1080" y="778"/>
                    </a:lnTo>
                    <a:lnTo>
                      <a:pt x="1063" y="565"/>
                    </a:lnTo>
                    <a:lnTo>
                      <a:pt x="1129" y="565"/>
                    </a:lnTo>
                    <a:lnTo>
                      <a:pt x="1193" y="498"/>
                    </a:lnTo>
                    <a:lnTo>
                      <a:pt x="1186" y="499"/>
                    </a:lnTo>
                    <a:lnTo>
                      <a:pt x="1198" y="382"/>
                    </a:lnTo>
                    <a:lnTo>
                      <a:pt x="1331" y="301"/>
                    </a:lnTo>
                    <a:lnTo>
                      <a:pt x="1356" y="141"/>
                    </a:lnTo>
                    <a:lnTo>
                      <a:pt x="1277" y="95"/>
                    </a:lnTo>
                    <a:lnTo>
                      <a:pt x="1168" y="246"/>
                    </a:lnTo>
                    <a:lnTo>
                      <a:pt x="1043" y="320"/>
                    </a:lnTo>
                    <a:lnTo>
                      <a:pt x="953" y="324"/>
                    </a:lnTo>
                    <a:lnTo>
                      <a:pt x="944" y="261"/>
                    </a:lnTo>
                    <a:lnTo>
                      <a:pt x="867" y="224"/>
                    </a:lnTo>
                    <a:lnTo>
                      <a:pt x="775" y="324"/>
                    </a:lnTo>
                    <a:lnTo>
                      <a:pt x="707" y="327"/>
                    </a:lnTo>
                    <a:lnTo>
                      <a:pt x="706" y="258"/>
                    </a:lnTo>
                    <a:lnTo>
                      <a:pt x="638" y="258"/>
                    </a:lnTo>
                    <a:lnTo>
                      <a:pt x="541" y="8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3" name="Freeform 52">
                <a:extLst>
                  <a:ext uri="{FF2B5EF4-FFF2-40B4-BE49-F238E27FC236}">
                    <a16:creationId xmlns:a16="http://schemas.microsoft.com/office/drawing/2014/main" id="{B27410BA-7994-4549-8D45-7CFF42BECE6B}"/>
                  </a:ext>
                </a:extLst>
              </p:cNvPr>
              <p:cNvSpPr>
                <a:spLocks/>
              </p:cNvSpPr>
              <p:nvPr/>
            </p:nvSpPr>
            <p:spPr bwMode="auto">
              <a:xfrm>
                <a:off x="3434" y="1391"/>
                <a:ext cx="518" cy="445"/>
              </a:xfrm>
              <a:custGeom>
                <a:avLst/>
                <a:gdLst>
                  <a:gd name="T0" fmla="*/ 1438 w 1556"/>
                  <a:gd name="T1" fmla="*/ 780 h 1336"/>
                  <a:gd name="T2" fmla="*/ 1554 w 1556"/>
                  <a:gd name="T3" fmla="*/ 726 h 1336"/>
                  <a:gd name="T4" fmla="*/ 1535 w 1556"/>
                  <a:gd name="T5" fmla="*/ 665 h 1336"/>
                  <a:gd name="T6" fmla="*/ 1185 w 1556"/>
                  <a:gd name="T7" fmla="*/ 630 h 1336"/>
                  <a:gd name="T8" fmla="*/ 1143 w 1556"/>
                  <a:gd name="T9" fmla="*/ 681 h 1336"/>
                  <a:gd name="T10" fmla="*/ 1076 w 1556"/>
                  <a:gd name="T11" fmla="*/ 667 h 1336"/>
                  <a:gd name="T12" fmla="*/ 1051 w 1556"/>
                  <a:gd name="T13" fmla="*/ 581 h 1336"/>
                  <a:gd name="T14" fmla="*/ 995 w 1556"/>
                  <a:gd name="T15" fmla="*/ 547 h 1336"/>
                  <a:gd name="T16" fmla="*/ 926 w 1556"/>
                  <a:gd name="T17" fmla="*/ 576 h 1336"/>
                  <a:gd name="T18" fmla="*/ 887 w 1556"/>
                  <a:gd name="T19" fmla="*/ 447 h 1336"/>
                  <a:gd name="T20" fmla="*/ 928 w 1556"/>
                  <a:gd name="T21" fmla="*/ 375 h 1336"/>
                  <a:gd name="T22" fmla="*/ 871 w 1556"/>
                  <a:gd name="T23" fmla="*/ 211 h 1336"/>
                  <a:gd name="T24" fmla="*/ 795 w 1556"/>
                  <a:gd name="T25" fmla="*/ 168 h 1336"/>
                  <a:gd name="T26" fmla="*/ 668 w 1556"/>
                  <a:gd name="T27" fmla="*/ 248 h 1336"/>
                  <a:gd name="T28" fmla="*/ 373 w 1556"/>
                  <a:gd name="T29" fmla="*/ 0 h 1336"/>
                  <a:gd name="T30" fmla="*/ 229 w 1556"/>
                  <a:gd name="T31" fmla="*/ 30 h 1336"/>
                  <a:gd name="T32" fmla="*/ 229 w 1556"/>
                  <a:gd name="T33" fmla="*/ 31 h 1336"/>
                  <a:gd name="T34" fmla="*/ 183 w 1556"/>
                  <a:gd name="T35" fmla="*/ 78 h 1336"/>
                  <a:gd name="T36" fmla="*/ 223 w 1556"/>
                  <a:gd name="T37" fmla="*/ 130 h 1336"/>
                  <a:gd name="T38" fmla="*/ 231 w 1556"/>
                  <a:gd name="T39" fmla="*/ 258 h 1336"/>
                  <a:gd name="T40" fmla="*/ 87 w 1556"/>
                  <a:gd name="T41" fmla="*/ 501 h 1336"/>
                  <a:gd name="T42" fmla="*/ 14 w 1556"/>
                  <a:gd name="T43" fmla="*/ 525 h 1336"/>
                  <a:gd name="T44" fmla="*/ 0 w 1556"/>
                  <a:gd name="T45" fmla="*/ 605 h 1336"/>
                  <a:gd name="T46" fmla="*/ 0 w 1556"/>
                  <a:gd name="T47" fmla="*/ 607 h 1336"/>
                  <a:gd name="T48" fmla="*/ 240 w 1556"/>
                  <a:gd name="T49" fmla="*/ 618 h 1336"/>
                  <a:gd name="T50" fmla="*/ 235 w 1556"/>
                  <a:gd name="T51" fmla="*/ 744 h 1336"/>
                  <a:gd name="T52" fmla="*/ 287 w 1556"/>
                  <a:gd name="T53" fmla="*/ 702 h 1336"/>
                  <a:gd name="T54" fmla="*/ 424 w 1556"/>
                  <a:gd name="T55" fmla="*/ 780 h 1336"/>
                  <a:gd name="T56" fmla="*/ 408 w 1556"/>
                  <a:gd name="T57" fmla="*/ 843 h 1336"/>
                  <a:gd name="T58" fmla="*/ 487 w 1556"/>
                  <a:gd name="T59" fmla="*/ 960 h 1336"/>
                  <a:gd name="T60" fmla="*/ 460 w 1556"/>
                  <a:gd name="T61" fmla="*/ 1169 h 1336"/>
                  <a:gd name="T62" fmla="*/ 514 w 1556"/>
                  <a:gd name="T63" fmla="*/ 1212 h 1336"/>
                  <a:gd name="T64" fmla="*/ 573 w 1556"/>
                  <a:gd name="T65" fmla="*/ 1183 h 1336"/>
                  <a:gd name="T66" fmla="*/ 671 w 1556"/>
                  <a:gd name="T67" fmla="*/ 1336 h 1336"/>
                  <a:gd name="T68" fmla="*/ 809 w 1556"/>
                  <a:gd name="T69" fmla="*/ 1263 h 1336"/>
                  <a:gd name="T70" fmla="*/ 867 w 1556"/>
                  <a:gd name="T71" fmla="*/ 1292 h 1336"/>
                  <a:gd name="T72" fmla="*/ 901 w 1556"/>
                  <a:gd name="T73" fmla="*/ 1232 h 1336"/>
                  <a:gd name="T74" fmla="*/ 1047 w 1556"/>
                  <a:gd name="T75" fmla="*/ 1212 h 1336"/>
                  <a:gd name="T76" fmla="*/ 1167 w 1556"/>
                  <a:gd name="T77" fmla="*/ 1293 h 1336"/>
                  <a:gd name="T78" fmla="*/ 1231 w 1556"/>
                  <a:gd name="T79" fmla="*/ 1296 h 1336"/>
                  <a:gd name="T80" fmla="*/ 1246 w 1556"/>
                  <a:gd name="T81" fmla="*/ 1230 h 1336"/>
                  <a:gd name="T82" fmla="*/ 1469 w 1556"/>
                  <a:gd name="T83" fmla="*/ 1184 h 1336"/>
                  <a:gd name="T84" fmla="*/ 1421 w 1556"/>
                  <a:gd name="T85" fmla="*/ 1050 h 1336"/>
                  <a:gd name="T86" fmla="*/ 1556 w 1556"/>
                  <a:gd name="T87" fmla="*/ 955 h 1336"/>
                  <a:gd name="T88" fmla="*/ 1438 w 1556"/>
                  <a:gd name="T89" fmla="*/ 78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6" h="1336">
                    <a:moveTo>
                      <a:pt x="1438" y="780"/>
                    </a:moveTo>
                    <a:lnTo>
                      <a:pt x="1554" y="726"/>
                    </a:lnTo>
                    <a:lnTo>
                      <a:pt x="1535" y="665"/>
                    </a:lnTo>
                    <a:lnTo>
                      <a:pt x="1185" y="630"/>
                    </a:lnTo>
                    <a:lnTo>
                      <a:pt x="1143" y="681"/>
                    </a:lnTo>
                    <a:lnTo>
                      <a:pt x="1076" y="667"/>
                    </a:lnTo>
                    <a:lnTo>
                      <a:pt x="1051" y="581"/>
                    </a:lnTo>
                    <a:lnTo>
                      <a:pt x="995" y="547"/>
                    </a:lnTo>
                    <a:lnTo>
                      <a:pt x="926" y="576"/>
                    </a:lnTo>
                    <a:lnTo>
                      <a:pt x="887" y="447"/>
                    </a:lnTo>
                    <a:lnTo>
                      <a:pt x="928" y="375"/>
                    </a:lnTo>
                    <a:lnTo>
                      <a:pt x="871" y="211"/>
                    </a:lnTo>
                    <a:lnTo>
                      <a:pt x="795" y="168"/>
                    </a:lnTo>
                    <a:lnTo>
                      <a:pt x="668" y="248"/>
                    </a:lnTo>
                    <a:lnTo>
                      <a:pt x="373" y="0"/>
                    </a:lnTo>
                    <a:lnTo>
                      <a:pt x="229" y="30"/>
                    </a:lnTo>
                    <a:lnTo>
                      <a:pt x="229" y="31"/>
                    </a:lnTo>
                    <a:lnTo>
                      <a:pt x="183" y="78"/>
                    </a:lnTo>
                    <a:lnTo>
                      <a:pt x="223" y="130"/>
                    </a:lnTo>
                    <a:lnTo>
                      <a:pt x="231" y="258"/>
                    </a:lnTo>
                    <a:lnTo>
                      <a:pt x="87" y="501"/>
                    </a:lnTo>
                    <a:lnTo>
                      <a:pt x="14" y="525"/>
                    </a:lnTo>
                    <a:lnTo>
                      <a:pt x="0" y="605"/>
                    </a:lnTo>
                    <a:lnTo>
                      <a:pt x="0" y="607"/>
                    </a:lnTo>
                    <a:lnTo>
                      <a:pt x="240" y="618"/>
                    </a:lnTo>
                    <a:lnTo>
                      <a:pt x="235" y="744"/>
                    </a:lnTo>
                    <a:lnTo>
                      <a:pt x="287" y="702"/>
                    </a:lnTo>
                    <a:lnTo>
                      <a:pt x="424" y="780"/>
                    </a:lnTo>
                    <a:lnTo>
                      <a:pt x="408" y="843"/>
                    </a:lnTo>
                    <a:lnTo>
                      <a:pt x="487" y="960"/>
                    </a:lnTo>
                    <a:lnTo>
                      <a:pt x="460" y="1169"/>
                    </a:lnTo>
                    <a:lnTo>
                      <a:pt x="514" y="1212"/>
                    </a:lnTo>
                    <a:lnTo>
                      <a:pt x="573" y="1183"/>
                    </a:lnTo>
                    <a:lnTo>
                      <a:pt x="671" y="1336"/>
                    </a:lnTo>
                    <a:lnTo>
                      <a:pt x="809" y="1263"/>
                    </a:lnTo>
                    <a:lnTo>
                      <a:pt x="867" y="1292"/>
                    </a:lnTo>
                    <a:lnTo>
                      <a:pt x="901" y="1232"/>
                    </a:lnTo>
                    <a:lnTo>
                      <a:pt x="1047" y="1212"/>
                    </a:lnTo>
                    <a:lnTo>
                      <a:pt x="1167" y="1293"/>
                    </a:lnTo>
                    <a:lnTo>
                      <a:pt x="1231" y="1296"/>
                    </a:lnTo>
                    <a:lnTo>
                      <a:pt x="1246" y="1230"/>
                    </a:lnTo>
                    <a:lnTo>
                      <a:pt x="1469" y="1184"/>
                    </a:lnTo>
                    <a:lnTo>
                      <a:pt x="1421" y="1050"/>
                    </a:lnTo>
                    <a:lnTo>
                      <a:pt x="1556" y="955"/>
                    </a:lnTo>
                    <a:lnTo>
                      <a:pt x="1438" y="78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4" name="Freeform 53">
                <a:extLst>
                  <a:ext uri="{FF2B5EF4-FFF2-40B4-BE49-F238E27FC236}">
                    <a16:creationId xmlns:a16="http://schemas.microsoft.com/office/drawing/2014/main" id="{51C88311-6A87-4FA6-ACDF-0DDE054A2516}"/>
                  </a:ext>
                </a:extLst>
              </p:cNvPr>
              <p:cNvSpPr>
                <a:spLocks/>
              </p:cNvSpPr>
              <p:nvPr/>
            </p:nvSpPr>
            <p:spPr bwMode="auto">
              <a:xfrm>
                <a:off x="3801" y="1633"/>
                <a:ext cx="419" cy="566"/>
              </a:xfrm>
              <a:custGeom>
                <a:avLst/>
                <a:gdLst>
                  <a:gd name="T0" fmla="*/ 451 w 1256"/>
                  <a:gd name="T1" fmla="*/ 0 h 1698"/>
                  <a:gd name="T2" fmla="*/ 335 w 1256"/>
                  <a:gd name="T3" fmla="*/ 54 h 1698"/>
                  <a:gd name="T4" fmla="*/ 453 w 1256"/>
                  <a:gd name="T5" fmla="*/ 229 h 1698"/>
                  <a:gd name="T6" fmla="*/ 318 w 1256"/>
                  <a:gd name="T7" fmla="*/ 324 h 1698"/>
                  <a:gd name="T8" fmla="*/ 366 w 1256"/>
                  <a:gd name="T9" fmla="*/ 458 h 1698"/>
                  <a:gd name="T10" fmla="*/ 143 w 1256"/>
                  <a:gd name="T11" fmla="*/ 504 h 1698"/>
                  <a:gd name="T12" fmla="*/ 128 w 1256"/>
                  <a:gd name="T13" fmla="*/ 570 h 1698"/>
                  <a:gd name="T14" fmla="*/ 64 w 1256"/>
                  <a:gd name="T15" fmla="*/ 567 h 1698"/>
                  <a:gd name="T16" fmla="*/ 0 w 1256"/>
                  <a:gd name="T17" fmla="*/ 692 h 1698"/>
                  <a:gd name="T18" fmla="*/ 266 w 1256"/>
                  <a:gd name="T19" fmla="*/ 730 h 1698"/>
                  <a:gd name="T20" fmla="*/ 320 w 1256"/>
                  <a:gd name="T21" fmla="*/ 999 h 1698"/>
                  <a:gd name="T22" fmla="*/ 263 w 1256"/>
                  <a:gd name="T23" fmla="*/ 1115 h 1698"/>
                  <a:gd name="T24" fmla="*/ 314 w 1256"/>
                  <a:gd name="T25" fmla="*/ 1167 h 1698"/>
                  <a:gd name="T26" fmla="*/ 283 w 1256"/>
                  <a:gd name="T27" fmla="*/ 1229 h 1698"/>
                  <a:gd name="T28" fmla="*/ 391 w 1256"/>
                  <a:gd name="T29" fmla="*/ 1409 h 1698"/>
                  <a:gd name="T30" fmla="*/ 411 w 1256"/>
                  <a:gd name="T31" fmla="*/ 1613 h 1698"/>
                  <a:gd name="T32" fmla="*/ 378 w 1256"/>
                  <a:gd name="T33" fmla="*/ 1695 h 1698"/>
                  <a:gd name="T34" fmla="*/ 490 w 1256"/>
                  <a:gd name="T35" fmla="*/ 1698 h 1698"/>
                  <a:gd name="T36" fmla="*/ 489 w 1256"/>
                  <a:gd name="T37" fmla="*/ 1697 h 1698"/>
                  <a:gd name="T38" fmla="*/ 570 w 1256"/>
                  <a:gd name="T39" fmla="*/ 1561 h 1698"/>
                  <a:gd name="T40" fmla="*/ 771 w 1256"/>
                  <a:gd name="T41" fmla="*/ 1539 h 1698"/>
                  <a:gd name="T42" fmla="*/ 810 w 1256"/>
                  <a:gd name="T43" fmla="*/ 1483 h 1698"/>
                  <a:gd name="T44" fmla="*/ 771 w 1256"/>
                  <a:gd name="T45" fmla="*/ 1361 h 1698"/>
                  <a:gd name="T46" fmla="*/ 822 w 1256"/>
                  <a:gd name="T47" fmla="*/ 1318 h 1698"/>
                  <a:gd name="T48" fmla="*/ 1017 w 1256"/>
                  <a:gd name="T49" fmla="*/ 1251 h 1698"/>
                  <a:gd name="T50" fmla="*/ 1126 w 1256"/>
                  <a:gd name="T51" fmla="*/ 1165 h 1698"/>
                  <a:gd name="T52" fmla="*/ 1219 w 1256"/>
                  <a:gd name="T53" fmla="*/ 1165 h 1698"/>
                  <a:gd name="T54" fmla="*/ 1220 w 1256"/>
                  <a:gd name="T55" fmla="*/ 1167 h 1698"/>
                  <a:gd name="T56" fmla="*/ 1250 w 1256"/>
                  <a:gd name="T57" fmla="*/ 962 h 1698"/>
                  <a:gd name="T58" fmla="*/ 1256 w 1256"/>
                  <a:gd name="T59" fmla="*/ 828 h 1698"/>
                  <a:gd name="T60" fmla="*/ 1204 w 1256"/>
                  <a:gd name="T61" fmla="*/ 782 h 1698"/>
                  <a:gd name="T62" fmla="*/ 1198 w 1256"/>
                  <a:gd name="T63" fmla="*/ 646 h 1698"/>
                  <a:gd name="T64" fmla="*/ 1126 w 1256"/>
                  <a:gd name="T65" fmla="*/ 473 h 1698"/>
                  <a:gd name="T66" fmla="*/ 1064 w 1256"/>
                  <a:gd name="T67" fmla="*/ 424 h 1698"/>
                  <a:gd name="T68" fmla="*/ 1103 w 1256"/>
                  <a:gd name="T69" fmla="*/ 292 h 1698"/>
                  <a:gd name="T70" fmla="*/ 1058 w 1256"/>
                  <a:gd name="T71" fmla="*/ 142 h 1698"/>
                  <a:gd name="T72" fmla="*/ 850 w 1256"/>
                  <a:gd name="T73" fmla="*/ 180 h 1698"/>
                  <a:gd name="T74" fmla="*/ 762 w 1256"/>
                  <a:gd name="T75" fmla="*/ 71 h 1698"/>
                  <a:gd name="T76" fmla="*/ 451 w 1256"/>
                  <a:gd name="T77" fmla="*/ 0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6" h="1698">
                    <a:moveTo>
                      <a:pt x="451" y="0"/>
                    </a:moveTo>
                    <a:lnTo>
                      <a:pt x="335" y="54"/>
                    </a:lnTo>
                    <a:lnTo>
                      <a:pt x="453" y="229"/>
                    </a:lnTo>
                    <a:lnTo>
                      <a:pt x="318" y="324"/>
                    </a:lnTo>
                    <a:lnTo>
                      <a:pt x="366" y="458"/>
                    </a:lnTo>
                    <a:lnTo>
                      <a:pt x="143" y="504"/>
                    </a:lnTo>
                    <a:lnTo>
                      <a:pt x="128" y="570"/>
                    </a:lnTo>
                    <a:lnTo>
                      <a:pt x="64" y="567"/>
                    </a:lnTo>
                    <a:lnTo>
                      <a:pt x="0" y="692"/>
                    </a:lnTo>
                    <a:lnTo>
                      <a:pt x="266" y="730"/>
                    </a:lnTo>
                    <a:lnTo>
                      <a:pt x="320" y="999"/>
                    </a:lnTo>
                    <a:lnTo>
                      <a:pt x="263" y="1115"/>
                    </a:lnTo>
                    <a:lnTo>
                      <a:pt x="314" y="1167"/>
                    </a:lnTo>
                    <a:lnTo>
                      <a:pt x="283" y="1229"/>
                    </a:lnTo>
                    <a:lnTo>
                      <a:pt x="391" y="1409"/>
                    </a:lnTo>
                    <a:lnTo>
                      <a:pt x="411" y="1613"/>
                    </a:lnTo>
                    <a:lnTo>
                      <a:pt x="378" y="1695"/>
                    </a:lnTo>
                    <a:lnTo>
                      <a:pt x="490" y="1698"/>
                    </a:lnTo>
                    <a:lnTo>
                      <a:pt x="489" y="1697"/>
                    </a:lnTo>
                    <a:lnTo>
                      <a:pt x="570" y="1561"/>
                    </a:lnTo>
                    <a:lnTo>
                      <a:pt x="771" y="1539"/>
                    </a:lnTo>
                    <a:lnTo>
                      <a:pt x="810" y="1483"/>
                    </a:lnTo>
                    <a:lnTo>
                      <a:pt x="771" y="1361"/>
                    </a:lnTo>
                    <a:lnTo>
                      <a:pt x="822" y="1318"/>
                    </a:lnTo>
                    <a:lnTo>
                      <a:pt x="1017" y="1251"/>
                    </a:lnTo>
                    <a:lnTo>
                      <a:pt x="1126" y="1165"/>
                    </a:lnTo>
                    <a:lnTo>
                      <a:pt x="1219" y="1165"/>
                    </a:lnTo>
                    <a:lnTo>
                      <a:pt x="1220" y="1167"/>
                    </a:lnTo>
                    <a:lnTo>
                      <a:pt x="1250" y="962"/>
                    </a:lnTo>
                    <a:lnTo>
                      <a:pt x="1256" y="828"/>
                    </a:lnTo>
                    <a:lnTo>
                      <a:pt x="1204" y="782"/>
                    </a:lnTo>
                    <a:lnTo>
                      <a:pt x="1198" y="646"/>
                    </a:lnTo>
                    <a:lnTo>
                      <a:pt x="1126" y="473"/>
                    </a:lnTo>
                    <a:lnTo>
                      <a:pt x="1064" y="424"/>
                    </a:lnTo>
                    <a:lnTo>
                      <a:pt x="1103" y="292"/>
                    </a:lnTo>
                    <a:lnTo>
                      <a:pt x="1058" y="142"/>
                    </a:lnTo>
                    <a:lnTo>
                      <a:pt x="850" y="180"/>
                    </a:lnTo>
                    <a:lnTo>
                      <a:pt x="762" y="71"/>
                    </a:lnTo>
                    <a:lnTo>
                      <a:pt x="45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5" name="Freeform 54">
                <a:extLst>
                  <a:ext uri="{FF2B5EF4-FFF2-40B4-BE49-F238E27FC236}">
                    <a16:creationId xmlns:a16="http://schemas.microsoft.com/office/drawing/2014/main" id="{BE944C24-9FDC-41DF-9D2D-2990AED1B60E}"/>
                  </a:ext>
                </a:extLst>
              </p:cNvPr>
              <p:cNvSpPr>
                <a:spLocks/>
              </p:cNvSpPr>
              <p:nvPr/>
            </p:nvSpPr>
            <p:spPr bwMode="auto">
              <a:xfrm>
                <a:off x="3508" y="1795"/>
                <a:ext cx="430" cy="438"/>
              </a:xfrm>
              <a:custGeom>
                <a:avLst/>
                <a:gdLst>
                  <a:gd name="T0" fmla="*/ 1199 w 1290"/>
                  <a:gd name="T1" fmla="*/ 513 h 1313"/>
                  <a:gd name="T2" fmla="*/ 1145 w 1290"/>
                  <a:gd name="T3" fmla="*/ 244 h 1313"/>
                  <a:gd name="T4" fmla="*/ 879 w 1290"/>
                  <a:gd name="T5" fmla="*/ 206 h 1313"/>
                  <a:gd name="T6" fmla="*/ 943 w 1290"/>
                  <a:gd name="T7" fmla="*/ 81 h 1313"/>
                  <a:gd name="T8" fmla="*/ 823 w 1290"/>
                  <a:gd name="T9" fmla="*/ 0 h 1313"/>
                  <a:gd name="T10" fmla="*/ 677 w 1290"/>
                  <a:gd name="T11" fmla="*/ 20 h 1313"/>
                  <a:gd name="T12" fmla="*/ 643 w 1290"/>
                  <a:gd name="T13" fmla="*/ 80 h 1313"/>
                  <a:gd name="T14" fmla="*/ 585 w 1290"/>
                  <a:gd name="T15" fmla="*/ 51 h 1313"/>
                  <a:gd name="T16" fmla="*/ 447 w 1290"/>
                  <a:gd name="T17" fmla="*/ 124 h 1313"/>
                  <a:gd name="T18" fmla="*/ 470 w 1290"/>
                  <a:gd name="T19" fmla="*/ 237 h 1313"/>
                  <a:gd name="T20" fmla="*/ 413 w 1290"/>
                  <a:gd name="T21" fmla="*/ 286 h 1313"/>
                  <a:gd name="T22" fmla="*/ 353 w 1290"/>
                  <a:gd name="T23" fmla="*/ 366 h 1313"/>
                  <a:gd name="T24" fmla="*/ 299 w 1290"/>
                  <a:gd name="T25" fmla="*/ 327 h 1313"/>
                  <a:gd name="T26" fmla="*/ 182 w 1290"/>
                  <a:gd name="T27" fmla="*/ 389 h 1313"/>
                  <a:gd name="T28" fmla="*/ 107 w 1290"/>
                  <a:gd name="T29" fmla="*/ 662 h 1313"/>
                  <a:gd name="T30" fmla="*/ 129 w 1290"/>
                  <a:gd name="T31" fmla="*/ 724 h 1313"/>
                  <a:gd name="T32" fmla="*/ 0 w 1290"/>
                  <a:gd name="T33" fmla="*/ 736 h 1313"/>
                  <a:gd name="T34" fmla="*/ 48 w 1290"/>
                  <a:gd name="T35" fmla="*/ 805 h 1313"/>
                  <a:gd name="T36" fmla="*/ 30 w 1290"/>
                  <a:gd name="T37" fmla="*/ 938 h 1313"/>
                  <a:gd name="T38" fmla="*/ 137 w 1290"/>
                  <a:gd name="T39" fmla="*/ 1038 h 1313"/>
                  <a:gd name="T40" fmla="*/ 203 w 1290"/>
                  <a:gd name="T41" fmla="*/ 1038 h 1313"/>
                  <a:gd name="T42" fmla="*/ 263 w 1290"/>
                  <a:gd name="T43" fmla="*/ 1163 h 1313"/>
                  <a:gd name="T44" fmla="*/ 321 w 1290"/>
                  <a:gd name="T45" fmla="*/ 1191 h 1313"/>
                  <a:gd name="T46" fmla="*/ 286 w 1290"/>
                  <a:gd name="T47" fmla="*/ 1256 h 1313"/>
                  <a:gd name="T48" fmla="*/ 346 w 1290"/>
                  <a:gd name="T49" fmla="*/ 1281 h 1313"/>
                  <a:gd name="T50" fmla="*/ 479 w 1290"/>
                  <a:gd name="T51" fmla="*/ 1257 h 1313"/>
                  <a:gd name="T52" fmla="*/ 517 w 1290"/>
                  <a:gd name="T53" fmla="*/ 1313 h 1313"/>
                  <a:gd name="T54" fmla="*/ 583 w 1290"/>
                  <a:gd name="T55" fmla="*/ 1247 h 1313"/>
                  <a:gd name="T56" fmla="*/ 846 w 1290"/>
                  <a:gd name="T57" fmla="*/ 1222 h 1313"/>
                  <a:gd name="T58" fmla="*/ 890 w 1290"/>
                  <a:gd name="T59" fmla="*/ 1165 h 1313"/>
                  <a:gd name="T60" fmla="*/ 1193 w 1290"/>
                  <a:gd name="T61" fmla="*/ 1226 h 1313"/>
                  <a:gd name="T62" fmla="*/ 1257 w 1290"/>
                  <a:gd name="T63" fmla="*/ 1209 h 1313"/>
                  <a:gd name="T64" fmla="*/ 1290 w 1290"/>
                  <a:gd name="T65" fmla="*/ 1127 h 1313"/>
                  <a:gd name="T66" fmla="*/ 1270 w 1290"/>
                  <a:gd name="T67" fmla="*/ 923 h 1313"/>
                  <a:gd name="T68" fmla="*/ 1162 w 1290"/>
                  <a:gd name="T69" fmla="*/ 743 h 1313"/>
                  <a:gd name="T70" fmla="*/ 1193 w 1290"/>
                  <a:gd name="T71" fmla="*/ 681 h 1313"/>
                  <a:gd name="T72" fmla="*/ 1142 w 1290"/>
                  <a:gd name="T73" fmla="*/ 629 h 1313"/>
                  <a:gd name="T74" fmla="*/ 1199 w 1290"/>
                  <a:gd name="T75" fmla="*/ 5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0" h="1313">
                    <a:moveTo>
                      <a:pt x="1199" y="513"/>
                    </a:moveTo>
                    <a:lnTo>
                      <a:pt x="1145" y="244"/>
                    </a:lnTo>
                    <a:lnTo>
                      <a:pt x="879" y="206"/>
                    </a:lnTo>
                    <a:lnTo>
                      <a:pt x="943" y="81"/>
                    </a:lnTo>
                    <a:lnTo>
                      <a:pt x="823" y="0"/>
                    </a:lnTo>
                    <a:lnTo>
                      <a:pt x="677" y="20"/>
                    </a:lnTo>
                    <a:lnTo>
                      <a:pt x="643" y="80"/>
                    </a:lnTo>
                    <a:lnTo>
                      <a:pt x="585" y="51"/>
                    </a:lnTo>
                    <a:lnTo>
                      <a:pt x="447" y="124"/>
                    </a:lnTo>
                    <a:lnTo>
                      <a:pt x="470" y="237"/>
                    </a:lnTo>
                    <a:lnTo>
                      <a:pt x="413" y="286"/>
                    </a:lnTo>
                    <a:lnTo>
                      <a:pt x="353" y="366"/>
                    </a:lnTo>
                    <a:lnTo>
                      <a:pt x="299" y="327"/>
                    </a:lnTo>
                    <a:lnTo>
                      <a:pt x="182" y="389"/>
                    </a:lnTo>
                    <a:lnTo>
                      <a:pt x="107" y="662"/>
                    </a:lnTo>
                    <a:lnTo>
                      <a:pt x="129" y="724"/>
                    </a:lnTo>
                    <a:lnTo>
                      <a:pt x="0" y="736"/>
                    </a:lnTo>
                    <a:lnTo>
                      <a:pt x="48" y="805"/>
                    </a:lnTo>
                    <a:lnTo>
                      <a:pt x="30" y="938"/>
                    </a:lnTo>
                    <a:lnTo>
                      <a:pt x="137" y="1038"/>
                    </a:lnTo>
                    <a:lnTo>
                      <a:pt x="203" y="1038"/>
                    </a:lnTo>
                    <a:lnTo>
                      <a:pt x="263" y="1163"/>
                    </a:lnTo>
                    <a:lnTo>
                      <a:pt x="321" y="1191"/>
                    </a:lnTo>
                    <a:lnTo>
                      <a:pt x="286" y="1256"/>
                    </a:lnTo>
                    <a:lnTo>
                      <a:pt x="346" y="1281"/>
                    </a:lnTo>
                    <a:lnTo>
                      <a:pt x="479" y="1257"/>
                    </a:lnTo>
                    <a:lnTo>
                      <a:pt x="517" y="1313"/>
                    </a:lnTo>
                    <a:lnTo>
                      <a:pt x="583" y="1247"/>
                    </a:lnTo>
                    <a:lnTo>
                      <a:pt x="846" y="1222"/>
                    </a:lnTo>
                    <a:lnTo>
                      <a:pt x="890" y="1165"/>
                    </a:lnTo>
                    <a:lnTo>
                      <a:pt x="1193" y="1226"/>
                    </a:lnTo>
                    <a:lnTo>
                      <a:pt x="1257" y="1209"/>
                    </a:lnTo>
                    <a:lnTo>
                      <a:pt x="1290" y="1127"/>
                    </a:lnTo>
                    <a:lnTo>
                      <a:pt x="1270" y="923"/>
                    </a:lnTo>
                    <a:lnTo>
                      <a:pt x="1162" y="743"/>
                    </a:lnTo>
                    <a:lnTo>
                      <a:pt x="1193" y="681"/>
                    </a:lnTo>
                    <a:lnTo>
                      <a:pt x="1142" y="629"/>
                    </a:lnTo>
                    <a:lnTo>
                      <a:pt x="1199" y="51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6" name="Freeform 55">
                <a:extLst>
                  <a:ext uri="{FF2B5EF4-FFF2-40B4-BE49-F238E27FC236}">
                    <a16:creationId xmlns:a16="http://schemas.microsoft.com/office/drawing/2014/main" id="{0629B968-8E51-42D9-A80E-C9273D7531C5}"/>
                  </a:ext>
                </a:extLst>
              </p:cNvPr>
              <p:cNvSpPr>
                <a:spLocks/>
              </p:cNvSpPr>
              <p:nvPr/>
            </p:nvSpPr>
            <p:spPr bwMode="auto">
              <a:xfrm>
                <a:off x="3667" y="2183"/>
                <a:ext cx="404" cy="370"/>
              </a:xfrm>
              <a:custGeom>
                <a:avLst/>
                <a:gdLst>
                  <a:gd name="T0" fmla="*/ 781 w 1212"/>
                  <a:gd name="T1" fmla="*/ 44 h 1108"/>
                  <a:gd name="T2" fmla="*/ 717 w 1212"/>
                  <a:gd name="T3" fmla="*/ 61 h 1108"/>
                  <a:gd name="T4" fmla="*/ 414 w 1212"/>
                  <a:gd name="T5" fmla="*/ 0 h 1108"/>
                  <a:gd name="T6" fmla="*/ 370 w 1212"/>
                  <a:gd name="T7" fmla="*/ 57 h 1108"/>
                  <a:gd name="T8" fmla="*/ 107 w 1212"/>
                  <a:gd name="T9" fmla="*/ 82 h 1108"/>
                  <a:gd name="T10" fmla="*/ 41 w 1212"/>
                  <a:gd name="T11" fmla="*/ 148 h 1108"/>
                  <a:gd name="T12" fmla="*/ 69 w 1212"/>
                  <a:gd name="T13" fmla="*/ 208 h 1108"/>
                  <a:gd name="T14" fmla="*/ 0 w 1212"/>
                  <a:gd name="T15" fmla="*/ 330 h 1108"/>
                  <a:gd name="T16" fmla="*/ 153 w 1212"/>
                  <a:gd name="T17" fmla="*/ 555 h 1108"/>
                  <a:gd name="T18" fmla="*/ 193 w 1212"/>
                  <a:gd name="T19" fmla="*/ 674 h 1108"/>
                  <a:gd name="T20" fmla="*/ 174 w 1212"/>
                  <a:gd name="T21" fmla="*/ 752 h 1108"/>
                  <a:gd name="T22" fmla="*/ 239 w 1212"/>
                  <a:gd name="T23" fmla="*/ 786 h 1108"/>
                  <a:gd name="T24" fmla="*/ 241 w 1212"/>
                  <a:gd name="T25" fmla="*/ 852 h 1108"/>
                  <a:gd name="T26" fmla="*/ 389 w 1212"/>
                  <a:gd name="T27" fmla="*/ 863 h 1108"/>
                  <a:gd name="T28" fmla="*/ 498 w 1212"/>
                  <a:gd name="T29" fmla="*/ 931 h 1108"/>
                  <a:gd name="T30" fmla="*/ 512 w 1212"/>
                  <a:gd name="T31" fmla="*/ 1068 h 1108"/>
                  <a:gd name="T32" fmla="*/ 672 w 1212"/>
                  <a:gd name="T33" fmla="*/ 990 h 1108"/>
                  <a:gd name="T34" fmla="*/ 930 w 1212"/>
                  <a:gd name="T35" fmla="*/ 1108 h 1108"/>
                  <a:gd name="T36" fmla="*/ 983 w 1212"/>
                  <a:gd name="T37" fmla="*/ 1048 h 1108"/>
                  <a:gd name="T38" fmla="*/ 1045 w 1212"/>
                  <a:gd name="T39" fmla="*/ 1068 h 1108"/>
                  <a:gd name="T40" fmla="*/ 1100 w 1212"/>
                  <a:gd name="T41" fmla="*/ 1013 h 1108"/>
                  <a:gd name="T42" fmla="*/ 998 w 1212"/>
                  <a:gd name="T43" fmla="*/ 886 h 1108"/>
                  <a:gd name="T44" fmla="*/ 1212 w 1212"/>
                  <a:gd name="T45" fmla="*/ 689 h 1108"/>
                  <a:gd name="T46" fmla="*/ 1160 w 1212"/>
                  <a:gd name="T47" fmla="*/ 534 h 1108"/>
                  <a:gd name="T48" fmla="*/ 1171 w 1212"/>
                  <a:gd name="T49" fmla="*/ 440 h 1108"/>
                  <a:gd name="T50" fmla="*/ 1088 w 1212"/>
                  <a:gd name="T51" fmla="*/ 248 h 1108"/>
                  <a:gd name="T52" fmla="*/ 1002 w 1212"/>
                  <a:gd name="T53" fmla="*/ 192 h 1108"/>
                  <a:gd name="T54" fmla="*/ 919 w 1212"/>
                  <a:gd name="T55" fmla="*/ 137 h 1108"/>
                  <a:gd name="T56" fmla="*/ 893 w 1212"/>
                  <a:gd name="T57" fmla="*/ 47 h 1108"/>
                  <a:gd name="T58" fmla="*/ 781 w 1212"/>
                  <a:gd name="T59" fmla="*/ 4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2" h="1108">
                    <a:moveTo>
                      <a:pt x="781" y="44"/>
                    </a:moveTo>
                    <a:lnTo>
                      <a:pt x="717" y="61"/>
                    </a:lnTo>
                    <a:lnTo>
                      <a:pt x="414" y="0"/>
                    </a:lnTo>
                    <a:lnTo>
                      <a:pt x="370" y="57"/>
                    </a:lnTo>
                    <a:lnTo>
                      <a:pt x="107" y="82"/>
                    </a:lnTo>
                    <a:lnTo>
                      <a:pt x="41" y="148"/>
                    </a:lnTo>
                    <a:lnTo>
                      <a:pt x="69" y="208"/>
                    </a:lnTo>
                    <a:lnTo>
                      <a:pt x="0" y="330"/>
                    </a:lnTo>
                    <a:lnTo>
                      <a:pt x="153" y="555"/>
                    </a:lnTo>
                    <a:lnTo>
                      <a:pt x="193" y="674"/>
                    </a:lnTo>
                    <a:lnTo>
                      <a:pt x="174" y="752"/>
                    </a:lnTo>
                    <a:lnTo>
                      <a:pt x="239" y="786"/>
                    </a:lnTo>
                    <a:lnTo>
                      <a:pt x="241" y="852"/>
                    </a:lnTo>
                    <a:lnTo>
                      <a:pt x="389" y="863"/>
                    </a:lnTo>
                    <a:lnTo>
                      <a:pt x="498" y="931"/>
                    </a:lnTo>
                    <a:lnTo>
                      <a:pt x="512" y="1068"/>
                    </a:lnTo>
                    <a:lnTo>
                      <a:pt x="672" y="990"/>
                    </a:lnTo>
                    <a:lnTo>
                      <a:pt x="930" y="1108"/>
                    </a:lnTo>
                    <a:lnTo>
                      <a:pt x="983" y="1048"/>
                    </a:lnTo>
                    <a:lnTo>
                      <a:pt x="1045" y="1068"/>
                    </a:lnTo>
                    <a:lnTo>
                      <a:pt x="1100" y="1013"/>
                    </a:lnTo>
                    <a:lnTo>
                      <a:pt x="998" y="886"/>
                    </a:lnTo>
                    <a:lnTo>
                      <a:pt x="1212" y="689"/>
                    </a:lnTo>
                    <a:lnTo>
                      <a:pt x="1160" y="534"/>
                    </a:lnTo>
                    <a:lnTo>
                      <a:pt x="1171" y="440"/>
                    </a:lnTo>
                    <a:lnTo>
                      <a:pt x="1088" y="248"/>
                    </a:lnTo>
                    <a:lnTo>
                      <a:pt x="1002" y="192"/>
                    </a:lnTo>
                    <a:lnTo>
                      <a:pt x="919" y="137"/>
                    </a:lnTo>
                    <a:lnTo>
                      <a:pt x="893" y="47"/>
                    </a:lnTo>
                    <a:lnTo>
                      <a:pt x="781" y="44"/>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7" name="Freeform 56">
                <a:extLst>
                  <a:ext uri="{FF2B5EF4-FFF2-40B4-BE49-F238E27FC236}">
                    <a16:creationId xmlns:a16="http://schemas.microsoft.com/office/drawing/2014/main" id="{87948A52-2D2C-4F88-83CF-593BB1FB8244}"/>
                  </a:ext>
                </a:extLst>
              </p:cNvPr>
              <p:cNvSpPr>
                <a:spLocks/>
              </p:cNvSpPr>
              <p:nvPr/>
            </p:nvSpPr>
            <p:spPr bwMode="auto">
              <a:xfrm>
                <a:off x="4429" y="2262"/>
                <a:ext cx="358" cy="486"/>
              </a:xfrm>
              <a:custGeom>
                <a:avLst/>
                <a:gdLst>
                  <a:gd name="T0" fmla="*/ 92 w 1073"/>
                  <a:gd name="T1" fmla="*/ 97 h 1457"/>
                  <a:gd name="T2" fmla="*/ 126 w 1073"/>
                  <a:gd name="T3" fmla="*/ 383 h 1457"/>
                  <a:gd name="T4" fmla="*/ 0 w 1073"/>
                  <a:gd name="T5" fmla="*/ 492 h 1457"/>
                  <a:gd name="T6" fmla="*/ 57 w 1073"/>
                  <a:gd name="T7" fmla="*/ 555 h 1457"/>
                  <a:gd name="T8" fmla="*/ 9 w 1073"/>
                  <a:gd name="T9" fmla="*/ 699 h 1457"/>
                  <a:gd name="T10" fmla="*/ 117 w 1073"/>
                  <a:gd name="T11" fmla="*/ 877 h 1457"/>
                  <a:gd name="T12" fmla="*/ 221 w 1073"/>
                  <a:gd name="T13" fmla="*/ 963 h 1457"/>
                  <a:gd name="T14" fmla="*/ 284 w 1073"/>
                  <a:gd name="T15" fmla="*/ 1135 h 1457"/>
                  <a:gd name="T16" fmla="*/ 216 w 1073"/>
                  <a:gd name="T17" fmla="*/ 1298 h 1457"/>
                  <a:gd name="T18" fmla="*/ 279 w 1073"/>
                  <a:gd name="T19" fmla="*/ 1280 h 1457"/>
                  <a:gd name="T20" fmla="*/ 332 w 1073"/>
                  <a:gd name="T21" fmla="*/ 1326 h 1457"/>
                  <a:gd name="T22" fmla="*/ 396 w 1073"/>
                  <a:gd name="T23" fmla="*/ 1316 h 1457"/>
                  <a:gd name="T24" fmla="*/ 540 w 1073"/>
                  <a:gd name="T25" fmla="*/ 1248 h 1457"/>
                  <a:gd name="T26" fmla="*/ 678 w 1073"/>
                  <a:gd name="T27" fmla="*/ 1299 h 1457"/>
                  <a:gd name="T28" fmla="*/ 693 w 1073"/>
                  <a:gd name="T29" fmla="*/ 1426 h 1457"/>
                  <a:gd name="T30" fmla="*/ 754 w 1073"/>
                  <a:gd name="T31" fmla="*/ 1403 h 1457"/>
                  <a:gd name="T32" fmla="*/ 804 w 1073"/>
                  <a:gd name="T33" fmla="*/ 1457 h 1457"/>
                  <a:gd name="T34" fmla="*/ 884 w 1073"/>
                  <a:gd name="T35" fmla="*/ 1438 h 1457"/>
                  <a:gd name="T36" fmla="*/ 958 w 1073"/>
                  <a:gd name="T37" fmla="*/ 1327 h 1457"/>
                  <a:gd name="T38" fmla="*/ 1073 w 1073"/>
                  <a:gd name="T39" fmla="*/ 1265 h 1457"/>
                  <a:gd name="T40" fmla="*/ 1073 w 1073"/>
                  <a:gd name="T41" fmla="*/ 1163 h 1457"/>
                  <a:gd name="T42" fmla="*/ 1069 w 1073"/>
                  <a:gd name="T43" fmla="*/ 1138 h 1457"/>
                  <a:gd name="T44" fmla="*/ 1070 w 1073"/>
                  <a:gd name="T45" fmla="*/ 1138 h 1457"/>
                  <a:gd name="T46" fmla="*/ 965 w 1073"/>
                  <a:gd name="T47" fmla="*/ 1079 h 1457"/>
                  <a:gd name="T48" fmla="*/ 945 w 1073"/>
                  <a:gd name="T49" fmla="*/ 1010 h 1457"/>
                  <a:gd name="T50" fmla="*/ 809 w 1073"/>
                  <a:gd name="T51" fmla="*/ 962 h 1457"/>
                  <a:gd name="T52" fmla="*/ 703 w 1073"/>
                  <a:gd name="T53" fmla="*/ 866 h 1457"/>
                  <a:gd name="T54" fmla="*/ 678 w 1073"/>
                  <a:gd name="T55" fmla="*/ 799 h 1457"/>
                  <a:gd name="T56" fmla="*/ 707 w 1073"/>
                  <a:gd name="T57" fmla="*/ 741 h 1457"/>
                  <a:gd name="T58" fmla="*/ 654 w 1073"/>
                  <a:gd name="T59" fmla="*/ 703 h 1457"/>
                  <a:gd name="T60" fmla="*/ 694 w 1073"/>
                  <a:gd name="T61" fmla="*/ 569 h 1457"/>
                  <a:gd name="T62" fmla="*/ 573 w 1073"/>
                  <a:gd name="T63" fmla="*/ 414 h 1457"/>
                  <a:gd name="T64" fmla="*/ 611 w 1073"/>
                  <a:gd name="T65" fmla="*/ 217 h 1457"/>
                  <a:gd name="T66" fmla="*/ 723 w 1073"/>
                  <a:gd name="T67" fmla="*/ 137 h 1457"/>
                  <a:gd name="T68" fmla="*/ 674 w 1073"/>
                  <a:gd name="T69" fmla="*/ 68 h 1457"/>
                  <a:gd name="T70" fmla="*/ 674 w 1073"/>
                  <a:gd name="T71" fmla="*/ 70 h 1457"/>
                  <a:gd name="T72" fmla="*/ 543 w 1073"/>
                  <a:gd name="T73" fmla="*/ 158 h 1457"/>
                  <a:gd name="T74" fmla="*/ 495 w 1073"/>
                  <a:gd name="T75" fmla="*/ 109 h 1457"/>
                  <a:gd name="T76" fmla="*/ 311 w 1073"/>
                  <a:gd name="T77" fmla="*/ 143 h 1457"/>
                  <a:gd name="T78" fmla="*/ 193 w 1073"/>
                  <a:gd name="T79" fmla="*/ 68 h 1457"/>
                  <a:gd name="T80" fmla="*/ 193 w 1073"/>
                  <a:gd name="T81" fmla="*/ 0 h 1457"/>
                  <a:gd name="T82" fmla="*/ 103 w 1073"/>
                  <a:gd name="T83" fmla="*/ 28 h 1457"/>
                  <a:gd name="T84" fmla="*/ 92 w 1073"/>
                  <a:gd name="T85" fmla="*/ 97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3" h="1457">
                    <a:moveTo>
                      <a:pt x="92" y="97"/>
                    </a:moveTo>
                    <a:lnTo>
                      <a:pt x="126" y="383"/>
                    </a:lnTo>
                    <a:lnTo>
                      <a:pt x="0" y="492"/>
                    </a:lnTo>
                    <a:lnTo>
                      <a:pt x="57" y="555"/>
                    </a:lnTo>
                    <a:lnTo>
                      <a:pt x="9" y="699"/>
                    </a:lnTo>
                    <a:lnTo>
                      <a:pt x="117" y="877"/>
                    </a:lnTo>
                    <a:lnTo>
                      <a:pt x="221" y="963"/>
                    </a:lnTo>
                    <a:lnTo>
                      <a:pt x="284" y="1135"/>
                    </a:lnTo>
                    <a:lnTo>
                      <a:pt x="216" y="1298"/>
                    </a:lnTo>
                    <a:lnTo>
                      <a:pt x="279" y="1280"/>
                    </a:lnTo>
                    <a:lnTo>
                      <a:pt x="332" y="1326"/>
                    </a:lnTo>
                    <a:lnTo>
                      <a:pt x="396" y="1316"/>
                    </a:lnTo>
                    <a:lnTo>
                      <a:pt x="540" y="1248"/>
                    </a:lnTo>
                    <a:lnTo>
                      <a:pt x="678" y="1299"/>
                    </a:lnTo>
                    <a:lnTo>
                      <a:pt x="693" y="1426"/>
                    </a:lnTo>
                    <a:lnTo>
                      <a:pt x="754" y="1403"/>
                    </a:lnTo>
                    <a:lnTo>
                      <a:pt x="804" y="1457"/>
                    </a:lnTo>
                    <a:lnTo>
                      <a:pt x="884" y="1438"/>
                    </a:lnTo>
                    <a:lnTo>
                      <a:pt x="958" y="1327"/>
                    </a:lnTo>
                    <a:lnTo>
                      <a:pt x="1073" y="1265"/>
                    </a:lnTo>
                    <a:lnTo>
                      <a:pt x="1073" y="1163"/>
                    </a:lnTo>
                    <a:lnTo>
                      <a:pt x="1069" y="1138"/>
                    </a:lnTo>
                    <a:lnTo>
                      <a:pt x="1070" y="1138"/>
                    </a:lnTo>
                    <a:lnTo>
                      <a:pt x="965" y="1079"/>
                    </a:lnTo>
                    <a:lnTo>
                      <a:pt x="945" y="1010"/>
                    </a:lnTo>
                    <a:lnTo>
                      <a:pt x="809" y="962"/>
                    </a:lnTo>
                    <a:lnTo>
                      <a:pt x="703" y="866"/>
                    </a:lnTo>
                    <a:lnTo>
                      <a:pt x="678" y="799"/>
                    </a:lnTo>
                    <a:lnTo>
                      <a:pt x="707" y="741"/>
                    </a:lnTo>
                    <a:lnTo>
                      <a:pt x="654" y="703"/>
                    </a:lnTo>
                    <a:lnTo>
                      <a:pt x="694" y="569"/>
                    </a:lnTo>
                    <a:lnTo>
                      <a:pt x="573" y="414"/>
                    </a:lnTo>
                    <a:lnTo>
                      <a:pt x="611" y="217"/>
                    </a:lnTo>
                    <a:lnTo>
                      <a:pt x="723" y="137"/>
                    </a:lnTo>
                    <a:lnTo>
                      <a:pt x="674" y="68"/>
                    </a:lnTo>
                    <a:lnTo>
                      <a:pt x="674" y="70"/>
                    </a:lnTo>
                    <a:lnTo>
                      <a:pt x="543" y="158"/>
                    </a:lnTo>
                    <a:lnTo>
                      <a:pt x="495" y="109"/>
                    </a:lnTo>
                    <a:lnTo>
                      <a:pt x="311" y="143"/>
                    </a:lnTo>
                    <a:lnTo>
                      <a:pt x="193" y="68"/>
                    </a:lnTo>
                    <a:lnTo>
                      <a:pt x="193" y="0"/>
                    </a:lnTo>
                    <a:lnTo>
                      <a:pt x="103" y="28"/>
                    </a:lnTo>
                    <a:lnTo>
                      <a:pt x="92" y="97"/>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8" name="Freeform 57">
                <a:extLst>
                  <a:ext uri="{FF2B5EF4-FFF2-40B4-BE49-F238E27FC236}">
                    <a16:creationId xmlns:a16="http://schemas.microsoft.com/office/drawing/2014/main" id="{D42FD499-3A2C-4B6D-9A47-87F5F5C1FAD6}"/>
                  </a:ext>
                </a:extLst>
              </p:cNvPr>
              <p:cNvSpPr>
                <a:spLocks/>
              </p:cNvSpPr>
              <p:nvPr/>
            </p:nvSpPr>
            <p:spPr bwMode="auto">
              <a:xfrm>
                <a:off x="4000" y="2278"/>
                <a:ext cx="524" cy="454"/>
              </a:xfrm>
              <a:custGeom>
                <a:avLst/>
                <a:gdLst>
                  <a:gd name="T0" fmla="*/ 690 w 1573"/>
                  <a:gd name="T1" fmla="*/ 196 h 1362"/>
                  <a:gd name="T2" fmla="*/ 615 w 1573"/>
                  <a:gd name="T3" fmla="*/ 206 h 1362"/>
                  <a:gd name="T4" fmla="*/ 513 w 1573"/>
                  <a:gd name="T5" fmla="*/ 104 h 1362"/>
                  <a:gd name="T6" fmla="*/ 540 w 1573"/>
                  <a:gd name="T7" fmla="*/ 40 h 1362"/>
                  <a:gd name="T8" fmla="*/ 488 w 1573"/>
                  <a:gd name="T9" fmla="*/ 0 h 1362"/>
                  <a:gd name="T10" fmla="*/ 231 w 1573"/>
                  <a:gd name="T11" fmla="*/ 184 h 1362"/>
                  <a:gd name="T12" fmla="*/ 173 w 1573"/>
                  <a:gd name="T13" fmla="*/ 156 h 1362"/>
                  <a:gd name="T14" fmla="*/ 162 w 1573"/>
                  <a:gd name="T15" fmla="*/ 250 h 1362"/>
                  <a:gd name="T16" fmla="*/ 214 w 1573"/>
                  <a:gd name="T17" fmla="*/ 405 h 1362"/>
                  <a:gd name="T18" fmla="*/ 0 w 1573"/>
                  <a:gd name="T19" fmla="*/ 602 h 1362"/>
                  <a:gd name="T20" fmla="*/ 102 w 1573"/>
                  <a:gd name="T21" fmla="*/ 729 h 1362"/>
                  <a:gd name="T22" fmla="*/ 130 w 1573"/>
                  <a:gd name="T23" fmla="*/ 856 h 1362"/>
                  <a:gd name="T24" fmla="*/ 90 w 1573"/>
                  <a:gd name="T25" fmla="*/ 912 h 1362"/>
                  <a:gd name="T26" fmla="*/ 118 w 1573"/>
                  <a:gd name="T27" fmla="*/ 1094 h 1362"/>
                  <a:gd name="T28" fmla="*/ 291 w 1573"/>
                  <a:gd name="T29" fmla="*/ 1173 h 1362"/>
                  <a:gd name="T30" fmla="*/ 325 w 1573"/>
                  <a:gd name="T31" fmla="*/ 1232 h 1362"/>
                  <a:gd name="T32" fmla="*/ 479 w 1573"/>
                  <a:gd name="T33" fmla="*/ 1237 h 1362"/>
                  <a:gd name="T34" fmla="*/ 629 w 1573"/>
                  <a:gd name="T35" fmla="*/ 1362 h 1362"/>
                  <a:gd name="T36" fmla="*/ 713 w 1573"/>
                  <a:gd name="T37" fmla="*/ 1267 h 1362"/>
                  <a:gd name="T38" fmla="*/ 714 w 1573"/>
                  <a:gd name="T39" fmla="*/ 1266 h 1362"/>
                  <a:gd name="T40" fmla="*/ 933 w 1573"/>
                  <a:gd name="T41" fmla="*/ 1193 h 1362"/>
                  <a:gd name="T42" fmla="*/ 1129 w 1573"/>
                  <a:gd name="T43" fmla="*/ 1194 h 1362"/>
                  <a:gd name="T44" fmla="*/ 1250 w 1573"/>
                  <a:gd name="T45" fmla="*/ 1268 h 1362"/>
                  <a:gd name="T46" fmla="*/ 1505 w 1573"/>
                  <a:gd name="T47" fmla="*/ 1251 h 1362"/>
                  <a:gd name="T48" fmla="*/ 1573 w 1573"/>
                  <a:gd name="T49" fmla="*/ 1088 h 1362"/>
                  <a:gd name="T50" fmla="*/ 1510 w 1573"/>
                  <a:gd name="T51" fmla="*/ 916 h 1362"/>
                  <a:gd name="T52" fmla="*/ 1406 w 1573"/>
                  <a:gd name="T53" fmla="*/ 830 h 1362"/>
                  <a:gd name="T54" fmla="*/ 1298 w 1573"/>
                  <a:gd name="T55" fmla="*/ 652 h 1362"/>
                  <a:gd name="T56" fmla="*/ 1346 w 1573"/>
                  <a:gd name="T57" fmla="*/ 508 h 1362"/>
                  <a:gd name="T58" fmla="*/ 1289 w 1573"/>
                  <a:gd name="T59" fmla="*/ 445 h 1362"/>
                  <a:gd name="T60" fmla="*/ 1207 w 1573"/>
                  <a:gd name="T61" fmla="*/ 348 h 1362"/>
                  <a:gd name="T62" fmla="*/ 1060 w 1573"/>
                  <a:gd name="T63" fmla="*/ 338 h 1362"/>
                  <a:gd name="T64" fmla="*/ 1029 w 1573"/>
                  <a:gd name="T65" fmla="*/ 265 h 1362"/>
                  <a:gd name="T66" fmla="*/ 728 w 1573"/>
                  <a:gd name="T67" fmla="*/ 253 h 1362"/>
                  <a:gd name="T68" fmla="*/ 690 w 1573"/>
                  <a:gd name="T69" fmla="*/ 196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3" h="1362">
                    <a:moveTo>
                      <a:pt x="690" y="196"/>
                    </a:moveTo>
                    <a:lnTo>
                      <a:pt x="615" y="206"/>
                    </a:lnTo>
                    <a:lnTo>
                      <a:pt x="513" y="104"/>
                    </a:lnTo>
                    <a:lnTo>
                      <a:pt x="540" y="40"/>
                    </a:lnTo>
                    <a:lnTo>
                      <a:pt x="488" y="0"/>
                    </a:lnTo>
                    <a:lnTo>
                      <a:pt x="231" y="184"/>
                    </a:lnTo>
                    <a:lnTo>
                      <a:pt x="173" y="156"/>
                    </a:lnTo>
                    <a:lnTo>
                      <a:pt x="162" y="250"/>
                    </a:lnTo>
                    <a:lnTo>
                      <a:pt x="214" y="405"/>
                    </a:lnTo>
                    <a:lnTo>
                      <a:pt x="0" y="602"/>
                    </a:lnTo>
                    <a:lnTo>
                      <a:pt x="102" y="729"/>
                    </a:lnTo>
                    <a:lnTo>
                      <a:pt x="130" y="856"/>
                    </a:lnTo>
                    <a:lnTo>
                      <a:pt x="90" y="912"/>
                    </a:lnTo>
                    <a:lnTo>
                      <a:pt x="118" y="1094"/>
                    </a:lnTo>
                    <a:lnTo>
                      <a:pt x="291" y="1173"/>
                    </a:lnTo>
                    <a:lnTo>
                      <a:pt x="325" y="1232"/>
                    </a:lnTo>
                    <a:lnTo>
                      <a:pt x="479" y="1237"/>
                    </a:lnTo>
                    <a:lnTo>
                      <a:pt x="629" y="1362"/>
                    </a:lnTo>
                    <a:lnTo>
                      <a:pt x="713" y="1267"/>
                    </a:lnTo>
                    <a:lnTo>
                      <a:pt x="714" y="1266"/>
                    </a:lnTo>
                    <a:lnTo>
                      <a:pt x="933" y="1193"/>
                    </a:lnTo>
                    <a:lnTo>
                      <a:pt x="1129" y="1194"/>
                    </a:lnTo>
                    <a:lnTo>
                      <a:pt x="1250" y="1268"/>
                    </a:lnTo>
                    <a:lnTo>
                      <a:pt x="1505" y="1251"/>
                    </a:lnTo>
                    <a:lnTo>
                      <a:pt x="1573" y="1088"/>
                    </a:lnTo>
                    <a:lnTo>
                      <a:pt x="1510" y="916"/>
                    </a:lnTo>
                    <a:lnTo>
                      <a:pt x="1406" y="830"/>
                    </a:lnTo>
                    <a:lnTo>
                      <a:pt x="1298" y="652"/>
                    </a:lnTo>
                    <a:lnTo>
                      <a:pt x="1346" y="508"/>
                    </a:lnTo>
                    <a:lnTo>
                      <a:pt x="1289" y="445"/>
                    </a:lnTo>
                    <a:lnTo>
                      <a:pt x="1207" y="348"/>
                    </a:lnTo>
                    <a:lnTo>
                      <a:pt x="1060" y="338"/>
                    </a:lnTo>
                    <a:lnTo>
                      <a:pt x="1029" y="265"/>
                    </a:lnTo>
                    <a:lnTo>
                      <a:pt x="728" y="253"/>
                    </a:lnTo>
                    <a:lnTo>
                      <a:pt x="690" y="196"/>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29" name="Freeform 58">
                <a:extLst>
                  <a:ext uri="{FF2B5EF4-FFF2-40B4-BE49-F238E27FC236}">
                    <a16:creationId xmlns:a16="http://schemas.microsoft.com/office/drawing/2014/main" id="{D131E42C-0A94-4852-8756-9453FAFC00AA}"/>
                  </a:ext>
                </a:extLst>
              </p:cNvPr>
              <p:cNvSpPr>
                <a:spLocks/>
              </p:cNvSpPr>
              <p:nvPr/>
            </p:nvSpPr>
            <p:spPr bwMode="auto">
              <a:xfrm>
                <a:off x="3614" y="2513"/>
                <a:ext cx="430" cy="386"/>
              </a:xfrm>
              <a:custGeom>
                <a:avLst/>
                <a:gdLst>
                  <a:gd name="T0" fmla="*/ 1287 w 1291"/>
                  <a:gd name="T1" fmla="*/ 150 h 1156"/>
                  <a:gd name="T2" fmla="*/ 1259 w 1291"/>
                  <a:gd name="T3" fmla="*/ 23 h 1156"/>
                  <a:gd name="T4" fmla="*/ 1204 w 1291"/>
                  <a:gd name="T5" fmla="*/ 78 h 1156"/>
                  <a:gd name="T6" fmla="*/ 1142 w 1291"/>
                  <a:gd name="T7" fmla="*/ 58 h 1156"/>
                  <a:gd name="T8" fmla="*/ 1089 w 1291"/>
                  <a:gd name="T9" fmla="*/ 118 h 1156"/>
                  <a:gd name="T10" fmla="*/ 831 w 1291"/>
                  <a:gd name="T11" fmla="*/ 0 h 1156"/>
                  <a:gd name="T12" fmla="*/ 671 w 1291"/>
                  <a:gd name="T13" fmla="*/ 78 h 1156"/>
                  <a:gd name="T14" fmla="*/ 469 w 1291"/>
                  <a:gd name="T15" fmla="*/ 168 h 1156"/>
                  <a:gd name="T16" fmla="*/ 358 w 1291"/>
                  <a:gd name="T17" fmla="*/ 275 h 1156"/>
                  <a:gd name="T18" fmla="*/ 226 w 1291"/>
                  <a:gd name="T19" fmla="*/ 304 h 1156"/>
                  <a:gd name="T20" fmla="*/ 119 w 1291"/>
                  <a:gd name="T21" fmla="*/ 396 h 1156"/>
                  <a:gd name="T22" fmla="*/ 61 w 1291"/>
                  <a:gd name="T23" fmla="*/ 369 h 1156"/>
                  <a:gd name="T24" fmla="*/ 24 w 1291"/>
                  <a:gd name="T25" fmla="*/ 430 h 1156"/>
                  <a:gd name="T26" fmla="*/ 90 w 1291"/>
                  <a:gd name="T27" fmla="*/ 539 h 1156"/>
                  <a:gd name="T28" fmla="*/ 7 w 1291"/>
                  <a:gd name="T29" fmla="*/ 645 h 1156"/>
                  <a:gd name="T30" fmla="*/ 46 w 1291"/>
                  <a:gd name="T31" fmla="*/ 713 h 1156"/>
                  <a:gd name="T32" fmla="*/ 0 w 1291"/>
                  <a:gd name="T33" fmla="*/ 754 h 1156"/>
                  <a:gd name="T34" fmla="*/ 53 w 1291"/>
                  <a:gd name="T35" fmla="*/ 788 h 1156"/>
                  <a:gd name="T36" fmla="*/ 58 w 1291"/>
                  <a:gd name="T37" fmla="*/ 857 h 1156"/>
                  <a:gd name="T38" fmla="*/ 132 w 1291"/>
                  <a:gd name="T39" fmla="*/ 873 h 1156"/>
                  <a:gd name="T40" fmla="*/ 213 w 1291"/>
                  <a:gd name="T41" fmla="*/ 1034 h 1156"/>
                  <a:gd name="T42" fmla="*/ 398 w 1291"/>
                  <a:gd name="T43" fmla="*/ 1017 h 1156"/>
                  <a:gd name="T44" fmla="*/ 553 w 1291"/>
                  <a:gd name="T45" fmla="*/ 1156 h 1156"/>
                  <a:gd name="T46" fmla="*/ 674 w 1291"/>
                  <a:gd name="T47" fmla="*/ 1095 h 1156"/>
                  <a:gd name="T48" fmla="*/ 829 w 1291"/>
                  <a:gd name="T49" fmla="*/ 1098 h 1156"/>
                  <a:gd name="T50" fmla="*/ 830 w 1291"/>
                  <a:gd name="T51" fmla="*/ 1098 h 1156"/>
                  <a:gd name="T52" fmla="*/ 905 w 1291"/>
                  <a:gd name="T53" fmla="*/ 1055 h 1156"/>
                  <a:gd name="T54" fmla="*/ 871 w 1291"/>
                  <a:gd name="T55" fmla="*/ 978 h 1156"/>
                  <a:gd name="T56" fmla="*/ 942 w 1291"/>
                  <a:gd name="T57" fmla="*/ 952 h 1156"/>
                  <a:gd name="T58" fmla="*/ 948 w 1291"/>
                  <a:gd name="T59" fmla="*/ 872 h 1156"/>
                  <a:gd name="T60" fmla="*/ 1002 w 1291"/>
                  <a:gd name="T61" fmla="*/ 829 h 1156"/>
                  <a:gd name="T62" fmla="*/ 959 w 1291"/>
                  <a:gd name="T63" fmla="*/ 777 h 1156"/>
                  <a:gd name="T64" fmla="*/ 1134 w 1291"/>
                  <a:gd name="T65" fmla="*/ 560 h 1156"/>
                  <a:gd name="T66" fmla="*/ 1149 w 1291"/>
                  <a:gd name="T67" fmla="*/ 480 h 1156"/>
                  <a:gd name="T68" fmla="*/ 1291 w 1291"/>
                  <a:gd name="T69" fmla="*/ 526 h 1156"/>
                  <a:gd name="T70" fmla="*/ 1275 w 1291"/>
                  <a:gd name="T71" fmla="*/ 388 h 1156"/>
                  <a:gd name="T72" fmla="*/ 1247 w 1291"/>
                  <a:gd name="T73" fmla="*/ 206 h 1156"/>
                  <a:gd name="T74" fmla="*/ 1287 w 1291"/>
                  <a:gd name="T75" fmla="*/ 15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1" h="1156">
                    <a:moveTo>
                      <a:pt x="1287" y="150"/>
                    </a:moveTo>
                    <a:lnTo>
                      <a:pt x="1259" y="23"/>
                    </a:lnTo>
                    <a:lnTo>
                      <a:pt x="1204" y="78"/>
                    </a:lnTo>
                    <a:lnTo>
                      <a:pt x="1142" y="58"/>
                    </a:lnTo>
                    <a:lnTo>
                      <a:pt x="1089" y="118"/>
                    </a:lnTo>
                    <a:lnTo>
                      <a:pt x="831" y="0"/>
                    </a:lnTo>
                    <a:lnTo>
                      <a:pt x="671" y="78"/>
                    </a:lnTo>
                    <a:lnTo>
                      <a:pt x="469" y="168"/>
                    </a:lnTo>
                    <a:lnTo>
                      <a:pt x="358" y="275"/>
                    </a:lnTo>
                    <a:lnTo>
                      <a:pt x="226" y="304"/>
                    </a:lnTo>
                    <a:lnTo>
                      <a:pt x="119" y="396"/>
                    </a:lnTo>
                    <a:lnTo>
                      <a:pt x="61" y="369"/>
                    </a:lnTo>
                    <a:lnTo>
                      <a:pt x="24" y="430"/>
                    </a:lnTo>
                    <a:lnTo>
                      <a:pt x="90" y="539"/>
                    </a:lnTo>
                    <a:lnTo>
                      <a:pt x="7" y="645"/>
                    </a:lnTo>
                    <a:lnTo>
                      <a:pt x="46" y="713"/>
                    </a:lnTo>
                    <a:lnTo>
                      <a:pt x="0" y="754"/>
                    </a:lnTo>
                    <a:lnTo>
                      <a:pt x="53" y="788"/>
                    </a:lnTo>
                    <a:lnTo>
                      <a:pt x="58" y="857"/>
                    </a:lnTo>
                    <a:lnTo>
                      <a:pt x="132" y="873"/>
                    </a:lnTo>
                    <a:lnTo>
                      <a:pt x="213" y="1034"/>
                    </a:lnTo>
                    <a:lnTo>
                      <a:pt x="398" y="1017"/>
                    </a:lnTo>
                    <a:lnTo>
                      <a:pt x="553" y="1156"/>
                    </a:lnTo>
                    <a:lnTo>
                      <a:pt x="674" y="1095"/>
                    </a:lnTo>
                    <a:lnTo>
                      <a:pt x="829" y="1098"/>
                    </a:lnTo>
                    <a:lnTo>
                      <a:pt x="830" y="1098"/>
                    </a:lnTo>
                    <a:lnTo>
                      <a:pt x="905" y="1055"/>
                    </a:lnTo>
                    <a:lnTo>
                      <a:pt x="871" y="978"/>
                    </a:lnTo>
                    <a:lnTo>
                      <a:pt x="942" y="952"/>
                    </a:lnTo>
                    <a:lnTo>
                      <a:pt x="948" y="872"/>
                    </a:lnTo>
                    <a:lnTo>
                      <a:pt x="1002" y="829"/>
                    </a:lnTo>
                    <a:lnTo>
                      <a:pt x="959" y="777"/>
                    </a:lnTo>
                    <a:lnTo>
                      <a:pt x="1134" y="560"/>
                    </a:lnTo>
                    <a:lnTo>
                      <a:pt x="1149" y="480"/>
                    </a:lnTo>
                    <a:lnTo>
                      <a:pt x="1291" y="526"/>
                    </a:lnTo>
                    <a:lnTo>
                      <a:pt x="1275" y="388"/>
                    </a:lnTo>
                    <a:lnTo>
                      <a:pt x="1247" y="206"/>
                    </a:lnTo>
                    <a:lnTo>
                      <a:pt x="1287" y="15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0" name="Freeform 59">
                <a:extLst>
                  <a:ext uri="{FF2B5EF4-FFF2-40B4-BE49-F238E27FC236}">
                    <a16:creationId xmlns:a16="http://schemas.microsoft.com/office/drawing/2014/main" id="{C44419F3-2914-4BCB-95A1-BAC2E30BDF88}"/>
                  </a:ext>
                </a:extLst>
              </p:cNvPr>
              <p:cNvSpPr>
                <a:spLocks/>
              </p:cNvSpPr>
              <p:nvPr/>
            </p:nvSpPr>
            <p:spPr bwMode="auto">
              <a:xfrm>
                <a:off x="3890" y="2643"/>
                <a:ext cx="436" cy="407"/>
              </a:xfrm>
              <a:custGeom>
                <a:avLst/>
                <a:gdLst>
                  <a:gd name="T0" fmla="*/ 807 w 1306"/>
                  <a:gd name="T1" fmla="*/ 143 h 1221"/>
                  <a:gd name="T2" fmla="*/ 653 w 1306"/>
                  <a:gd name="T3" fmla="*/ 138 h 1221"/>
                  <a:gd name="T4" fmla="*/ 619 w 1306"/>
                  <a:gd name="T5" fmla="*/ 79 h 1221"/>
                  <a:gd name="T6" fmla="*/ 446 w 1306"/>
                  <a:gd name="T7" fmla="*/ 0 h 1221"/>
                  <a:gd name="T8" fmla="*/ 462 w 1306"/>
                  <a:gd name="T9" fmla="*/ 138 h 1221"/>
                  <a:gd name="T10" fmla="*/ 320 w 1306"/>
                  <a:gd name="T11" fmla="*/ 92 h 1221"/>
                  <a:gd name="T12" fmla="*/ 305 w 1306"/>
                  <a:gd name="T13" fmla="*/ 172 h 1221"/>
                  <a:gd name="T14" fmla="*/ 130 w 1306"/>
                  <a:gd name="T15" fmla="*/ 389 h 1221"/>
                  <a:gd name="T16" fmla="*/ 173 w 1306"/>
                  <a:gd name="T17" fmla="*/ 441 h 1221"/>
                  <a:gd name="T18" fmla="*/ 119 w 1306"/>
                  <a:gd name="T19" fmla="*/ 484 h 1221"/>
                  <a:gd name="T20" fmla="*/ 113 w 1306"/>
                  <a:gd name="T21" fmla="*/ 564 h 1221"/>
                  <a:gd name="T22" fmla="*/ 42 w 1306"/>
                  <a:gd name="T23" fmla="*/ 590 h 1221"/>
                  <a:gd name="T24" fmla="*/ 76 w 1306"/>
                  <a:gd name="T25" fmla="*/ 667 h 1221"/>
                  <a:gd name="T26" fmla="*/ 1 w 1306"/>
                  <a:gd name="T27" fmla="*/ 710 h 1221"/>
                  <a:gd name="T28" fmla="*/ 0 w 1306"/>
                  <a:gd name="T29" fmla="*/ 710 h 1221"/>
                  <a:gd name="T30" fmla="*/ 22 w 1306"/>
                  <a:gd name="T31" fmla="*/ 836 h 1221"/>
                  <a:gd name="T32" fmla="*/ 111 w 1306"/>
                  <a:gd name="T33" fmla="*/ 973 h 1221"/>
                  <a:gd name="T34" fmla="*/ 70 w 1306"/>
                  <a:gd name="T35" fmla="*/ 1105 h 1221"/>
                  <a:gd name="T36" fmla="*/ 146 w 1306"/>
                  <a:gd name="T37" fmla="*/ 1221 h 1221"/>
                  <a:gd name="T38" fmla="*/ 265 w 1306"/>
                  <a:gd name="T39" fmla="*/ 1147 h 1221"/>
                  <a:gd name="T40" fmla="*/ 411 w 1306"/>
                  <a:gd name="T41" fmla="*/ 1182 h 1221"/>
                  <a:gd name="T42" fmla="*/ 498 w 1306"/>
                  <a:gd name="T43" fmla="*/ 1071 h 1221"/>
                  <a:gd name="T44" fmla="*/ 567 w 1306"/>
                  <a:gd name="T45" fmla="*/ 863 h 1221"/>
                  <a:gd name="T46" fmla="*/ 676 w 1306"/>
                  <a:gd name="T47" fmla="*/ 766 h 1221"/>
                  <a:gd name="T48" fmla="*/ 796 w 1306"/>
                  <a:gd name="T49" fmla="*/ 857 h 1221"/>
                  <a:gd name="T50" fmla="*/ 824 w 1306"/>
                  <a:gd name="T51" fmla="*/ 955 h 1221"/>
                  <a:gd name="T52" fmla="*/ 880 w 1306"/>
                  <a:gd name="T53" fmla="*/ 991 h 1221"/>
                  <a:gd name="T54" fmla="*/ 868 w 1306"/>
                  <a:gd name="T55" fmla="*/ 1059 h 1221"/>
                  <a:gd name="T56" fmla="*/ 928 w 1306"/>
                  <a:gd name="T57" fmla="*/ 1178 h 1221"/>
                  <a:gd name="T58" fmla="*/ 1087 w 1306"/>
                  <a:gd name="T59" fmla="*/ 813 h 1221"/>
                  <a:gd name="T60" fmla="*/ 1127 w 1306"/>
                  <a:gd name="T61" fmla="*/ 864 h 1221"/>
                  <a:gd name="T62" fmla="*/ 1282 w 1306"/>
                  <a:gd name="T63" fmla="*/ 735 h 1221"/>
                  <a:gd name="T64" fmla="*/ 1306 w 1306"/>
                  <a:gd name="T65" fmla="*/ 712 h 1221"/>
                  <a:gd name="T66" fmla="*/ 1226 w 1306"/>
                  <a:gd name="T67" fmla="*/ 528 h 1221"/>
                  <a:gd name="T68" fmla="*/ 1304 w 1306"/>
                  <a:gd name="T69" fmla="*/ 523 h 1221"/>
                  <a:gd name="T70" fmla="*/ 1243 w 1306"/>
                  <a:gd name="T71" fmla="*/ 497 h 1221"/>
                  <a:gd name="T72" fmla="*/ 1168 w 1306"/>
                  <a:gd name="T73" fmla="*/ 297 h 1221"/>
                  <a:gd name="T74" fmla="*/ 1042 w 1306"/>
                  <a:gd name="T75" fmla="*/ 263 h 1221"/>
                  <a:gd name="T76" fmla="*/ 1042 w 1306"/>
                  <a:gd name="T77" fmla="*/ 172 h 1221"/>
                  <a:gd name="T78" fmla="*/ 1041 w 1306"/>
                  <a:gd name="T79" fmla="*/ 173 h 1221"/>
                  <a:gd name="T80" fmla="*/ 957 w 1306"/>
                  <a:gd name="T81" fmla="*/ 268 h 1221"/>
                  <a:gd name="T82" fmla="*/ 807 w 1306"/>
                  <a:gd name="T83" fmla="*/ 143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221">
                    <a:moveTo>
                      <a:pt x="807" y="143"/>
                    </a:moveTo>
                    <a:lnTo>
                      <a:pt x="653" y="138"/>
                    </a:lnTo>
                    <a:lnTo>
                      <a:pt x="619" y="79"/>
                    </a:lnTo>
                    <a:lnTo>
                      <a:pt x="446" y="0"/>
                    </a:lnTo>
                    <a:lnTo>
                      <a:pt x="462" y="138"/>
                    </a:lnTo>
                    <a:lnTo>
                      <a:pt x="320" y="92"/>
                    </a:lnTo>
                    <a:lnTo>
                      <a:pt x="305" y="172"/>
                    </a:lnTo>
                    <a:lnTo>
                      <a:pt x="130" y="389"/>
                    </a:lnTo>
                    <a:lnTo>
                      <a:pt x="173" y="441"/>
                    </a:lnTo>
                    <a:lnTo>
                      <a:pt x="119" y="484"/>
                    </a:lnTo>
                    <a:lnTo>
                      <a:pt x="113" y="564"/>
                    </a:lnTo>
                    <a:lnTo>
                      <a:pt x="42" y="590"/>
                    </a:lnTo>
                    <a:lnTo>
                      <a:pt x="76" y="667"/>
                    </a:lnTo>
                    <a:lnTo>
                      <a:pt x="1" y="710"/>
                    </a:lnTo>
                    <a:lnTo>
                      <a:pt x="0" y="710"/>
                    </a:lnTo>
                    <a:lnTo>
                      <a:pt x="22" y="836"/>
                    </a:lnTo>
                    <a:lnTo>
                      <a:pt x="111" y="973"/>
                    </a:lnTo>
                    <a:lnTo>
                      <a:pt x="70" y="1105"/>
                    </a:lnTo>
                    <a:lnTo>
                      <a:pt x="146" y="1221"/>
                    </a:lnTo>
                    <a:lnTo>
                      <a:pt x="265" y="1147"/>
                    </a:lnTo>
                    <a:lnTo>
                      <a:pt x="411" y="1182"/>
                    </a:lnTo>
                    <a:lnTo>
                      <a:pt x="498" y="1071"/>
                    </a:lnTo>
                    <a:lnTo>
                      <a:pt x="567" y="863"/>
                    </a:lnTo>
                    <a:lnTo>
                      <a:pt x="676" y="766"/>
                    </a:lnTo>
                    <a:lnTo>
                      <a:pt x="796" y="857"/>
                    </a:lnTo>
                    <a:lnTo>
                      <a:pt x="824" y="955"/>
                    </a:lnTo>
                    <a:lnTo>
                      <a:pt x="880" y="991"/>
                    </a:lnTo>
                    <a:lnTo>
                      <a:pt x="868" y="1059"/>
                    </a:lnTo>
                    <a:lnTo>
                      <a:pt x="928" y="1178"/>
                    </a:lnTo>
                    <a:lnTo>
                      <a:pt x="1087" y="813"/>
                    </a:lnTo>
                    <a:lnTo>
                      <a:pt x="1127" y="864"/>
                    </a:lnTo>
                    <a:lnTo>
                      <a:pt x="1282" y="735"/>
                    </a:lnTo>
                    <a:lnTo>
                      <a:pt x="1306" y="712"/>
                    </a:lnTo>
                    <a:lnTo>
                      <a:pt x="1226" y="528"/>
                    </a:lnTo>
                    <a:lnTo>
                      <a:pt x="1304" y="523"/>
                    </a:lnTo>
                    <a:lnTo>
                      <a:pt x="1243" y="497"/>
                    </a:lnTo>
                    <a:lnTo>
                      <a:pt x="1168" y="297"/>
                    </a:lnTo>
                    <a:lnTo>
                      <a:pt x="1042" y="263"/>
                    </a:lnTo>
                    <a:lnTo>
                      <a:pt x="1042" y="172"/>
                    </a:lnTo>
                    <a:lnTo>
                      <a:pt x="1041" y="173"/>
                    </a:lnTo>
                    <a:lnTo>
                      <a:pt x="957" y="268"/>
                    </a:lnTo>
                    <a:lnTo>
                      <a:pt x="807" y="143"/>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1" name="Freeform 60">
                <a:extLst>
                  <a:ext uri="{FF2B5EF4-FFF2-40B4-BE49-F238E27FC236}">
                    <a16:creationId xmlns:a16="http://schemas.microsoft.com/office/drawing/2014/main" id="{951ADA7A-0E35-4441-A007-73A7A52FE698}"/>
                  </a:ext>
                </a:extLst>
              </p:cNvPr>
              <p:cNvSpPr>
                <a:spLocks/>
              </p:cNvSpPr>
              <p:nvPr/>
            </p:nvSpPr>
            <p:spPr bwMode="auto">
              <a:xfrm>
                <a:off x="3531" y="2852"/>
                <a:ext cx="408" cy="377"/>
              </a:xfrm>
              <a:custGeom>
                <a:avLst/>
                <a:gdLst>
                  <a:gd name="T0" fmla="*/ 1189 w 1224"/>
                  <a:gd name="T1" fmla="*/ 344 h 1131"/>
                  <a:gd name="T2" fmla="*/ 1100 w 1224"/>
                  <a:gd name="T3" fmla="*/ 207 h 1131"/>
                  <a:gd name="T4" fmla="*/ 1078 w 1224"/>
                  <a:gd name="T5" fmla="*/ 81 h 1131"/>
                  <a:gd name="T6" fmla="*/ 923 w 1224"/>
                  <a:gd name="T7" fmla="*/ 78 h 1131"/>
                  <a:gd name="T8" fmla="*/ 802 w 1224"/>
                  <a:gd name="T9" fmla="*/ 139 h 1131"/>
                  <a:gd name="T10" fmla="*/ 647 w 1224"/>
                  <a:gd name="T11" fmla="*/ 0 h 1131"/>
                  <a:gd name="T12" fmla="*/ 462 w 1224"/>
                  <a:gd name="T13" fmla="*/ 17 h 1131"/>
                  <a:gd name="T14" fmla="*/ 446 w 1224"/>
                  <a:gd name="T15" fmla="*/ 132 h 1131"/>
                  <a:gd name="T16" fmla="*/ 414 w 1224"/>
                  <a:gd name="T17" fmla="*/ 255 h 1131"/>
                  <a:gd name="T18" fmla="*/ 310 w 1224"/>
                  <a:gd name="T19" fmla="*/ 328 h 1131"/>
                  <a:gd name="T20" fmla="*/ 324 w 1224"/>
                  <a:gd name="T21" fmla="*/ 410 h 1131"/>
                  <a:gd name="T22" fmla="*/ 185 w 1224"/>
                  <a:gd name="T23" fmla="*/ 489 h 1131"/>
                  <a:gd name="T24" fmla="*/ 78 w 1224"/>
                  <a:gd name="T25" fmla="*/ 636 h 1131"/>
                  <a:gd name="T26" fmla="*/ 0 w 1224"/>
                  <a:gd name="T27" fmla="*/ 708 h 1131"/>
                  <a:gd name="T28" fmla="*/ 61 w 1224"/>
                  <a:gd name="T29" fmla="*/ 918 h 1131"/>
                  <a:gd name="T30" fmla="*/ 132 w 1224"/>
                  <a:gd name="T31" fmla="*/ 907 h 1131"/>
                  <a:gd name="T32" fmla="*/ 84 w 1224"/>
                  <a:gd name="T33" fmla="*/ 960 h 1131"/>
                  <a:gd name="T34" fmla="*/ 187 w 1224"/>
                  <a:gd name="T35" fmla="*/ 1050 h 1131"/>
                  <a:gd name="T36" fmla="*/ 249 w 1224"/>
                  <a:gd name="T37" fmla="*/ 1075 h 1131"/>
                  <a:gd name="T38" fmla="*/ 304 w 1224"/>
                  <a:gd name="T39" fmla="*/ 1040 h 1131"/>
                  <a:gd name="T40" fmla="*/ 316 w 1224"/>
                  <a:gd name="T41" fmla="*/ 1131 h 1131"/>
                  <a:gd name="T42" fmla="*/ 516 w 1224"/>
                  <a:gd name="T43" fmla="*/ 1075 h 1131"/>
                  <a:gd name="T44" fmla="*/ 577 w 1224"/>
                  <a:gd name="T45" fmla="*/ 1126 h 1131"/>
                  <a:gd name="T46" fmla="*/ 749 w 1224"/>
                  <a:gd name="T47" fmla="*/ 1000 h 1131"/>
                  <a:gd name="T48" fmla="*/ 891 w 1224"/>
                  <a:gd name="T49" fmla="*/ 982 h 1131"/>
                  <a:gd name="T50" fmla="*/ 872 w 1224"/>
                  <a:gd name="T51" fmla="*/ 773 h 1131"/>
                  <a:gd name="T52" fmla="*/ 1048 w 1224"/>
                  <a:gd name="T53" fmla="*/ 658 h 1131"/>
                  <a:gd name="T54" fmla="*/ 1184 w 1224"/>
                  <a:gd name="T55" fmla="*/ 627 h 1131"/>
                  <a:gd name="T56" fmla="*/ 1223 w 1224"/>
                  <a:gd name="T57" fmla="*/ 592 h 1131"/>
                  <a:gd name="T58" fmla="*/ 1224 w 1224"/>
                  <a:gd name="T59" fmla="*/ 592 h 1131"/>
                  <a:gd name="T60" fmla="*/ 1148 w 1224"/>
                  <a:gd name="T61" fmla="*/ 476 h 1131"/>
                  <a:gd name="T62" fmla="*/ 1189 w 1224"/>
                  <a:gd name="T63" fmla="*/ 344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4" h="1131">
                    <a:moveTo>
                      <a:pt x="1189" y="344"/>
                    </a:moveTo>
                    <a:lnTo>
                      <a:pt x="1100" y="207"/>
                    </a:lnTo>
                    <a:lnTo>
                      <a:pt x="1078" y="81"/>
                    </a:lnTo>
                    <a:lnTo>
                      <a:pt x="923" y="78"/>
                    </a:lnTo>
                    <a:lnTo>
                      <a:pt x="802" y="139"/>
                    </a:lnTo>
                    <a:lnTo>
                      <a:pt x="647" y="0"/>
                    </a:lnTo>
                    <a:lnTo>
                      <a:pt x="462" y="17"/>
                    </a:lnTo>
                    <a:lnTo>
                      <a:pt x="446" y="132"/>
                    </a:lnTo>
                    <a:lnTo>
                      <a:pt x="414" y="255"/>
                    </a:lnTo>
                    <a:lnTo>
                      <a:pt x="310" y="328"/>
                    </a:lnTo>
                    <a:lnTo>
                      <a:pt x="324" y="410"/>
                    </a:lnTo>
                    <a:lnTo>
                      <a:pt x="185" y="489"/>
                    </a:lnTo>
                    <a:lnTo>
                      <a:pt x="78" y="636"/>
                    </a:lnTo>
                    <a:lnTo>
                      <a:pt x="0" y="708"/>
                    </a:lnTo>
                    <a:lnTo>
                      <a:pt x="61" y="918"/>
                    </a:lnTo>
                    <a:lnTo>
                      <a:pt x="132" y="907"/>
                    </a:lnTo>
                    <a:lnTo>
                      <a:pt x="84" y="960"/>
                    </a:lnTo>
                    <a:lnTo>
                      <a:pt x="187" y="1050"/>
                    </a:lnTo>
                    <a:lnTo>
                      <a:pt x="249" y="1075"/>
                    </a:lnTo>
                    <a:lnTo>
                      <a:pt x="304" y="1040"/>
                    </a:lnTo>
                    <a:lnTo>
                      <a:pt x="316" y="1131"/>
                    </a:lnTo>
                    <a:lnTo>
                      <a:pt x="516" y="1075"/>
                    </a:lnTo>
                    <a:lnTo>
                      <a:pt x="577" y="1126"/>
                    </a:lnTo>
                    <a:lnTo>
                      <a:pt x="749" y="1000"/>
                    </a:lnTo>
                    <a:lnTo>
                      <a:pt x="891" y="982"/>
                    </a:lnTo>
                    <a:lnTo>
                      <a:pt x="872" y="773"/>
                    </a:lnTo>
                    <a:lnTo>
                      <a:pt x="1048" y="658"/>
                    </a:lnTo>
                    <a:lnTo>
                      <a:pt x="1184" y="627"/>
                    </a:lnTo>
                    <a:lnTo>
                      <a:pt x="1223" y="592"/>
                    </a:lnTo>
                    <a:lnTo>
                      <a:pt x="1224" y="592"/>
                    </a:lnTo>
                    <a:lnTo>
                      <a:pt x="1148" y="476"/>
                    </a:lnTo>
                    <a:lnTo>
                      <a:pt x="1189" y="3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2" name="Freeform 61">
                <a:extLst>
                  <a:ext uri="{FF2B5EF4-FFF2-40B4-BE49-F238E27FC236}">
                    <a16:creationId xmlns:a16="http://schemas.microsoft.com/office/drawing/2014/main" id="{A76125DC-7A95-4578-BB78-A3941FB9DAC7}"/>
                  </a:ext>
                </a:extLst>
              </p:cNvPr>
              <p:cNvSpPr>
                <a:spLocks/>
              </p:cNvSpPr>
              <p:nvPr/>
            </p:nvSpPr>
            <p:spPr bwMode="auto">
              <a:xfrm>
                <a:off x="3822" y="2898"/>
                <a:ext cx="540" cy="586"/>
              </a:xfrm>
              <a:custGeom>
                <a:avLst/>
                <a:gdLst>
                  <a:gd name="T0" fmla="*/ 1086 w 1620"/>
                  <a:gd name="T1" fmla="*/ 225 h 1757"/>
                  <a:gd name="T2" fmla="*/ 1030 w 1620"/>
                  <a:gd name="T3" fmla="*/ 189 h 1757"/>
                  <a:gd name="T4" fmla="*/ 1002 w 1620"/>
                  <a:gd name="T5" fmla="*/ 91 h 1757"/>
                  <a:gd name="T6" fmla="*/ 882 w 1620"/>
                  <a:gd name="T7" fmla="*/ 0 h 1757"/>
                  <a:gd name="T8" fmla="*/ 773 w 1620"/>
                  <a:gd name="T9" fmla="*/ 97 h 1757"/>
                  <a:gd name="T10" fmla="*/ 704 w 1620"/>
                  <a:gd name="T11" fmla="*/ 305 h 1757"/>
                  <a:gd name="T12" fmla="*/ 617 w 1620"/>
                  <a:gd name="T13" fmla="*/ 416 h 1757"/>
                  <a:gd name="T14" fmla="*/ 471 w 1620"/>
                  <a:gd name="T15" fmla="*/ 381 h 1757"/>
                  <a:gd name="T16" fmla="*/ 352 w 1620"/>
                  <a:gd name="T17" fmla="*/ 455 h 1757"/>
                  <a:gd name="T18" fmla="*/ 351 w 1620"/>
                  <a:gd name="T19" fmla="*/ 455 h 1757"/>
                  <a:gd name="T20" fmla="*/ 312 w 1620"/>
                  <a:gd name="T21" fmla="*/ 490 h 1757"/>
                  <a:gd name="T22" fmla="*/ 176 w 1620"/>
                  <a:gd name="T23" fmla="*/ 521 h 1757"/>
                  <a:gd name="T24" fmla="*/ 0 w 1620"/>
                  <a:gd name="T25" fmla="*/ 636 h 1757"/>
                  <a:gd name="T26" fmla="*/ 19 w 1620"/>
                  <a:gd name="T27" fmla="*/ 845 h 1757"/>
                  <a:gd name="T28" fmla="*/ 20 w 1620"/>
                  <a:gd name="T29" fmla="*/ 845 h 1757"/>
                  <a:gd name="T30" fmla="*/ 11 w 1620"/>
                  <a:gd name="T31" fmla="*/ 912 h 1757"/>
                  <a:gd name="T32" fmla="*/ 81 w 1620"/>
                  <a:gd name="T33" fmla="*/ 977 h 1757"/>
                  <a:gd name="T34" fmla="*/ 28 w 1620"/>
                  <a:gd name="T35" fmla="*/ 1032 h 1757"/>
                  <a:gd name="T36" fmla="*/ 128 w 1620"/>
                  <a:gd name="T37" fmla="*/ 1113 h 1757"/>
                  <a:gd name="T38" fmla="*/ 268 w 1620"/>
                  <a:gd name="T39" fmla="*/ 1049 h 1757"/>
                  <a:gd name="T40" fmla="*/ 504 w 1620"/>
                  <a:gd name="T41" fmla="*/ 1182 h 1757"/>
                  <a:gd name="T42" fmla="*/ 615 w 1620"/>
                  <a:gd name="T43" fmla="*/ 1280 h 1757"/>
                  <a:gd name="T44" fmla="*/ 713 w 1620"/>
                  <a:gd name="T45" fmla="*/ 1545 h 1757"/>
                  <a:gd name="T46" fmla="*/ 811 w 1620"/>
                  <a:gd name="T47" fmla="*/ 1661 h 1757"/>
                  <a:gd name="T48" fmla="*/ 1066 w 1620"/>
                  <a:gd name="T49" fmla="*/ 1691 h 1757"/>
                  <a:gd name="T50" fmla="*/ 1096 w 1620"/>
                  <a:gd name="T51" fmla="*/ 1755 h 1757"/>
                  <a:gd name="T52" fmla="*/ 1226 w 1620"/>
                  <a:gd name="T53" fmla="*/ 1757 h 1757"/>
                  <a:gd name="T54" fmla="*/ 1229 w 1620"/>
                  <a:gd name="T55" fmla="*/ 1556 h 1757"/>
                  <a:gd name="T56" fmla="*/ 1373 w 1620"/>
                  <a:gd name="T57" fmla="*/ 1586 h 1757"/>
                  <a:gd name="T58" fmla="*/ 1442 w 1620"/>
                  <a:gd name="T59" fmla="*/ 1463 h 1757"/>
                  <a:gd name="T60" fmla="*/ 1528 w 1620"/>
                  <a:gd name="T61" fmla="*/ 1440 h 1757"/>
                  <a:gd name="T62" fmla="*/ 1520 w 1620"/>
                  <a:gd name="T63" fmla="*/ 1407 h 1757"/>
                  <a:gd name="T64" fmla="*/ 1620 w 1620"/>
                  <a:gd name="T65" fmla="*/ 1287 h 1757"/>
                  <a:gd name="T66" fmla="*/ 1427 w 1620"/>
                  <a:gd name="T67" fmla="*/ 1191 h 1757"/>
                  <a:gd name="T68" fmla="*/ 1490 w 1620"/>
                  <a:gd name="T69" fmla="*/ 1166 h 1757"/>
                  <a:gd name="T70" fmla="*/ 1537 w 1620"/>
                  <a:gd name="T71" fmla="*/ 1078 h 1757"/>
                  <a:gd name="T72" fmla="*/ 1321 w 1620"/>
                  <a:gd name="T73" fmla="*/ 974 h 1757"/>
                  <a:gd name="T74" fmla="*/ 1286 w 1620"/>
                  <a:gd name="T75" fmla="*/ 918 h 1757"/>
                  <a:gd name="T76" fmla="*/ 1298 w 1620"/>
                  <a:gd name="T77" fmla="*/ 719 h 1757"/>
                  <a:gd name="T78" fmla="*/ 1232 w 1620"/>
                  <a:gd name="T79" fmla="*/ 517 h 1757"/>
                  <a:gd name="T80" fmla="*/ 1134 w 1620"/>
                  <a:gd name="T81" fmla="*/ 413 h 1757"/>
                  <a:gd name="T82" fmla="*/ 1134 w 1620"/>
                  <a:gd name="T83" fmla="*/ 412 h 1757"/>
                  <a:gd name="T84" fmla="*/ 1074 w 1620"/>
                  <a:gd name="T85" fmla="*/ 293 h 1757"/>
                  <a:gd name="T86" fmla="*/ 1086 w 1620"/>
                  <a:gd name="T87" fmla="*/ 225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0" h="1757">
                    <a:moveTo>
                      <a:pt x="1086" y="225"/>
                    </a:moveTo>
                    <a:lnTo>
                      <a:pt x="1030" y="189"/>
                    </a:lnTo>
                    <a:lnTo>
                      <a:pt x="1002" y="91"/>
                    </a:lnTo>
                    <a:lnTo>
                      <a:pt x="882" y="0"/>
                    </a:lnTo>
                    <a:lnTo>
                      <a:pt x="773" y="97"/>
                    </a:lnTo>
                    <a:lnTo>
                      <a:pt x="704" y="305"/>
                    </a:lnTo>
                    <a:lnTo>
                      <a:pt x="617" y="416"/>
                    </a:lnTo>
                    <a:lnTo>
                      <a:pt x="471" y="381"/>
                    </a:lnTo>
                    <a:lnTo>
                      <a:pt x="352" y="455"/>
                    </a:lnTo>
                    <a:lnTo>
                      <a:pt x="351" y="455"/>
                    </a:lnTo>
                    <a:lnTo>
                      <a:pt x="312" y="490"/>
                    </a:lnTo>
                    <a:lnTo>
                      <a:pt x="176" y="521"/>
                    </a:lnTo>
                    <a:lnTo>
                      <a:pt x="0" y="636"/>
                    </a:lnTo>
                    <a:lnTo>
                      <a:pt x="19" y="845"/>
                    </a:lnTo>
                    <a:lnTo>
                      <a:pt x="20" y="845"/>
                    </a:lnTo>
                    <a:lnTo>
                      <a:pt x="11" y="912"/>
                    </a:lnTo>
                    <a:lnTo>
                      <a:pt x="81" y="977"/>
                    </a:lnTo>
                    <a:lnTo>
                      <a:pt x="28" y="1032"/>
                    </a:lnTo>
                    <a:lnTo>
                      <a:pt x="128" y="1113"/>
                    </a:lnTo>
                    <a:lnTo>
                      <a:pt x="268" y="1049"/>
                    </a:lnTo>
                    <a:lnTo>
                      <a:pt x="504" y="1182"/>
                    </a:lnTo>
                    <a:lnTo>
                      <a:pt x="615" y="1280"/>
                    </a:lnTo>
                    <a:lnTo>
                      <a:pt x="713" y="1545"/>
                    </a:lnTo>
                    <a:lnTo>
                      <a:pt x="811" y="1661"/>
                    </a:lnTo>
                    <a:lnTo>
                      <a:pt x="1066" y="1691"/>
                    </a:lnTo>
                    <a:lnTo>
                      <a:pt x="1096" y="1755"/>
                    </a:lnTo>
                    <a:lnTo>
                      <a:pt x="1226" y="1757"/>
                    </a:lnTo>
                    <a:lnTo>
                      <a:pt x="1229" y="1556"/>
                    </a:lnTo>
                    <a:lnTo>
                      <a:pt x="1373" y="1586"/>
                    </a:lnTo>
                    <a:lnTo>
                      <a:pt x="1442" y="1463"/>
                    </a:lnTo>
                    <a:lnTo>
                      <a:pt x="1528" y="1440"/>
                    </a:lnTo>
                    <a:lnTo>
                      <a:pt x="1520" y="1407"/>
                    </a:lnTo>
                    <a:lnTo>
                      <a:pt x="1620" y="1287"/>
                    </a:lnTo>
                    <a:lnTo>
                      <a:pt x="1427" y="1191"/>
                    </a:lnTo>
                    <a:lnTo>
                      <a:pt x="1490" y="1166"/>
                    </a:lnTo>
                    <a:lnTo>
                      <a:pt x="1537" y="1078"/>
                    </a:lnTo>
                    <a:lnTo>
                      <a:pt x="1321" y="974"/>
                    </a:lnTo>
                    <a:lnTo>
                      <a:pt x="1286" y="918"/>
                    </a:lnTo>
                    <a:lnTo>
                      <a:pt x="1298" y="719"/>
                    </a:lnTo>
                    <a:lnTo>
                      <a:pt x="1232" y="517"/>
                    </a:lnTo>
                    <a:lnTo>
                      <a:pt x="1134" y="413"/>
                    </a:lnTo>
                    <a:lnTo>
                      <a:pt x="1134" y="412"/>
                    </a:lnTo>
                    <a:lnTo>
                      <a:pt x="1074" y="293"/>
                    </a:lnTo>
                    <a:lnTo>
                      <a:pt x="1086" y="22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3" name="Freeform 62">
                <a:extLst>
                  <a:ext uri="{FF2B5EF4-FFF2-40B4-BE49-F238E27FC236}">
                    <a16:creationId xmlns:a16="http://schemas.microsoft.com/office/drawing/2014/main" id="{19959CDF-82ED-4D17-A43C-E90A9757F052}"/>
                  </a:ext>
                </a:extLst>
              </p:cNvPr>
              <p:cNvSpPr>
                <a:spLocks/>
              </p:cNvSpPr>
              <p:nvPr/>
            </p:nvSpPr>
            <p:spPr bwMode="auto">
              <a:xfrm>
                <a:off x="4238" y="2676"/>
                <a:ext cx="459" cy="309"/>
              </a:xfrm>
              <a:custGeom>
                <a:avLst/>
                <a:gdLst>
                  <a:gd name="T0" fmla="*/ 791 w 1379"/>
                  <a:gd name="T1" fmla="*/ 58 h 927"/>
                  <a:gd name="T2" fmla="*/ 536 w 1379"/>
                  <a:gd name="T3" fmla="*/ 75 h 927"/>
                  <a:gd name="T4" fmla="*/ 415 w 1379"/>
                  <a:gd name="T5" fmla="*/ 1 h 927"/>
                  <a:gd name="T6" fmla="*/ 219 w 1379"/>
                  <a:gd name="T7" fmla="*/ 0 h 927"/>
                  <a:gd name="T8" fmla="*/ 0 w 1379"/>
                  <a:gd name="T9" fmla="*/ 73 h 927"/>
                  <a:gd name="T10" fmla="*/ 0 w 1379"/>
                  <a:gd name="T11" fmla="*/ 164 h 927"/>
                  <a:gd name="T12" fmla="*/ 126 w 1379"/>
                  <a:gd name="T13" fmla="*/ 198 h 927"/>
                  <a:gd name="T14" fmla="*/ 201 w 1379"/>
                  <a:gd name="T15" fmla="*/ 398 h 927"/>
                  <a:gd name="T16" fmla="*/ 262 w 1379"/>
                  <a:gd name="T17" fmla="*/ 424 h 927"/>
                  <a:gd name="T18" fmla="*/ 184 w 1379"/>
                  <a:gd name="T19" fmla="*/ 429 h 927"/>
                  <a:gd name="T20" fmla="*/ 264 w 1379"/>
                  <a:gd name="T21" fmla="*/ 613 h 927"/>
                  <a:gd name="T22" fmla="*/ 316 w 1379"/>
                  <a:gd name="T23" fmla="*/ 651 h 927"/>
                  <a:gd name="T24" fmla="*/ 350 w 1379"/>
                  <a:gd name="T25" fmla="*/ 781 h 927"/>
                  <a:gd name="T26" fmla="*/ 498 w 1379"/>
                  <a:gd name="T27" fmla="*/ 810 h 927"/>
                  <a:gd name="T28" fmla="*/ 501 w 1379"/>
                  <a:gd name="T29" fmla="*/ 745 h 927"/>
                  <a:gd name="T30" fmla="*/ 567 w 1379"/>
                  <a:gd name="T31" fmla="*/ 750 h 927"/>
                  <a:gd name="T32" fmla="*/ 773 w 1379"/>
                  <a:gd name="T33" fmla="*/ 927 h 927"/>
                  <a:gd name="T34" fmla="*/ 929 w 1379"/>
                  <a:gd name="T35" fmla="*/ 779 h 927"/>
                  <a:gd name="T36" fmla="*/ 1064 w 1379"/>
                  <a:gd name="T37" fmla="*/ 737 h 927"/>
                  <a:gd name="T38" fmla="*/ 1141 w 1379"/>
                  <a:gd name="T39" fmla="*/ 601 h 927"/>
                  <a:gd name="T40" fmla="*/ 1220 w 1379"/>
                  <a:gd name="T41" fmla="*/ 592 h 927"/>
                  <a:gd name="T42" fmla="*/ 1205 w 1379"/>
                  <a:gd name="T43" fmla="*/ 527 h 927"/>
                  <a:gd name="T44" fmla="*/ 1264 w 1379"/>
                  <a:gd name="T45" fmla="*/ 475 h 927"/>
                  <a:gd name="T46" fmla="*/ 1299 w 1379"/>
                  <a:gd name="T47" fmla="*/ 355 h 927"/>
                  <a:gd name="T48" fmla="*/ 1359 w 1379"/>
                  <a:gd name="T49" fmla="*/ 383 h 927"/>
                  <a:gd name="T50" fmla="*/ 1359 w 1379"/>
                  <a:gd name="T51" fmla="*/ 312 h 927"/>
                  <a:gd name="T52" fmla="*/ 1379 w 1379"/>
                  <a:gd name="T53" fmla="*/ 217 h 927"/>
                  <a:gd name="T54" fmla="*/ 1329 w 1379"/>
                  <a:gd name="T55" fmla="*/ 163 h 927"/>
                  <a:gd name="T56" fmla="*/ 1268 w 1379"/>
                  <a:gd name="T57" fmla="*/ 186 h 927"/>
                  <a:gd name="T58" fmla="*/ 1253 w 1379"/>
                  <a:gd name="T59" fmla="*/ 59 h 927"/>
                  <a:gd name="T60" fmla="*/ 1115 w 1379"/>
                  <a:gd name="T61" fmla="*/ 8 h 927"/>
                  <a:gd name="T62" fmla="*/ 971 w 1379"/>
                  <a:gd name="T63" fmla="*/ 76 h 927"/>
                  <a:gd name="T64" fmla="*/ 907 w 1379"/>
                  <a:gd name="T65" fmla="*/ 86 h 927"/>
                  <a:gd name="T66" fmla="*/ 854 w 1379"/>
                  <a:gd name="T67" fmla="*/ 40 h 927"/>
                  <a:gd name="T68" fmla="*/ 791 w 1379"/>
                  <a:gd name="T69" fmla="*/ 5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9" h="927">
                    <a:moveTo>
                      <a:pt x="791" y="58"/>
                    </a:moveTo>
                    <a:lnTo>
                      <a:pt x="536" y="75"/>
                    </a:lnTo>
                    <a:lnTo>
                      <a:pt x="415" y="1"/>
                    </a:lnTo>
                    <a:lnTo>
                      <a:pt x="219" y="0"/>
                    </a:lnTo>
                    <a:lnTo>
                      <a:pt x="0" y="73"/>
                    </a:lnTo>
                    <a:lnTo>
                      <a:pt x="0" y="164"/>
                    </a:lnTo>
                    <a:lnTo>
                      <a:pt x="126" y="198"/>
                    </a:lnTo>
                    <a:lnTo>
                      <a:pt x="201" y="398"/>
                    </a:lnTo>
                    <a:lnTo>
                      <a:pt x="262" y="424"/>
                    </a:lnTo>
                    <a:lnTo>
                      <a:pt x="184" y="429"/>
                    </a:lnTo>
                    <a:lnTo>
                      <a:pt x="264" y="613"/>
                    </a:lnTo>
                    <a:lnTo>
                      <a:pt x="316" y="651"/>
                    </a:lnTo>
                    <a:lnTo>
                      <a:pt x="350" y="781"/>
                    </a:lnTo>
                    <a:lnTo>
                      <a:pt x="498" y="810"/>
                    </a:lnTo>
                    <a:lnTo>
                      <a:pt x="501" y="745"/>
                    </a:lnTo>
                    <a:lnTo>
                      <a:pt x="567" y="750"/>
                    </a:lnTo>
                    <a:lnTo>
                      <a:pt x="773" y="927"/>
                    </a:lnTo>
                    <a:lnTo>
                      <a:pt x="929" y="779"/>
                    </a:lnTo>
                    <a:lnTo>
                      <a:pt x="1064" y="737"/>
                    </a:lnTo>
                    <a:lnTo>
                      <a:pt x="1141" y="601"/>
                    </a:lnTo>
                    <a:lnTo>
                      <a:pt x="1220" y="592"/>
                    </a:lnTo>
                    <a:lnTo>
                      <a:pt x="1205" y="527"/>
                    </a:lnTo>
                    <a:lnTo>
                      <a:pt x="1264" y="475"/>
                    </a:lnTo>
                    <a:lnTo>
                      <a:pt x="1299" y="355"/>
                    </a:lnTo>
                    <a:lnTo>
                      <a:pt x="1359" y="383"/>
                    </a:lnTo>
                    <a:lnTo>
                      <a:pt x="1359" y="312"/>
                    </a:lnTo>
                    <a:lnTo>
                      <a:pt x="1379" y="217"/>
                    </a:lnTo>
                    <a:lnTo>
                      <a:pt x="1329" y="163"/>
                    </a:lnTo>
                    <a:lnTo>
                      <a:pt x="1268" y="186"/>
                    </a:lnTo>
                    <a:lnTo>
                      <a:pt x="1253" y="59"/>
                    </a:lnTo>
                    <a:lnTo>
                      <a:pt x="1115" y="8"/>
                    </a:lnTo>
                    <a:lnTo>
                      <a:pt x="971" y="76"/>
                    </a:lnTo>
                    <a:lnTo>
                      <a:pt x="907" y="86"/>
                    </a:lnTo>
                    <a:lnTo>
                      <a:pt x="854" y="40"/>
                    </a:lnTo>
                    <a:lnTo>
                      <a:pt x="791" y="58"/>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4" name="Freeform 63">
                <a:extLst>
                  <a:ext uri="{FF2B5EF4-FFF2-40B4-BE49-F238E27FC236}">
                    <a16:creationId xmlns:a16="http://schemas.microsoft.com/office/drawing/2014/main" id="{47FE4441-0FD9-4B22-ABEC-84210821CCE6}"/>
                  </a:ext>
                </a:extLst>
              </p:cNvPr>
              <p:cNvSpPr>
                <a:spLocks/>
              </p:cNvSpPr>
              <p:nvPr/>
            </p:nvSpPr>
            <p:spPr bwMode="auto">
              <a:xfrm>
                <a:off x="4200" y="2880"/>
                <a:ext cx="344" cy="403"/>
              </a:xfrm>
              <a:custGeom>
                <a:avLst/>
                <a:gdLst>
                  <a:gd name="T0" fmla="*/ 199 w 1033"/>
                  <a:gd name="T1" fmla="*/ 152 h 1210"/>
                  <a:gd name="T2" fmla="*/ 159 w 1033"/>
                  <a:gd name="T3" fmla="*/ 101 h 1210"/>
                  <a:gd name="T4" fmla="*/ 0 w 1033"/>
                  <a:gd name="T5" fmla="*/ 466 h 1210"/>
                  <a:gd name="T6" fmla="*/ 0 w 1033"/>
                  <a:gd name="T7" fmla="*/ 467 h 1210"/>
                  <a:gd name="T8" fmla="*/ 98 w 1033"/>
                  <a:gd name="T9" fmla="*/ 571 h 1210"/>
                  <a:gd name="T10" fmla="*/ 164 w 1033"/>
                  <a:gd name="T11" fmla="*/ 773 h 1210"/>
                  <a:gd name="T12" fmla="*/ 152 w 1033"/>
                  <a:gd name="T13" fmla="*/ 972 h 1210"/>
                  <a:gd name="T14" fmla="*/ 187 w 1033"/>
                  <a:gd name="T15" fmla="*/ 1028 h 1210"/>
                  <a:gd name="T16" fmla="*/ 403 w 1033"/>
                  <a:gd name="T17" fmla="*/ 1132 h 1210"/>
                  <a:gd name="T18" fmla="*/ 583 w 1033"/>
                  <a:gd name="T19" fmla="*/ 1210 h 1210"/>
                  <a:gd name="T20" fmla="*/ 671 w 1033"/>
                  <a:gd name="T21" fmla="*/ 1198 h 1210"/>
                  <a:gd name="T22" fmla="*/ 675 w 1033"/>
                  <a:gd name="T23" fmla="*/ 1121 h 1210"/>
                  <a:gd name="T24" fmla="*/ 875 w 1033"/>
                  <a:gd name="T25" fmla="*/ 1172 h 1210"/>
                  <a:gd name="T26" fmla="*/ 1019 w 1033"/>
                  <a:gd name="T27" fmla="*/ 1132 h 1210"/>
                  <a:gd name="T28" fmla="*/ 988 w 1033"/>
                  <a:gd name="T29" fmla="*/ 1063 h 1210"/>
                  <a:gd name="T30" fmla="*/ 1015 w 1033"/>
                  <a:gd name="T31" fmla="*/ 995 h 1210"/>
                  <a:gd name="T32" fmla="*/ 924 w 1033"/>
                  <a:gd name="T33" fmla="*/ 819 h 1210"/>
                  <a:gd name="T34" fmla="*/ 1007 w 1033"/>
                  <a:gd name="T35" fmla="*/ 760 h 1210"/>
                  <a:gd name="T36" fmla="*/ 1033 w 1033"/>
                  <a:gd name="T37" fmla="*/ 713 h 1210"/>
                  <a:gd name="T38" fmla="*/ 936 w 1033"/>
                  <a:gd name="T39" fmla="*/ 522 h 1210"/>
                  <a:gd name="T40" fmla="*/ 887 w 1033"/>
                  <a:gd name="T41" fmla="*/ 314 h 1210"/>
                  <a:gd name="T42" fmla="*/ 681 w 1033"/>
                  <a:gd name="T43" fmla="*/ 137 h 1210"/>
                  <a:gd name="T44" fmla="*/ 615 w 1033"/>
                  <a:gd name="T45" fmla="*/ 132 h 1210"/>
                  <a:gd name="T46" fmla="*/ 612 w 1033"/>
                  <a:gd name="T47" fmla="*/ 197 h 1210"/>
                  <a:gd name="T48" fmla="*/ 464 w 1033"/>
                  <a:gd name="T49" fmla="*/ 168 h 1210"/>
                  <a:gd name="T50" fmla="*/ 430 w 1033"/>
                  <a:gd name="T51" fmla="*/ 38 h 1210"/>
                  <a:gd name="T52" fmla="*/ 378 w 1033"/>
                  <a:gd name="T53" fmla="*/ 0 h 1210"/>
                  <a:gd name="T54" fmla="*/ 354 w 1033"/>
                  <a:gd name="T55" fmla="*/ 23 h 1210"/>
                  <a:gd name="T56" fmla="*/ 199 w 1033"/>
                  <a:gd name="T57" fmla="*/ 15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3" h="1210">
                    <a:moveTo>
                      <a:pt x="199" y="152"/>
                    </a:moveTo>
                    <a:lnTo>
                      <a:pt x="159" y="101"/>
                    </a:lnTo>
                    <a:lnTo>
                      <a:pt x="0" y="466"/>
                    </a:lnTo>
                    <a:lnTo>
                      <a:pt x="0" y="467"/>
                    </a:lnTo>
                    <a:lnTo>
                      <a:pt x="98" y="571"/>
                    </a:lnTo>
                    <a:lnTo>
                      <a:pt x="164" y="773"/>
                    </a:lnTo>
                    <a:lnTo>
                      <a:pt x="152" y="972"/>
                    </a:lnTo>
                    <a:lnTo>
                      <a:pt x="187" y="1028"/>
                    </a:lnTo>
                    <a:lnTo>
                      <a:pt x="403" y="1132"/>
                    </a:lnTo>
                    <a:lnTo>
                      <a:pt x="583" y="1210"/>
                    </a:lnTo>
                    <a:lnTo>
                      <a:pt x="671" y="1198"/>
                    </a:lnTo>
                    <a:lnTo>
                      <a:pt x="675" y="1121"/>
                    </a:lnTo>
                    <a:lnTo>
                      <a:pt x="875" y="1172"/>
                    </a:lnTo>
                    <a:lnTo>
                      <a:pt x="1019" y="1132"/>
                    </a:lnTo>
                    <a:lnTo>
                      <a:pt x="988" y="1063"/>
                    </a:lnTo>
                    <a:lnTo>
                      <a:pt x="1015" y="995"/>
                    </a:lnTo>
                    <a:lnTo>
                      <a:pt x="924" y="819"/>
                    </a:lnTo>
                    <a:lnTo>
                      <a:pt x="1007" y="760"/>
                    </a:lnTo>
                    <a:lnTo>
                      <a:pt x="1033" y="713"/>
                    </a:lnTo>
                    <a:lnTo>
                      <a:pt x="936" y="522"/>
                    </a:lnTo>
                    <a:lnTo>
                      <a:pt x="887" y="314"/>
                    </a:lnTo>
                    <a:lnTo>
                      <a:pt x="681" y="137"/>
                    </a:lnTo>
                    <a:lnTo>
                      <a:pt x="615" y="132"/>
                    </a:lnTo>
                    <a:lnTo>
                      <a:pt x="612" y="197"/>
                    </a:lnTo>
                    <a:lnTo>
                      <a:pt x="464" y="168"/>
                    </a:lnTo>
                    <a:lnTo>
                      <a:pt x="430" y="38"/>
                    </a:lnTo>
                    <a:lnTo>
                      <a:pt x="378" y="0"/>
                    </a:lnTo>
                    <a:lnTo>
                      <a:pt x="354" y="23"/>
                    </a:lnTo>
                    <a:lnTo>
                      <a:pt x="199" y="15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5" name="Freeform 64">
                <a:extLst>
                  <a:ext uri="{FF2B5EF4-FFF2-40B4-BE49-F238E27FC236}">
                    <a16:creationId xmlns:a16="http://schemas.microsoft.com/office/drawing/2014/main" id="{DA9591A1-122C-455A-8FF2-2A4313347946}"/>
                  </a:ext>
                </a:extLst>
              </p:cNvPr>
              <p:cNvSpPr>
                <a:spLocks/>
              </p:cNvSpPr>
              <p:nvPr/>
            </p:nvSpPr>
            <p:spPr bwMode="auto">
              <a:xfrm>
                <a:off x="4786" y="2441"/>
                <a:ext cx="542" cy="540"/>
              </a:xfrm>
              <a:custGeom>
                <a:avLst/>
                <a:gdLst>
                  <a:gd name="T0" fmla="*/ 275 w 1627"/>
                  <a:gd name="T1" fmla="*/ 364 h 1622"/>
                  <a:gd name="T2" fmla="*/ 117 w 1627"/>
                  <a:gd name="T3" fmla="*/ 398 h 1622"/>
                  <a:gd name="T4" fmla="*/ 60 w 1627"/>
                  <a:gd name="T5" fmla="*/ 455 h 1622"/>
                  <a:gd name="T6" fmla="*/ 102 w 1627"/>
                  <a:gd name="T7" fmla="*/ 513 h 1622"/>
                  <a:gd name="T8" fmla="*/ 1 w 1627"/>
                  <a:gd name="T9" fmla="*/ 603 h 1622"/>
                  <a:gd name="T10" fmla="*/ 0 w 1627"/>
                  <a:gd name="T11" fmla="*/ 603 h 1622"/>
                  <a:gd name="T12" fmla="*/ 4 w 1627"/>
                  <a:gd name="T13" fmla="*/ 628 h 1622"/>
                  <a:gd name="T14" fmla="*/ 4 w 1627"/>
                  <a:gd name="T15" fmla="*/ 730 h 1622"/>
                  <a:gd name="T16" fmla="*/ 50 w 1627"/>
                  <a:gd name="T17" fmla="*/ 825 h 1622"/>
                  <a:gd name="T18" fmla="*/ 257 w 1627"/>
                  <a:gd name="T19" fmla="*/ 755 h 1622"/>
                  <a:gd name="T20" fmla="*/ 370 w 1627"/>
                  <a:gd name="T21" fmla="*/ 816 h 1622"/>
                  <a:gd name="T22" fmla="*/ 445 w 1627"/>
                  <a:gd name="T23" fmla="*/ 996 h 1622"/>
                  <a:gd name="T24" fmla="*/ 421 w 1627"/>
                  <a:gd name="T25" fmla="*/ 1140 h 1622"/>
                  <a:gd name="T26" fmla="*/ 481 w 1627"/>
                  <a:gd name="T27" fmla="*/ 1117 h 1622"/>
                  <a:gd name="T28" fmla="*/ 671 w 1627"/>
                  <a:gd name="T29" fmla="*/ 1160 h 1622"/>
                  <a:gd name="T30" fmla="*/ 739 w 1627"/>
                  <a:gd name="T31" fmla="*/ 1122 h 1622"/>
                  <a:gd name="T32" fmla="*/ 760 w 1627"/>
                  <a:gd name="T33" fmla="*/ 1524 h 1622"/>
                  <a:gd name="T34" fmla="*/ 829 w 1627"/>
                  <a:gd name="T35" fmla="*/ 1512 h 1622"/>
                  <a:gd name="T36" fmla="*/ 952 w 1627"/>
                  <a:gd name="T37" fmla="*/ 1603 h 1622"/>
                  <a:gd name="T38" fmla="*/ 1087 w 1627"/>
                  <a:gd name="T39" fmla="*/ 1622 h 1622"/>
                  <a:gd name="T40" fmla="*/ 1109 w 1627"/>
                  <a:gd name="T41" fmla="*/ 1551 h 1622"/>
                  <a:gd name="T42" fmla="*/ 1236 w 1627"/>
                  <a:gd name="T43" fmla="*/ 1523 h 1622"/>
                  <a:gd name="T44" fmla="*/ 1256 w 1627"/>
                  <a:gd name="T45" fmla="*/ 1459 h 1622"/>
                  <a:gd name="T46" fmla="*/ 1546 w 1627"/>
                  <a:gd name="T47" fmla="*/ 1370 h 1622"/>
                  <a:gd name="T48" fmla="*/ 1617 w 1627"/>
                  <a:gd name="T49" fmla="*/ 1396 h 1622"/>
                  <a:gd name="T50" fmla="*/ 1627 w 1627"/>
                  <a:gd name="T51" fmla="*/ 1261 h 1622"/>
                  <a:gd name="T52" fmla="*/ 1525 w 1627"/>
                  <a:gd name="T53" fmla="*/ 1190 h 1622"/>
                  <a:gd name="T54" fmla="*/ 1485 w 1627"/>
                  <a:gd name="T55" fmla="*/ 1095 h 1622"/>
                  <a:gd name="T56" fmla="*/ 1521 w 1627"/>
                  <a:gd name="T57" fmla="*/ 1006 h 1622"/>
                  <a:gd name="T58" fmla="*/ 1402 w 1627"/>
                  <a:gd name="T59" fmla="*/ 972 h 1622"/>
                  <a:gd name="T60" fmla="*/ 1378 w 1627"/>
                  <a:gd name="T61" fmla="*/ 848 h 1622"/>
                  <a:gd name="T62" fmla="*/ 1431 w 1627"/>
                  <a:gd name="T63" fmla="*/ 723 h 1622"/>
                  <a:gd name="T64" fmla="*/ 1370 w 1627"/>
                  <a:gd name="T65" fmla="*/ 578 h 1622"/>
                  <a:gd name="T66" fmla="*/ 1153 w 1627"/>
                  <a:gd name="T67" fmla="*/ 530 h 1622"/>
                  <a:gd name="T68" fmla="*/ 1146 w 1627"/>
                  <a:gd name="T69" fmla="*/ 593 h 1622"/>
                  <a:gd name="T70" fmla="*/ 1003 w 1627"/>
                  <a:gd name="T71" fmla="*/ 590 h 1622"/>
                  <a:gd name="T72" fmla="*/ 854 w 1627"/>
                  <a:gd name="T73" fmla="*/ 347 h 1622"/>
                  <a:gd name="T74" fmla="*/ 599 w 1627"/>
                  <a:gd name="T75" fmla="*/ 0 h 1622"/>
                  <a:gd name="T76" fmla="*/ 533 w 1627"/>
                  <a:gd name="T77" fmla="*/ 14 h 1622"/>
                  <a:gd name="T78" fmla="*/ 464 w 1627"/>
                  <a:gd name="T79" fmla="*/ 132 h 1622"/>
                  <a:gd name="T80" fmla="*/ 326 w 1627"/>
                  <a:gd name="T81" fmla="*/ 86 h 1622"/>
                  <a:gd name="T82" fmla="*/ 334 w 1627"/>
                  <a:gd name="T83" fmla="*/ 249 h 1622"/>
                  <a:gd name="T84" fmla="*/ 275 w 1627"/>
                  <a:gd name="T85" fmla="*/ 364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7" h="1622">
                    <a:moveTo>
                      <a:pt x="275" y="364"/>
                    </a:moveTo>
                    <a:lnTo>
                      <a:pt x="117" y="398"/>
                    </a:lnTo>
                    <a:lnTo>
                      <a:pt x="60" y="455"/>
                    </a:lnTo>
                    <a:lnTo>
                      <a:pt x="102" y="513"/>
                    </a:lnTo>
                    <a:lnTo>
                      <a:pt x="1" y="603"/>
                    </a:lnTo>
                    <a:lnTo>
                      <a:pt x="0" y="603"/>
                    </a:lnTo>
                    <a:lnTo>
                      <a:pt x="4" y="628"/>
                    </a:lnTo>
                    <a:lnTo>
                      <a:pt x="4" y="730"/>
                    </a:lnTo>
                    <a:lnTo>
                      <a:pt x="50" y="825"/>
                    </a:lnTo>
                    <a:lnTo>
                      <a:pt x="257" y="755"/>
                    </a:lnTo>
                    <a:lnTo>
                      <a:pt x="370" y="816"/>
                    </a:lnTo>
                    <a:lnTo>
                      <a:pt x="445" y="996"/>
                    </a:lnTo>
                    <a:lnTo>
                      <a:pt x="421" y="1140"/>
                    </a:lnTo>
                    <a:lnTo>
                      <a:pt x="481" y="1117"/>
                    </a:lnTo>
                    <a:lnTo>
                      <a:pt x="671" y="1160"/>
                    </a:lnTo>
                    <a:lnTo>
                      <a:pt x="739" y="1122"/>
                    </a:lnTo>
                    <a:lnTo>
                      <a:pt x="760" y="1524"/>
                    </a:lnTo>
                    <a:lnTo>
                      <a:pt x="829" y="1512"/>
                    </a:lnTo>
                    <a:lnTo>
                      <a:pt x="952" y="1603"/>
                    </a:lnTo>
                    <a:lnTo>
                      <a:pt x="1087" y="1622"/>
                    </a:lnTo>
                    <a:lnTo>
                      <a:pt x="1109" y="1551"/>
                    </a:lnTo>
                    <a:lnTo>
                      <a:pt x="1236" y="1523"/>
                    </a:lnTo>
                    <a:lnTo>
                      <a:pt x="1256" y="1459"/>
                    </a:lnTo>
                    <a:lnTo>
                      <a:pt x="1546" y="1370"/>
                    </a:lnTo>
                    <a:lnTo>
                      <a:pt x="1617" y="1396"/>
                    </a:lnTo>
                    <a:lnTo>
                      <a:pt x="1627" y="1261"/>
                    </a:lnTo>
                    <a:lnTo>
                      <a:pt x="1525" y="1190"/>
                    </a:lnTo>
                    <a:lnTo>
                      <a:pt x="1485" y="1095"/>
                    </a:lnTo>
                    <a:lnTo>
                      <a:pt x="1521" y="1006"/>
                    </a:lnTo>
                    <a:lnTo>
                      <a:pt x="1402" y="972"/>
                    </a:lnTo>
                    <a:lnTo>
                      <a:pt x="1378" y="848"/>
                    </a:lnTo>
                    <a:lnTo>
                      <a:pt x="1431" y="723"/>
                    </a:lnTo>
                    <a:lnTo>
                      <a:pt x="1370" y="578"/>
                    </a:lnTo>
                    <a:lnTo>
                      <a:pt x="1153" y="530"/>
                    </a:lnTo>
                    <a:lnTo>
                      <a:pt x="1146" y="593"/>
                    </a:lnTo>
                    <a:lnTo>
                      <a:pt x="1003" y="590"/>
                    </a:lnTo>
                    <a:lnTo>
                      <a:pt x="854" y="347"/>
                    </a:lnTo>
                    <a:lnTo>
                      <a:pt x="599" y="0"/>
                    </a:lnTo>
                    <a:lnTo>
                      <a:pt x="533" y="14"/>
                    </a:lnTo>
                    <a:lnTo>
                      <a:pt x="464" y="132"/>
                    </a:lnTo>
                    <a:lnTo>
                      <a:pt x="326" y="86"/>
                    </a:lnTo>
                    <a:lnTo>
                      <a:pt x="334" y="249"/>
                    </a:lnTo>
                    <a:lnTo>
                      <a:pt x="275" y="364"/>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6" name="Freeform 65">
                <a:extLst>
                  <a:ext uri="{FF2B5EF4-FFF2-40B4-BE49-F238E27FC236}">
                    <a16:creationId xmlns:a16="http://schemas.microsoft.com/office/drawing/2014/main" id="{F94E5177-C186-4E16-A3D2-1609D80460D0}"/>
                  </a:ext>
                </a:extLst>
              </p:cNvPr>
              <p:cNvSpPr>
                <a:spLocks/>
              </p:cNvSpPr>
              <p:nvPr/>
            </p:nvSpPr>
            <p:spPr bwMode="auto">
              <a:xfrm>
                <a:off x="4620" y="2243"/>
                <a:ext cx="277" cy="399"/>
              </a:xfrm>
              <a:custGeom>
                <a:avLst/>
                <a:gdLst>
                  <a:gd name="T0" fmla="*/ 613 w 830"/>
                  <a:gd name="T1" fmla="*/ 991 h 1196"/>
                  <a:gd name="T2" fmla="*/ 771 w 830"/>
                  <a:gd name="T3" fmla="*/ 957 h 1196"/>
                  <a:gd name="T4" fmla="*/ 830 w 830"/>
                  <a:gd name="T5" fmla="*/ 842 h 1196"/>
                  <a:gd name="T6" fmla="*/ 822 w 830"/>
                  <a:gd name="T7" fmla="*/ 679 h 1196"/>
                  <a:gd name="T8" fmla="*/ 674 w 830"/>
                  <a:gd name="T9" fmla="*/ 690 h 1196"/>
                  <a:gd name="T10" fmla="*/ 590 w 830"/>
                  <a:gd name="T11" fmla="*/ 559 h 1196"/>
                  <a:gd name="T12" fmla="*/ 525 w 830"/>
                  <a:gd name="T13" fmla="*/ 571 h 1196"/>
                  <a:gd name="T14" fmla="*/ 454 w 830"/>
                  <a:gd name="T15" fmla="*/ 361 h 1196"/>
                  <a:gd name="T16" fmla="*/ 489 w 830"/>
                  <a:gd name="T17" fmla="*/ 176 h 1196"/>
                  <a:gd name="T18" fmla="*/ 358 w 830"/>
                  <a:gd name="T19" fmla="*/ 0 h 1196"/>
                  <a:gd name="T20" fmla="*/ 321 w 830"/>
                  <a:gd name="T21" fmla="*/ 53 h 1196"/>
                  <a:gd name="T22" fmla="*/ 264 w 830"/>
                  <a:gd name="T23" fmla="*/ 17 h 1196"/>
                  <a:gd name="T24" fmla="*/ 212 w 830"/>
                  <a:gd name="T25" fmla="*/ 55 h 1196"/>
                  <a:gd name="T26" fmla="*/ 162 w 830"/>
                  <a:gd name="T27" fmla="*/ 15 h 1196"/>
                  <a:gd name="T28" fmla="*/ 108 w 830"/>
                  <a:gd name="T29" fmla="*/ 59 h 1196"/>
                  <a:gd name="T30" fmla="*/ 101 w 830"/>
                  <a:gd name="T31" fmla="*/ 128 h 1196"/>
                  <a:gd name="T32" fmla="*/ 101 w 830"/>
                  <a:gd name="T33" fmla="*/ 126 h 1196"/>
                  <a:gd name="T34" fmla="*/ 150 w 830"/>
                  <a:gd name="T35" fmla="*/ 195 h 1196"/>
                  <a:gd name="T36" fmla="*/ 38 w 830"/>
                  <a:gd name="T37" fmla="*/ 275 h 1196"/>
                  <a:gd name="T38" fmla="*/ 0 w 830"/>
                  <a:gd name="T39" fmla="*/ 472 h 1196"/>
                  <a:gd name="T40" fmla="*/ 121 w 830"/>
                  <a:gd name="T41" fmla="*/ 627 h 1196"/>
                  <a:gd name="T42" fmla="*/ 81 w 830"/>
                  <a:gd name="T43" fmla="*/ 761 h 1196"/>
                  <a:gd name="T44" fmla="*/ 134 w 830"/>
                  <a:gd name="T45" fmla="*/ 799 h 1196"/>
                  <a:gd name="T46" fmla="*/ 105 w 830"/>
                  <a:gd name="T47" fmla="*/ 857 h 1196"/>
                  <a:gd name="T48" fmla="*/ 130 w 830"/>
                  <a:gd name="T49" fmla="*/ 924 h 1196"/>
                  <a:gd name="T50" fmla="*/ 236 w 830"/>
                  <a:gd name="T51" fmla="*/ 1020 h 1196"/>
                  <a:gd name="T52" fmla="*/ 372 w 830"/>
                  <a:gd name="T53" fmla="*/ 1068 h 1196"/>
                  <a:gd name="T54" fmla="*/ 392 w 830"/>
                  <a:gd name="T55" fmla="*/ 1137 h 1196"/>
                  <a:gd name="T56" fmla="*/ 497 w 830"/>
                  <a:gd name="T57" fmla="*/ 1196 h 1196"/>
                  <a:gd name="T58" fmla="*/ 598 w 830"/>
                  <a:gd name="T59" fmla="*/ 1106 h 1196"/>
                  <a:gd name="T60" fmla="*/ 556 w 830"/>
                  <a:gd name="T61" fmla="*/ 1048 h 1196"/>
                  <a:gd name="T62" fmla="*/ 613 w 830"/>
                  <a:gd name="T63" fmla="*/ 991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0" h="1196">
                    <a:moveTo>
                      <a:pt x="613" y="991"/>
                    </a:moveTo>
                    <a:lnTo>
                      <a:pt x="771" y="957"/>
                    </a:lnTo>
                    <a:lnTo>
                      <a:pt x="830" y="842"/>
                    </a:lnTo>
                    <a:lnTo>
                      <a:pt x="822" y="679"/>
                    </a:lnTo>
                    <a:lnTo>
                      <a:pt x="674" y="690"/>
                    </a:lnTo>
                    <a:lnTo>
                      <a:pt x="590" y="559"/>
                    </a:lnTo>
                    <a:lnTo>
                      <a:pt x="525" y="571"/>
                    </a:lnTo>
                    <a:lnTo>
                      <a:pt x="454" y="361"/>
                    </a:lnTo>
                    <a:lnTo>
                      <a:pt x="489" y="176"/>
                    </a:lnTo>
                    <a:lnTo>
                      <a:pt x="358" y="0"/>
                    </a:lnTo>
                    <a:lnTo>
                      <a:pt x="321" y="53"/>
                    </a:lnTo>
                    <a:lnTo>
                      <a:pt x="264" y="17"/>
                    </a:lnTo>
                    <a:lnTo>
                      <a:pt x="212" y="55"/>
                    </a:lnTo>
                    <a:lnTo>
                      <a:pt x="162" y="15"/>
                    </a:lnTo>
                    <a:lnTo>
                      <a:pt x="108" y="59"/>
                    </a:lnTo>
                    <a:lnTo>
                      <a:pt x="101" y="128"/>
                    </a:lnTo>
                    <a:lnTo>
                      <a:pt x="101" y="126"/>
                    </a:lnTo>
                    <a:lnTo>
                      <a:pt x="150" y="195"/>
                    </a:lnTo>
                    <a:lnTo>
                      <a:pt x="38" y="275"/>
                    </a:lnTo>
                    <a:lnTo>
                      <a:pt x="0" y="472"/>
                    </a:lnTo>
                    <a:lnTo>
                      <a:pt x="121" y="627"/>
                    </a:lnTo>
                    <a:lnTo>
                      <a:pt x="81" y="761"/>
                    </a:lnTo>
                    <a:lnTo>
                      <a:pt x="134" y="799"/>
                    </a:lnTo>
                    <a:lnTo>
                      <a:pt x="105" y="857"/>
                    </a:lnTo>
                    <a:lnTo>
                      <a:pt x="130" y="924"/>
                    </a:lnTo>
                    <a:lnTo>
                      <a:pt x="236" y="1020"/>
                    </a:lnTo>
                    <a:lnTo>
                      <a:pt x="372" y="1068"/>
                    </a:lnTo>
                    <a:lnTo>
                      <a:pt x="392" y="1137"/>
                    </a:lnTo>
                    <a:lnTo>
                      <a:pt x="497" y="1196"/>
                    </a:lnTo>
                    <a:lnTo>
                      <a:pt x="598" y="1106"/>
                    </a:lnTo>
                    <a:lnTo>
                      <a:pt x="556" y="1048"/>
                    </a:lnTo>
                    <a:lnTo>
                      <a:pt x="613" y="991"/>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7" name="Freeform 66">
                <a:extLst>
                  <a:ext uri="{FF2B5EF4-FFF2-40B4-BE49-F238E27FC236}">
                    <a16:creationId xmlns:a16="http://schemas.microsoft.com/office/drawing/2014/main" id="{FD58370C-3398-4103-978E-30988CE114C0}"/>
                  </a:ext>
                </a:extLst>
              </p:cNvPr>
              <p:cNvSpPr>
                <a:spLocks/>
              </p:cNvSpPr>
              <p:nvPr/>
            </p:nvSpPr>
            <p:spPr bwMode="auto">
              <a:xfrm>
                <a:off x="5070" y="2401"/>
                <a:ext cx="520" cy="402"/>
              </a:xfrm>
              <a:custGeom>
                <a:avLst/>
                <a:gdLst>
                  <a:gd name="T0" fmla="*/ 132 w 1558"/>
                  <a:gd name="T1" fmla="*/ 312 h 1205"/>
                  <a:gd name="T2" fmla="*/ 0 w 1558"/>
                  <a:gd name="T3" fmla="*/ 465 h 1205"/>
                  <a:gd name="T4" fmla="*/ 149 w 1558"/>
                  <a:gd name="T5" fmla="*/ 708 h 1205"/>
                  <a:gd name="T6" fmla="*/ 292 w 1558"/>
                  <a:gd name="T7" fmla="*/ 711 h 1205"/>
                  <a:gd name="T8" fmla="*/ 299 w 1558"/>
                  <a:gd name="T9" fmla="*/ 648 h 1205"/>
                  <a:gd name="T10" fmla="*/ 516 w 1558"/>
                  <a:gd name="T11" fmla="*/ 696 h 1205"/>
                  <a:gd name="T12" fmla="*/ 577 w 1558"/>
                  <a:gd name="T13" fmla="*/ 841 h 1205"/>
                  <a:gd name="T14" fmla="*/ 524 w 1558"/>
                  <a:gd name="T15" fmla="*/ 966 h 1205"/>
                  <a:gd name="T16" fmla="*/ 548 w 1558"/>
                  <a:gd name="T17" fmla="*/ 1090 h 1205"/>
                  <a:gd name="T18" fmla="*/ 667 w 1558"/>
                  <a:gd name="T19" fmla="*/ 1124 h 1205"/>
                  <a:gd name="T20" fmla="*/ 845 w 1558"/>
                  <a:gd name="T21" fmla="*/ 1205 h 1205"/>
                  <a:gd name="T22" fmla="*/ 891 w 1558"/>
                  <a:gd name="T23" fmla="*/ 1159 h 1205"/>
                  <a:gd name="T24" fmla="*/ 1031 w 1558"/>
                  <a:gd name="T25" fmla="*/ 1131 h 1205"/>
                  <a:gd name="T26" fmla="*/ 1031 w 1558"/>
                  <a:gd name="T27" fmla="*/ 1130 h 1205"/>
                  <a:gd name="T28" fmla="*/ 1475 w 1558"/>
                  <a:gd name="T29" fmla="*/ 941 h 1205"/>
                  <a:gd name="T30" fmla="*/ 1521 w 1558"/>
                  <a:gd name="T31" fmla="*/ 857 h 1205"/>
                  <a:gd name="T32" fmla="*/ 1493 w 1558"/>
                  <a:gd name="T33" fmla="*/ 796 h 1205"/>
                  <a:gd name="T34" fmla="*/ 1558 w 1558"/>
                  <a:gd name="T35" fmla="*/ 678 h 1205"/>
                  <a:gd name="T36" fmla="*/ 1390 w 1558"/>
                  <a:gd name="T37" fmla="*/ 561 h 1205"/>
                  <a:gd name="T38" fmla="*/ 1339 w 1558"/>
                  <a:gd name="T39" fmla="*/ 434 h 1205"/>
                  <a:gd name="T40" fmla="*/ 1355 w 1558"/>
                  <a:gd name="T41" fmla="*/ 363 h 1205"/>
                  <a:gd name="T42" fmla="*/ 1227 w 1558"/>
                  <a:gd name="T43" fmla="*/ 310 h 1205"/>
                  <a:gd name="T44" fmla="*/ 1161 w 1558"/>
                  <a:gd name="T45" fmla="*/ 250 h 1205"/>
                  <a:gd name="T46" fmla="*/ 1150 w 1558"/>
                  <a:gd name="T47" fmla="*/ 181 h 1205"/>
                  <a:gd name="T48" fmla="*/ 1099 w 1558"/>
                  <a:gd name="T49" fmla="*/ 215 h 1205"/>
                  <a:gd name="T50" fmla="*/ 958 w 1558"/>
                  <a:gd name="T51" fmla="*/ 163 h 1205"/>
                  <a:gd name="T52" fmla="*/ 906 w 1558"/>
                  <a:gd name="T53" fmla="*/ 121 h 1205"/>
                  <a:gd name="T54" fmla="*/ 919 w 1558"/>
                  <a:gd name="T55" fmla="*/ 52 h 1205"/>
                  <a:gd name="T56" fmla="*/ 863 w 1558"/>
                  <a:gd name="T57" fmla="*/ 15 h 1205"/>
                  <a:gd name="T58" fmla="*/ 646 w 1558"/>
                  <a:gd name="T59" fmla="*/ 336 h 1205"/>
                  <a:gd name="T60" fmla="*/ 541 w 1558"/>
                  <a:gd name="T61" fmla="*/ 253 h 1205"/>
                  <a:gd name="T62" fmla="*/ 467 w 1558"/>
                  <a:gd name="T63" fmla="*/ 235 h 1205"/>
                  <a:gd name="T64" fmla="*/ 407 w 1558"/>
                  <a:gd name="T65" fmla="*/ 270 h 1205"/>
                  <a:gd name="T66" fmla="*/ 338 w 1558"/>
                  <a:gd name="T67" fmla="*/ 232 h 1205"/>
                  <a:gd name="T68" fmla="*/ 309 w 1558"/>
                  <a:gd name="T69" fmla="*/ 175 h 1205"/>
                  <a:gd name="T70" fmla="*/ 246 w 1558"/>
                  <a:gd name="T71" fmla="*/ 153 h 1205"/>
                  <a:gd name="T72" fmla="*/ 184 w 1558"/>
                  <a:gd name="T73" fmla="*/ 0 h 1205"/>
                  <a:gd name="T74" fmla="*/ 132 w 1558"/>
                  <a:gd name="T75" fmla="*/ 312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8" h="1205">
                    <a:moveTo>
                      <a:pt x="132" y="312"/>
                    </a:moveTo>
                    <a:lnTo>
                      <a:pt x="0" y="465"/>
                    </a:lnTo>
                    <a:lnTo>
                      <a:pt x="149" y="708"/>
                    </a:lnTo>
                    <a:lnTo>
                      <a:pt x="292" y="711"/>
                    </a:lnTo>
                    <a:lnTo>
                      <a:pt x="299" y="648"/>
                    </a:lnTo>
                    <a:lnTo>
                      <a:pt x="516" y="696"/>
                    </a:lnTo>
                    <a:lnTo>
                      <a:pt x="577" y="841"/>
                    </a:lnTo>
                    <a:lnTo>
                      <a:pt x="524" y="966"/>
                    </a:lnTo>
                    <a:lnTo>
                      <a:pt x="548" y="1090"/>
                    </a:lnTo>
                    <a:lnTo>
                      <a:pt x="667" y="1124"/>
                    </a:lnTo>
                    <a:lnTo>
                      <a:pt x="845" y="1205"/>
                    </a:lnTo>
                    <a:lnTo>
                      <a:pt x="891" y="1159"/>
                    </a:lnTo>
                    <a:lnTo>
                      <a:pt x="1031" y="1131"/>
                    </a:lnTo>
                    <a:lnTo>
                      <a:pt x="1031" y="1130"/>
                    </a:lnTo>
                    <a:lnTo>
                      <a:pt x="1475" y="941"/>
                    </a:lnTo>
                    <a:lnTo>
                      <a:pt x="1521" y="857"/>
                    </a:lnTo>
                    <a:lnTo>
                      <a:pt x="1493" y="796"/>
                    </a:lnTo>
                    <a:lnTo>
                      <a:pt x="1558" y="678"/>
                    </a:lnTo>
                    <a:lnTo>
                      <a:pt x="1390" y="561"/>
                    </a:lnTo>
                    <a:lnTo>
                      <a:pt x="1339" y="434"/>
                    </a:lnTo>
                    <a:lnTo>
                      <a:pt x="1355" y="363"/>
                    </a:lnTo>
                    <a:lnTo>
                      <a:pt x="1227" y="310"/>
                    </a:lnTo>
                    <a:lnTo>
                      <a:pt x="1161" y="250"/>
                    </a:lnTo>
                    <a:lnTo>
                      <a:pt x="1150" y="181"/>
                    </a:lnTo>
                    <a:lnTo>
                      <a:pt x="1099" y="215"/>
                    </a:lnTo>
                    <a:lnTo>
                      <a:pt x="958" y="163"/>
                    </a:lnTo>
                    <a:lnTo>
                      <a:pt x="906" y="121"/>
                    </a:lnTo>
                    <a:lnTo>
                      <a:pt x="919" y="52"/>
                    </a:lnTo>
                    <a:lnTo>
                      <a:pt x="863" y="15"/>
                    </a:lnTo>
                    <a:lnTo>
                      <a:pt x="646" y="336"/>
                    </a:lnTo>
                    <a:lnTo>
                      <a:pt x="541" y="253"/>
                    </a:lnTo>
                    <a:lnTo>
                      <a:pt x="467" y="235"/>
                    </a:lnTo>
                    <a:lnTo>
                      <a:pt x="407" y="270"/>
                    </a:lnTo>
                    <a:lnTo>
                      <a:pt x="338" y="232"/>
                    </a:lnTo>
                    <a:lnTo>
                      <a:pt x="309" y="175"/>
                    </a:lnTo>
                    <a:lnTo>
                      <a:pt x="246" y="153"/>
                    </a:lnTo>
                    <a:lnTo>
                      <a:pt x="184" y="0"/>
                    </a:lnTo>
                    <a:lnTo>
                      <a:pt x="132" y="312"/>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8" name="Freeform 67">
                <a:extLst>
                  <a:ext uri="{FF2B5EF4-FFF2-40B4-BE49-F238E27FC236}">
                    <a16:creationId xmlns:a16="http://schemas.microsoft.com/office/drawing/2014/main" id="{419613C2-700A-40ED-8375-CB934E78FC26}"/>
                  </a:ext>
                </a:extLst>
              </p:cNvPr>
              <p:cNvSpPr>
                <a:spLocks/>
              </p:cNvSpPr>
              <p:nvPr/>
            </p:nvSpPr>
            <p:spPr bwMode="auto">
              <a:xfrm>
                <a:off x="4495" y="2684"/>
                <a:ext cx="340" cy="517"/>
              </a:xfrm>
              <a:custGeom>
                <a:avLst/>
                <a:gdLst>
                  <a:gd name="T0" fmla="*/ 875 w 1019"/>
                  <a:gd name="T1" fmla="*/ 0 h 1552"/>
                  <a:gd name="T2" fmla="*/ 760 w 1019"/>
                  <a:gd name="T3" fmla="*/ 62 h 1552"/>
                  <a:gd name="T4" fmla="*/ 686 w 1019"/>
                  <a:gd name="T5" fmla="*/ 173 h 1552"/>
                  <a:gd name="T6" fmla="*/ 606 w 1019"/>
                  <a:gd name="T7" fmla="*/ 192 h 1552"/>
                  <a:gd name="T8" fmla="*/ 586 w 1019"/>
                  <a:gd name="T9" fmla="*/ 287 h 1552"/>
                  <a:gd name="T10" fmla="*/ 586 w 1019"/>
                  <a:gd name="T11" fmla="*/ 358 h 1552"/>
                  <a:gd name="T12" fmla="*/ 526 w 1019"/>
                  <a:gd name="T13" fmla="*/ 330 h 1552"/>
                  <a:gd name="T14" fmla="*/ 491 w 1019"/>
                  <a:gd name="T15" fmla="*/ 450 h 1552"/>
                  <a:gd name="T16" fmla="*/ 432 w 1019"/>
                  <a:gd name="T17" fmla="*/ 502 h 1552"/>
                  <a:gd name="T18" fmla="*/ 447 w 1019"/>
                  <a:gd name="T19" fmla="*/ 567 h 1552"/>
                  <a:gd name="T20" fmla="*/ 368 w 1019"/>
                  <a:gd name="T21" fmla="*/ 576 h 1552"/>
                  <a:gd name="T22" fmla="*/ 291 w 1019"/>
                  <a:gd name="T23" fmla="*/ 712 h 1552"/>
                  <a:gd name="T24" fmla="*/ 156 w 1019"/>
                  <a:gd name="T25" fmla="*/ 754 h 1552"/>
                  <a:gd name="T26" fmla="*/ 0 w 1019"/>
                  <a:gd name="T27" fmla="*/ 902 h 1552"/>
                  <a:gd name="T28" fmla="*/ 49 w 1019"/>
                  <a:gd name="T29" fmla="*/ 1110 h 1552"/>
                  <a:gd name="T30" fmla="*/ 146 w 1019"/>
                  <a:gd name="T31" fmla="*/ 1301 h 1552"/>
                  <a:gd name="T32" fmla="*/ 209 w 1019"/>
                  <a:gd name="T33" fmla="*/ 1437 h 1552"/>
                  <a:gd name="T34" fmla="*/ 388 w 1019"/>
                  <a:gd name="T35" fmla="*/ 1552 h 1552"/>
                  <a:gd name="T36" fmla="*/ 550 w 1019"/>
                  <a:gd name="T37" fmla="*/ 1451 h 1552"/>
                  <a:gd name="T38" fmla="*/ 553 w 1019"/>
                  <a:gd name="T39" fmla="*/ 1523 h 1552"/>
                  <a:gd name="T40" fmla="*/ 611 w 1019"/>
                  <a:gd name="T41" fmla="*/ 1472 h 1552"/>
                  <a:gd name="T42" fmla="*/ 674 w 1019"/>
                  <a:gd name="T43" fmla="*/ 1472 h 1552"/>
                  <a:gd name="T44" fmla="*/ 813 w 1019"/>
                  <a:gd name="T45" fmla="*/ 1551 h 1552"/>
                  <a:gd name="T46" fmla="*/ 811 w 1019"/>
                  <a:gd name="T47" fmla="*/ 1466 h 1552"/>
                  <a:gd name="T48" fmla="*/ 858 w 1019"/>
                  <a:gd name="T49" fmla="*/ 1135 h 1552"/>
                  <a:gd name="T50" fmla="*/ 927 w 1019"/>
                  <a:gd name="T51" fmla="*/ 1000 h 1552"/>
                  <a:gd name="T52" fmla="*/ 905 w 1019"/>
                  <a:gd name="T53" fmla="*/ 837 h 1552"/>
                  <a:gd name="T54" fmla="*/ 986 w 1019"/>
                  <a:gd name="T55" fmla="*/ 733 h 1552"/>
                  <a:gd name="T56" fmla="*/ 1019 w 1019"/>
                  <a:gd name="T57" fmla="*/ 591 h 1552"/>
                  <a:gd name="T58" fmla="*/ 933 w 1019"/>
                  <a:gd name="T59" fmla="*/ 333 h 1552"/>
                  <a:gd name="T60" fmla="*/ 921 w 1019"/>
                  <a:gd name="T61" fmla="*/ 95 h 1552"/>
                  <a:gd name="T62" fmla="*/ 875 w 1019"/>
                  <a:gd name="T63" fmla="*/ 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9" h="1552">
                    <a:moveTo>
                      <a:pt x="875" y="0"/>
                    </a:moveTo>
                    <a:lnTo>
                      <a:pt x="760" y="62"/>
                    </a:lnTo>
                    <a:lnTo>
                      <a:pt x="686" y="173"/>
                    </a:lnTo>
                    <a:lnTo>
                      <a:pt x="606" y="192"/>
                    </a:lnTo>
                    <a:lnTo>
                      <a:pt x="586" y="287"/>
                    </a:lnTo>
                    <a:lnTo>
                      <a:pt x="586" y="358"/>
                    </a:lnTo>
                    <a:lnTo>
                      <a:pt x="526" y="330"/>
                    </a:lnTo>
                    <a:lnTo>
                      <a:pt x="491" y="450"/>
                    </a:lnTo>
                    <a:lnTo>
                      <a:pt x="432" y="502"/>
                    </a:lnTo>
                    <a:lnTo>
                      <a:pt x="447" y="567"/>
                    </a:lnTo>
                    <a:lnTo>
                      <a:pt x="368" y="576"/>
                    </a:lnTo>
                    <a:lnTo>
                      <a:pt x="291" y="712"/>
                    </a:lnTo>
                    <a:lnTo>
                      <a:pt x="156" y="754"/>
                    </a:lnTo>
                    <a:lnTo>
                      <a:pt x="0" y="902"/>
                    </a:lnTo>
                    <a:lnTo>
                      <a:pt x="49" y="1110"/>
                    </a:lnTo>
                    <a:lnTo>
                      <a:pt x="146" y="1301"/>
                    </a:lnTo>
                    <a:lnTo>
                      <a:pt x="209" y="1437"/>
                    </a:lnTo>
                    <a:lnTo>
                      <a:pt x="388" y="1552"/>
                    </a:lnTo>
                    <a:lnTo>
                      <a:pt x="550" y="1451"/>
                    </a:lnTo>
                    <a:lnTo>
                      <a:pt x="553" y="1523"/>
                    </a:lnTo>
                    <a:lnTo>
                      <a:pt x="611" y="1472"/>
                    </a:lnTo>
                    <a:lnTo>
                      <a:pt x="674" y="1472"/>
                    </a:lnTo>
                    <a:lnTo>
                      <a:pt x="813" y="1551"/>
                    </a:lnTo>
                    <a:lnTo>
                      <a:pt x="811" y="1466"/>
                    </a:lnTo>
                    <a:lnTo>
                      <a:pt x="858" y="1135"/>
                    </a:lnTo>
                    <a:lnTo>
                      <a:pt x="927" y="1000"/>
                    </a:lnTo>
                    <a:lnTo>
                      <a:pt x="905" y="837"/>
                    </a:lnTo>
                    <a:lnTo>
                      <a:pt x="986" y="733"/>
                    </a:lnTo>
                    <a:lnTo>
                      <a:pt x="1019" y="591"/>
                    </a:lnTo>
                    <a:lnTo>
                      <a:pt x="933" y="333"/>
                    </a:lnTo>
                    <a:lnTo>
                      <a:pt x="921" y="95"/>
                    </a:lnTo>
                    <a:lnTo>
                      <a:pt x="875" y="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39" name="Freeform 68">
                <a:extLst>
                  <a:ext uri="{FF2B5EF4-FFF2-40B4-BE49-F238E27FC236}">
                    <a16:creationId xmlns:a16="http://schemas.microsoft.com/office/drawing/2014/main" id="{CEFE70BF-DFC4-40D1-8913-FE31E51BC239}"/>
                  </a:ext>
                </a:extLst>
              </p:cNvPr>
              <p:cNvSpPr>
                <a:spLocks noEditPoints="1"/>
              </p:cNvSpPr>
              <p:nvPr/>
            </p:nvSpPr>
            <p:spPr bwMode="auto">
              <a:xfrm>
                <a:off x="4766" y="2692"/>
                <a:ext cx="382" cy="572"/>
              </a:xfrm>
              <a:custGeom>
                <a:avLst/>
                <a:gdLst>
                  <a:gd name="T0" fmla="*/ 110 w 1147"/>
                  <a:gd name="T1" fmla="*/ 70 h 1716"/>
                  <a:gd name="T2" fmla="*/ 122 w 1147"/>
                  <a:gd name="T3" fmla="*/ 308 h 1716"/>
                  <a:gd name="T4" fmla="*/ 208 w 1147"/>
                  <a:gd name="T5" fmla="*/ 566 h 1716"/>
                  <a:gd name="T6" fmla="*/ 175 w 1147"/>
                  <a:gd name="T7" fmla="*/ 708 h 1716"/>
                  <a:gd name="T8" fmla="*/ 94 w 1147"/>
                  <a:gd name="T9" fmla="*/ 812 h 1716"/>
                  <a:gd name="T10" fmla="*/ 116 w 1147"/>
                  <a:gd name="T11" fmla="*/ 975 h 1716"/>
                  <a:gd name="T12" fmla="*/ 47 w 1147"/>
                  <a:gd name="T13" fmla="*/ 1110 h 1716"/>
                  <a:gd name="T14" fmla="*/ 0 w 1147"/>
                  <a:gd name="T15" fmla="*/ 1441 h 1716"/>
                  <a:gd name="T16" fmla="*/ 135 w 1147"/>
                  <a:gd name="T17" fmla="*/ 1457 h 1716"/>
                  <a:gd name="T18" fmla="*/ 215 w 1147"/>
                  <a:gd name="T19" fmla="*/ 1555 h 1716"/>
                  <a:gd name="T20" fmla="*/ 415 w 1147"/>
                  <a:gd name="T21" fmla="*/ 1465 h 1716"/>
                  <a:gd name="T22" fmla="*/ 470 w 1147"/>
                  <a:gd name="T23" fmla="*/ 1497 h 1716"/>
                  <a:gd name="T24" fmla="*/ 528 w 1147"/>
                  <a:gd name="T25" fmla="*/ 1447 h 1716"/>
                  <a:gd name="T26" fmla="*/ 539 w 1147"/>
                  <a:gd name="T27" fmla="*/ 1580 h 1716"/>
                  <a:gd name="T28" fmla="*/ 754 w 1147"/>
                  <a:gd name="T29" fmla="*/ 1598 h 1716"/>
                  <a:gd name="T30" fmla="*/ 756 w 1147"/>
                  <a:gd name="T31" fmla="*/ 1664 h 1716"/>
                  <a:gd name="T32" fmla="*/ 876 w 1147"/>
                  <a:gd name="T33" fmla="*/ 1716 h 1716"/>
                  <a:gd name="T34" fmla="*/ 974 w 1147"/>
                  <a:gd name="T35" fmla="*/ 1606 h 1716"/>
                  <a:gd name="T36" fmla="*/ 1028 w 1147"/>
                  <a:gd name="T37" fmla="*/ 1605 h 1716"/>
                  <a:gd name="T38" fmla="*/ 1051 w 1147"/>
                  <a:gd name="T39" fmla="*/ 1599 h 1716"/>
                  <a:gd name="T40" fmla="*/ 1055 w 1147"/>
                  <a:gd name="T41" fmla="*/ 1491 h 1716"/>
                  <a:gd name="T42" fmla="*/ 825 w 1147"/>
                  <a:gd name="T43" fmla="*/ 1362 h 1716"/>
                  <a:gd name="T44" fmla="*/ 791 w 1147"/>
                  <a:gd name="T45" fmla="*/ 1300 h 1716"/>
                  <a:gd name="T46" fmla="*/ 866 w 1147"/>
                  <a:gd name="T47" fmla="*/ 1184 h 1716"/>
                  <a:gd name="T48" fmla="*/ 961 w 1147"/>
                  <a:gd name="T49" fmla="*/ 1216 h 1716"/>
                  <a:gd name="T50" fmla="*/ 1019 w 1147"/>
                  <a:gd name="T51" fmla="*/ 1158 h 1716"/>
                  <a:gd name="T52" fmla="*/ 950 w 1147"/>
                  <a:gd name="T53" fmla="*/ 1107 h 1716"/>
                  <a:gd name="T54" fmla="*/ 1007 w 1147"/>
                  <a:gd name="T55" fmla="*/ 952 h 1716"/>
                  <a:gd name="T56" fmla="*/ 1139 w 1147"/>
                  <a:gd name="T57" fmla="*/ 944 h 1716"/>
                  <a:gd name="T58" fmla="*/ 1147 w 1147"/>
                  <a:gd name="T59" fmla="*/ 867 h 1716"/>
                  <a:gd name="T60" fmla="*/ 1012 w 1147"/>
                  <a:gd name="T61" fmla="*/ 848 h 1716"/>
                  <a:gd name="T62" fmla="*/ 889 w 1147"/>
                  <a:gd name="T63" fmla="*/ 757 h 1716"/>
                  <a:gd name="T64" fmla="*/ 820 w 1147"/>
                  <a:gd name="T65" fmla="*/ 769 h 1716"/>
                  <a:gd name="T66" fmla="*/ 799 w 1147"/>
                  <a:gd name="T67" fmla="*/ 367 h 1716"/>
                  <a:gd name="T68" fmla="*/ 731 w 1147"/>
                  <a:gd name="T69" fmla="*/ 405 h 1716"/>
                  <a:gd name="T70" fmla="*/ 541 w 1147"/>
                  <a:gd name="T71" fmla="*/ 362 h 1716"/>
                  <a:gd name="T72" fmla="*/ 481 w 1147"/>
                  <a:gd name="T73" fmla="*/ 385 h 1716"/>
                  <a:gd name="T74" fmla="*/ 505 w 1147"/>
                  <a:gd name="T75" fmla="*/ 241 h 1716"/>
                  <a:gd name="T76" fmla="*/ 430 w 1147"/>
                  <a:gd name="T77" fmla="*/ 61 h 1716"/>
                  <a:gd name="T78" fmla="*/ 317 w 1147"/>
                  <a:gd name="T79" fmla="*/ 0 h 1716"/>
                  <a:gd name="T80" fmla="*/ 110 w 1147"/>
                  <a:gd name="T81" fmla="*/ 70 h 1716"/>
                  <a:gd name="T82" fmla="*/ 323 w 1147"/>
                  <a:gd name="T83" fmla="*/ 1291 h 1716"/>
                  <a:gd name="T84" fmla="*/ 427 w 1147"/>
                  <a:gd name="T85" fmla="*/ 1354 h 1716"/>
                  <a:gd name="T86" fmla="*/ 371 w 1147"/>
                  <a:gd name="T87" fmla="*/ 1435 h 1716"/>
                  <a:gd name="T88" fmla="*/ 279 w 1147"/>
                  <a:gd name="T89" fmla="*/ 1463 h 1716"/>
                  <a:gd name="T90" fmla="*/ 233 w 1147"/>
                  <a:gd name="T91" fmla="*/ 1412 h 1716"/>
                  <a:gd name="T92" fmla="*/ 262 w 1147"/>
                  <a:gd name="T93" fmla="*/ 1342 h 1716"/>
                  <a:gd name="T94" fmla="*/ 323 w 1147"/>
                  <a:gd name="T95" fmla="*/ 1291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7" h="1716">
                    <a:moveTo>
                      <a:pt x="110" y="70"/>
                    </a:moveTo>
                    <a:lnTo>
                      <a:pt x="122" y="308"/>
                    </a:lnTo>
                    <a:lnTo>
                      <a:pt x="208" y="566"/>
                    </a:lnTo>
                    <a:lnTo>
                      <a:pt x="175" y="708"/>
                    </a:lnTo>
                    <a:lnTo>
                      <a:pt x="94" y="812"/>
                    </a:lnTo>
                    <a:lnTo>
                      <a:pt x="116" y="975"/>
                    </a:lnTo>
                    <a:lnTo>
                      <a:pt x="47" y="1110"/>
                    </a:lnTo>
                    <a:lnTo>
                      <a:pt x="0" y="1441"/>
                    </a:lnTo>
                    <a:lnTo>
                      <a:pt x="135" y="1457"/>
                    </a:lnTo>
                    <a:lnTo>
                      <a:pt x="215" y="1555"/>
                    </a:lnTo>
                    <a:lnTo>
                      <a:pt x="415" y="1465"/>
                    </a:lnTo>
                    <a:lnTo>
                      <a:pt x="470" y="1497"/>
                    </a:lnTo>
                    <a:lnTo>
                      <a:pt x="528" y="1447"/>
                    </a:lnTo>
                    <a:lnTo>
                      <a:pt x="539" y="1580"/>
                    </a:lnTo>
                    <a:lnTo>
                      <a:pt x="754" y="1598"/>
                    </a:lnTo>
                    <a:lnTo>
                      <a:pt x="756" y="1664"/>
                    </a:lnTo>
                    <a:lnTo>
                      <a:pt x="876" y="1716"/>
                    </a:lnTo>
                    <a:lnTo>
                      <a:pt x="974" y="1606"/>
                    </a:lnTo>
                    <a:lnTo>
                      <a:pt x="1028" y="1605"/>
                    </a:lnTo>
                    <a:lnTo>
                      <a:pt x="1051" y="1599"/>
                    </a:lnTo>
                    <a:lnTo>
                      <a:pt x="1055" y="1491"/>
                    </a:lnTo>
                    <a:lnTo>
                      <a:pt x="825" y="1362"/>
                    </a:lnTo>
                    <a:lnTo>
                      <a:pt x="791" y="1300"/>
                    </a:lnTo>
                    <a:lnTo>
                      <a:pt x="866" y="1184"/>
                    </a:lnTo>
                    <a:lnTo>
                      <a:pt x="961" y="1216"/>
                    </a:lnTo>
                    <a:lnTo>
                      <a:pt x="1019" y="1158"/>
                    </a:lnTo>
                    <a:lnTo>
                      <a:pt x="950" y="1107"/>
                    </a:lnTo>
                    <a:lnTo>
                      <a:pt x="1007" y="952"/>
                    </a:lnTo>
                    <a:lnTo>
                      <a:pt x="1139" y="944"/>
                    </a:lnTo>
                    <a:lnTo>
                      <a:pt x="1147" y="867"/>
                    </a:lnTo>
                    <a:lnTo>
                      <a:pt x="1012" y="848"/>
                    </a:lnTo>
                    <a:lnTo>
                      <a:pt x="889" y="757"/>
                    </a:lnTo>
                    <a:lnTo>
                      <a:pt x="820" y="769"/>
                    </a:lnTo>
                    <a:lnTo>
                      <a:pt x="799" y="367"/>
                    </a:lnTo>
                    <a:lnTo>
                      <a:pt x="731" y="405"/>
                    </a:lnTo>
                    <a:lnTo>
                      <a:pt x="541" y="362"/>
                    </a:lnTo>
                    <a:lnTo>
                      <a:pt x="481" y="385"/>
                    </a:lnTo>
                    <a:lnTo>
                      <a:pt x="505" y="241"/>
                    </a:lnTo>
                    <a:lnTo>
                      <a:pt x="430" y="61"/>
                    </a:lnTo>
                    <a:lnTo>
                      <a:pt x="317" y="0"/>
                    </a:lnTo>
                    <a:lnTo>
                      <a:pt x="110" y="70"/>
                    </a:lnTo>
                    <a:close/>
                    <a:moveTo>
                      <a:pt x="323" y="1291"/>
                    </a:moveTo>
                    <a:lnTo>
                      <a:pt x="427" y="1354"/>
                    </a:lnTo>
                    <a:lnTo>
                      <a:pt x="371" y="1435"/>
                    </a:lnTo>
                    <a:lnTo>
                      <a:pt x="279" y="1463"/>
                    </a:lnTo>
                    <a:lnTo>
                      <a:pt x="233" y="1412"/>
                    </a:lnTo>
                    <a:lnTo>
                      <a:pt x="262" y="1342"/>
                    </a:lnTo>
                    <a:lnTo>
                      <a:pt x="323" y="1291"/>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0" name="Freeform 69">
                <a:extLst>
                  <a:ext uri="{FF2B5EF4-FFF2-40B4-BE49-F238E27FC236}">
                    <a16:creationId xmlns:a16="http://schemas.microsoft.com/office/drawing/2014/main" id="{F2B089D1-91D2-4EFB-ABA5-7304DB986503}"/>
                  </a:ext>
                </a:extLst>
              </p:cNvPr>
              <p:cNvSpPr>
                <a:spLocks/>
              </p:cNvSpPr>
              <p:nvPr/>
            </p:nvSpPr>
            <p:spPr bwMode="auto">
              <a:xfrm>
                <a:off x="4843" y="3123"/>
                <a:ext cx="65" cy="57"/>
              </a:xfrm>
              <a:custGeom>
                <a:avLst/>
                <a:gdLst>
                  <a:gd name="T0" fmla="*/ 194 w 194"/>
                  <a:gd name="T1" fmla="*/ 63 h 172"/>
                  <a:gd name="T2" fmla="*/ 90 w 194"/>
                  <a:gd name="T3" fmla="*/ 0 h 172"/>
                  <a:gd name="T4" fmla="*/ 29 w 194"/>
                  <a:gd name="T5" fmla="*/ 51 h 172"/>
                  <a:gd name="T6" fmla="*/ 0 w 194"/>
                  <a:gd name="T7" fmla="*/ 121 h 172"/>
                  <a:gd name="T8" fmla="*/ 46 w 194"/>
                  <a:gd name="T9" fmla="*/ 172 h 172"/>
                  <a:gd name="T10" fmla="*/ 138 w 194"/>
                  <a:gd name="T11" fmla="*/ 144 h 172"/>
                  <a:gd name="T12" fmla="*/ 194 w 194"/>
                  <a:gd name="T13" fmla="*/ 63 h 172"/>
                </a:gdLst>
                <a:ahLst/>
                <a:cxnLst>
                  <a:cxn ang="0">
                    <a:pos x="T0" y="T1"/>
                  </a:cxn>
                  <a:cxn ang="0">
                    <a:pos x="T2" y="T3"/>
                  </a:cxn>
                  <a:cxn ang="0">
                    <a:pos x="T4" y="T5"/>
                  </a:cxn>
                  <a:cxn ang="0">
                    <a:pos x="T6" y="T7"/>
                  </a:cxn>
                  <a:cxn ang="0">
                    <a:pos x="T8" y="T9"/>
                  </a:cxn>
                  <a:cxn ang="0">
                    <a:pos x="T10" y="T11"/>
                  </a:cxn>
                  <a:cxn ang="0">
                    <a:pos x="T12" y="T13"/>
                  </a:cxn>
                </a:cxnLst>
                <a:rect l="0" t="0" r="r" b="b"/>
                <a:pathLst>
                  <a:path w="194" h="172">
                    <a:moveTo>
                      <a:pt x="194" y="63"/>
                    </a:moveTo>
                    <a:lnTo>
                      <a:pt x="90" y="0"/>
                    </a:lnTo>
                    <a:lnTo>
                      <a:pt x="29" y="51"/>
                    </a:lnTo>
                    <a:lnTo>
                      <a:pt x="0" y="121"/>
                    </a:lnTo>
                    <a:lnTo>
                      <a:pt x="46" y="172"/>
                    </a:lnTo>
                    <a:lnTo>
                      <a:pt x="138" y="144"/>
                    </a:lnTo>
                    <a:lnTo>
                      <a:pt x="194"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1" name="Freeform 70">
                <a:extLst>
                  <a:ext uri="{FF2B5EF4-FFF2-40B4-BE49-F238E27FC236}">
                    <a16:creationId xmlns:a16="http://schemas.microsoft.com/office/drawing/2014/main" id="{CF117707-5E39-40FC-ADA8-7910D28A0C3C}"/>
                  </a:ext>
                </a:extLst>
              </p:cNvPr>
              <p:cNvSpPr>
                <a:spLocks/>
              </p:cNvSpPr>
              <p:nvPr/>
            </p:nvSpPr>
            <p:spPr bwMode="auto">
              <a:xfrm>
                <a:off x="5390" y="1497"/>
                <a:ext cx="124" cy="180"/>
              </a:xfrm>
              <a:custGeom>
                <a:avLst/>
                <a:gdLst>
                  <a:gd name="T0" fmla="*/ 281 w 373"/>
                  <a:gd name="T1" fmla="*/ 449 h 541"/>
                  <a:gd name="T2" fmla="*/ 284 w 373"/>
                  <a:gd name="T3" fmla="*/ 446 h 541"/>
                  <a:gd name="T4" fmla="*/ 373 w 373"/>
                  <a:gd name="T5" fmla="*/ 434 h 541"/>
                  <a:gd name="T6" fmla="*/ 324 w 373"/>
                  <a:gd name="T7" fmla="*/ 318 h 541"/>
                  <a:gd name="T8" fmla="*/ 260 w 373"/>
                  <a:gd name="T9" fmla="*/ 322 h 541"/>
                  <a:gd name="T10" fmla="*/ 249 w 373"/>
                  <a:gd name="T11" fmla="*/ 115 h 541"/>
                  <a:gd name="T12" fmla="*/ 75 w 373"/>
                  <a:gd name="T13" fmla="*/ 0 h 541"/>
                  <a:gd name="T14" fmla="*/ 53 w 373"/>
                  <a:gd name="T15" fmla="*/ 15 h 541"/>
                  <a:gd name="T16" fmla="*/ 0 w 373"/>
                  <a:gd name="T17" fmla="*/ 145 h 541"/>
                  <a:gd name="T18" fmla="*/ 58 w 373"/>
                  <a:gd name="T19" fmla="*/ 371 h 541"/>
                  <a:gd name="T20" fmla="*/ 60 w 373"/>
                  <a:gd name="T21" fmla="*/ 371 h 541"/>
                  <a:gd name="T22" fmla="*/ 195 w 373"/>
                  <a:gd name="T23" fmla="*/ 432 h 541"/>
                  <a:gd name="T24" fmla="*/ 165 w 373"/>
                  <a:gd name="T25" fmla="*/ 490 h 541"/>
                  <a:gd name="T26" fmla="*/ 193 w 373"/>
                  <a:gd name="T27" fmla="*/ 541 h 541"/>
                  <a:gd name="T28" fmla="*/ 276 w 373"/>
                  <a:gd name="T29" fmla="*/ 449 h 541"/>
                  <a:gd name="T30" fmla="*/ 281 w 373"/>
                  <a:gd name="T31" fmla="*/ 44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3" h="541">
                    <a:moveTo>
                      <a:pt x="281" y="449"/>
                    </a:moveTo>
                    <a:lnTo>
                      <a:pt x="284" y="446"/>
                    </a:lnTo>
                    <a:lnTo>
                      <a:pt x="373" y="434"/>
                    </a:lnTo>
                    <a:lnTo>
                      <a:pt x="324" y="318"/>
                    </a:lnTo>
                    <a:lnTo>
                      <a:pt x="260" y="322"/>
                    </a:lnTo>
                    <a:lnTo>
                      <a:pt x="249" y="115"/>
                    </a:lnTo>
                    <a:lnTo>
                      <a:pt x="75" y="0"/>
                    </a:lnTo>
                    <a:lnTo>
                      <a:pt x="53" y="15"/>
                    </a:lnTo>
                    <a:lnTo>
                      <a:pt x="0" y="145"/>
                    </a:lnTo>
                    <a:lnTo>
                      <a:pt x="58" y="371"/>
                    </a:lnTo>
                    <a:lnTo>
                      <a:pt x="60" y="371"/>
                    </a:lnTo>
                    <a:lnTo>
                      <a:pt x="195" y="432"/>
                    </a:lnTo>
                    <a:lnTo>
                      <a:pt x="165" y="490"/>
                    </a:lnTo>
                    <a:lnTo>
                      <a:pt x="193" y="541"/>
                    </a:lnTo>
                    <a:lnTo>
                      <a:pt x="276" y="449"/>
                    </a:lnTo>
                    <a:lnTo>
                      <a:pt x="281" y="449"/>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2" name="Freeform 71">
                <a:extLst>
                  <a:ext uri="{FF2B5EF4-FFF2-40B4-BE49-F238E27FC236}">
                    <a16:creationId xmlns:a16="http://schemas.microsoft.com/office/drawing/2014/main" id="{6D63E2FF-0213-4A8D-BEAF-88A7AB7CBC24}"/>
                  </a:ext>
                </a:extLst>
              </p:cNvPr>
              <p:cNvSpPr>
                <a:spLocks/>
              </p:cNvSpPr>
              <p:nvPr/>
            </p:nvSpPr>
            <p:spPr bwMode="auto">
              <a:xfrm>
                <a:off x="5126" y="2166"/>
                <a:ext cx="400" cy="347"/>
              </a:xfrm>
              <a:custGeom>
                <a:avLst/>
                <a:gdLst>
                  <a:gd name="T0" fmla="*/ 910 w 1199"/>
                  <a:gd name="T1" fmla="*/ 82 h 1042"/>
                  <a:gd name="T2" fmla="*/ 921 w 1199"/>
                  <a:gd name="T3" fmla="*/ 16 h 1042"/>
                  <a:gd name="T4" fmla="*/ 844 w 1199"/>
                  <a:gd name="T5" fmla="*/ 0 h 1042"/>
                  <a:gd name="T6" fmla="*/ 649 w 1199"/>
                  <a:gd name="T7" fmla="*/ 14 h 1042"/>
                  <a:gd name="T8" fmla="*/ 534 w 1199"/>
                  <a:gd name="T9" fmla="*/ 111 h 1042"/>
                  <a:gd name="T10" fmla="*/ 455 w 1199"/>
                  <a:gd name="T11" fmla="*/ 77 h 1042"/>
                  <a:gd name="T12" fmla="*/ 391 w 1199"/>
                  <a:gd name="T13" fmla="*/ 210 h 1042"/>
                  <a:gd name="T14" fmla="*/ 445 w 1199"/>
                  <a:gd name="T15" fmla="*/ 282 h 1042"/>
                  <a:gd name="T16" fmla="*/ 285 w 1199"/>
                  <a:gd name="T17" fmla="*/ 405 h 1042"/>
                  <a:gd name="T18" fmla="*/ 130 w 1199"/>
                  <a:gd name="T19" fmla="*/ 425 h 1042"/>
                  <a:gd name="T20" fmla="*/ 66 w 1199"/>
                  <a:gd name="T21" fmla="*/ 492 h 1042"/>
                  <a:gd name="T22" fmla="*/ 0 w 1199"/>
                  <a:gd name="T23" fmla="*/ 492 h 1042"/>
                  <a:gd name="T24" fmla="*/ 17 w 1199"/>
                  <a:gd name="T25" fmla="*/ 705 h 1042"/>
                  <a:gd name="T26" fmla="*/ 17 w 1199"/>
                  <a:gd name="T27" fmla="*/ 706 h 1042"/>
                  <a:gd name="T28" fmla="*/ 79 w 1199"/>
                  <a:gd name="T29" fmla="*/ 859 h 1042"/>
                  <a:gd name="T30" fmla="*/ 142 w 1199"/>
                  <a:gd name="T31" fmla="*/ 881 h 1042"/>
                  <a:gd name="T32" fmla="*/ 171 w 1199"/>
                  <a:gd name="T33" fmla="*/ 938 h 1042"/>
                  <a:gd name="T34" fmla="*/ 240 w 1199"/>
                  <a:gd name="T35" fmla="*/ 976 h 1042"/>
                  <a:gd name="T36" fmla="*/ 300 w 1199"/>
                  <a:gd name="T37" fmla="*/ 941 h 1042"/>
                  <a:gd name="T38" fmla="*/ 374 w 1199"/>
                  <a:gd name="T39" fmla="*/ 959 h 1042"/>
                  <a:gd name="T40" fmla="*/ 479 w 1199"/>
                  <a:gd name="T41" fmla="*/ 1042 h 1042"/>
                  <a:gd name="T42" fmla="*/ 696 w 1199"/>
                  <a:gd name="T43" fmla="*/ 721 h 1042"/>
                  <a:gd name="T44" fmla="*/ 752 w 1199"/>
                  <a:gd name="T45" fmla="*/ 758 h 1042"/>
                  <a:gd name="T46" fmla="*/ 739 w 1199"/>
                  <a:gd name="T47" fmla="*/ 827 h 1042"/>
                  <a:gd name="T48" fmla="*/ 791 w 1199"/>
                  <a:gd name="T49" fmla="*/ 869 h 1042"/>
                  <a:gd name="T50" fmla="*/ 932 w 1199"/>
                  <a:gd name="T51" fmla="*/ 921 h 1042"/>
                  <a:gd name="T52" fmla="*/ 983 w 1199"/>
                  <a:gd name="T53" fmla="*/ 887 h 1042"/>
                  <a:gd name="T54" fmla="*/ 983 w 1199"/>
                  <a:gd name="T55" fmla="*/ 882 h 1042"/>
                  <a:gd name="T56" fmla="*/ 986 w 1199"/>
                  <a:gd name="T57" fmla="*/ 879 h 1042"/>
                  <a:gd name="T58" fmla="*/ 1176 w 1199"/>
                  <a:gd name="T59" fmla="*/ 694 h 1042"/>
                  <a:gd name="T60" fmla="*/ 1199 w 1199"/>
                  <a:gd name="T61" fmla="*/ 623 h 1042"/>
                  <a:gd name="T62" fmla="*/ 1121 w 1199"/>
                  <a:gd name="T63" fmla="*/ 518 h 1042"/>
                  <a:gd name="T64" fmla="*/ 941 w 1199"/>
                  <a:gd name="T65" fmla="*/ 348 h 1042"/>
                  <a:gd name="T66" fmla="*/ 995 w 1199"/>
                  <a:gd name="T67" fmla="*/ 206 h 1042"/>
                  <a:gd name="T68" fmla="*/ 910 w 1199"/>
                  <a:gd name="T69" fmla="*/ 8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9" h="1042">
                    <a:moveTo>
                      <a:pt x="910" y="82"/>
                    </a:moveTo>
                    <a:lnTo>
                      <a:pt x="921" y="16"/>
                    </a:lnTo>
                    <a:lnTo>
                      <a:pt x="844" y="0"/>
                    </a:lnTo>
                    <a:lnTo>
                      <a:pt x="649" y="14"/>
                    </a:lnTo>
                    <a:lnTo>
                      <a:pt x="534" y="111"/>
                    </a:lnTo>
                    <a:lnTo>
                      <a:pt x="455" y="77"/>
                    </a:lnTo>
                    <a:lnTo>
                      <a:pt x="391" y="210"/>
                    </a:lnTo>
                    <a:lnTo>
                      <a:pt x="445" y="282"/>
                    </a:lnTo>
                    <a:lnTo>
                      <a:pt x="285" y="405"/>
                    </a:lnTo>
                    <a:lnTo>
                      <a:pt x="130" y="425"/>
                    </a:lnTo>
                    <a:lnTo>
                      <a:pt x="66" y="492"/>
                    </a:lnTo>
                    <a:lnTo>
                      <a:pt x="0" y="492"/>
                    </a:lnTo>
                    <a:lnTo>
                      <a:pt x="17" y="705"/>
                    </a:lnTo>
                    <a:lnTo>
                      <a:pt x="17" y="706"/>
                    </a:lnTo>
                    <a:lnTo>
                      <a:pt x="79" y="859"/>
                    </a:lnTo>
                    <a:lnTo>
                      <a:pt x="142" y="881"/>
                    </a:lnTo>
                    <a:lnTo>
                      <a:pt x="171" y="938"/>
                    </a:lnTo>
                    <a:lnTo>
                      <a:pt x="240" y="976"/>
                    </a:lnTo>
                    <a:lnTo>
                      <a:pt x="300" y="941"/>
                    </a:lnTo>
                    <a:lnTo>
                      <a:pt x="374" y="959"/>
                    </a:lnTo>
                    <a:lnTo>
                      <a:pt x="479" y="1042"/>
                    </a:lnTo>
                    <a:lnTo>
                      <a:pt x="696" y="721"/>
                    </a:lnTo>
                    <a:lnTo>
                      <a:pt x="752" y="758"/>
                    </a:lnTo>
                    <a:lnTo>
                      <a:pt x="739" y="827"/>
                    </a:lnTo>
                    <a:lnTo>
                      <a:pt x="791" y="869"/>
                    </a:lnTo>
                    <a:lnTo>
                      <a:pt x="932" y="921"/>
                    </a:lnTo>
                    <a:lnTo>
                      <a:pt x="983" y="887"/>
                    </a:lnTo>
                    <a:lnTo>
                      <a:pt x="983" y="882"/>
                    </a:lnTo>
                    <a:lnTo>
                      <a:pt x="986" y="879"/>
                    </a:lnTo>
                    <a:lnTo>
                      <a:pt x="1176" y="694"/>
                    </a:lnTo>
                    <a:lnTo>
                      <a:pt x="1199" y="623"/>
                    </a:lnTo>
                    <a:lnTo>
                      <a:pt x="1121" y="518"/>
                    </a:lnTo>
                    <a:lnTo>
                      <a:pt x="941" y="348"/>
                    </a:lnTo>
                    <a:lnTo>
                      <a:pt x="995" y="206"/>
                    </a:lnTo>
                    <a:lnTo>
                      <a:pt x="910" y="82"/>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3" name="Freeform 72">
                <a:extLst>
                  <a:ext uri="{FF2B5EF4-FFF2-40B4-BE49-F238E27FC236}">
                    <a16:creationId xmlns:a16="http://schemas.microsoft.com/office/drawing/2014/main" id="{47866E07-F72B-47C8-9A6C-FFEB27D53FA0}"/>
                  </a:ext>
                </a:extLst>
              </p:cNvPr>
              <p:cNvSpPr>
                <a:spLocks/>
              </p:cNvSpPr>
              <p:nvPr/>
            </p:nvSpPr>
            <p:spPr bwMode="auto">
              <a:xfrm>
                <a:off x="5029" y="2776"/>
                <a:ext cx="546" cy="449"/>
              </a:xfrm>
              <a:custGeom>
                <a:avLst/>
                <a:gdLst>
                  <a:gd name="T0" fmla="*/ 1154 w 1636"/>
                  <a:gd name="T1" fmla="*/ 7 h 1348"/>
                  <a:gd name="T2" fmla="*/ 1014 w 1636"/>
                  <a:gd name="T3" fmla="*/ 35 h 1348"/>
                  <a:gd name="T4" fmla="*/ 968 w 1636"/>
                  <a:gd name="T5" fmla="*/ 81 h 1348"/>
                  <a:gd name="T6" fmla="*/ 790 w 1636"/>
                  <a:gd name="T7" fmla="*/ 0 h 1348"/>
                  <a:gd name="T8" fmla="*/ 754 w 1636"/>
                  <a:gd name="T9" fmla="*/ 89 h 1348"/>
                  <a:gd name="T10" fmla="*/ 794 w 1636"/>
                  <a:gd name="T11" fmla="*/ 184 h 1348"/>
                  <a:gd name="T12" fmla="*/ 896 w 1636"/>
                  <a:gd name="T13" fmla="*/ 255 h 1348"/>
                  <a:gd name="T14" fmla="*/ 886 w 1636"/>
                  <a:gd name="T15" fmla="*/ 390 h 1348"/>
                  <a:gd name="T16" fmla="*/ 815 w 1636"/>
                  <a:gd name="T17" fmla="*/ 364 h 1348"/>
                  <a:gd name="T18" fmla="*/ 525 w 1636"/>
                  <a:gd name="T19" fmla="*/ 453 h 1348"/>
                  <a:gd name="T20" fmla="*/ 505 w 1636"/>
                  <a:gd name="T21" fmla="*/ 517 h 1348"/>
                  <a:gd name="T22" fmla="*/ 378 w 1636"/>
                  <a:gd name="T23" fmla="*/ 545 h 1348"/>
                  <a:gd name="T24" fmla="*/ 356 w 1636"/>
                  <a:gd name="T25" fmla="*/ 616 h 1348"/>
                  <a:gd name="T26" fmla="*/ 348 w 1636"/>
                  <a:gd name="T27" fmla="*/ 693 h 1348"/>
                  <a:gd name="T28" fmla="*/ 216 w 1636"/>
                  <a:gd name="T29" fmla="*/ 701 h 1348"/>
                  <a:gd name="T30" fmla="*/ 159 w 1636"/>
                  <a:gd name="T31" fmla="*/ 856 h 1348"/>
                  <a:gd name="T32" fmla="*/ 228 w 1636"/>
                  <a:gd name="T33" fmla="*/ 907 h 1348"/>
                  <a:gd name="T34" fmla="*/ 170 w 1636"/>
                  <a:gd name="T35" fmla="*/ 965 h 1348"/>
                  <a:gd name="T36" fmla="*/ 75 w 1636"/>
                  <a:gd name="T37" fmla="*/ 933 h 1348"/>
                  <a:gd name="T38" fmla="*/ 0 w 1636"/>
                  <a:gd name="T39" fmla="*/ 1049 h 1348"/>
                  <a:gd name="T40" fmla="*/ 34 w 1636"/>
                  <a:gd name="T41" fmla="*/ 1111 h 1348"/>
                  <a:gd name="T42" fmla="*/ 264 w 1636"/>
                  <a:gd name="T43" fmla="*/ 1240 h 1348"/>
                  <a:gd name="T44" fmla="*/ 260 w 1636"/>
                  <a:gd name="T45" fmla="*/ 1348 h 1348"/>
                  <a:gd name="T46" fmla="*/ 397 w 1636"/>
                  <a:gd name="T47" fmla="*/ 1316 h 1348"/>
                  <a:gd name="T48" fmla="*/ 483 w 1636"/>
                  <a:gd name="T49" fmla="*/ 1339 h 1348"/>
                  <a:gd name="T50" fmla="*/ 405 w 1636"/>
                  <a:gd name="T51" fmla="*/ 1227 h 1348"/>
                  <a:gd name="T52" fmla="*/ 494 w 1636"/>
                  <a:gd name="T53" fmla="*/ 1253 h 1348"/>
                  <a:gd name="T54" fmla="*/ 527 w 1636"/>
                  <a:gd name="T55" fmla="*/ 1054 h 1348"/>
                  <a:gd name="T56" fmla="*/ 648 w 1636"/>
                  <a:gd name="T57" fmla="*/ 964 h 1348"/>
                  <a:gd name="T58" fmla="*/ 724 w 1636"/>
                  <a:gd name="T59" fmla="*/ 945 h 1348"/>
                  <a:gd name="T60" fmla="*/ 805 w 1636"/>
                  <a:gd name="T61" fmla="*/ 1050 h 1348"/>
                  <a:gd name="T62" fmla="*/ 821 w 1636"/>
                  <a:gd name="T63" fmla="*/ 963 h 1348"/>
                  <a:gd name="T64" fmla="*/ 907 w 1636"/>
                  <a:gd name="T65" fmla="*/ 866 h 1348"/>
                  <a:gd name="T66" fmla="*/ 1162 w 1636"/>
                  <a:gd name="T67" fmla="*/ 943 h 1348"/>
                  <a:gd name="T68" fmla="*/ 1370 w 1636"/>
                  <a:gd name="T69" fmla="*/ 709 h 1348"/>
                  <a:gd name="T70" fmla="*/ 1508 w 1636"/>
                  <a:gd name="T71" fmla="*/ 633 h 1348"/>
                  <a:gd name="T72" fmla="*/ 1509 w 1636"/>
                  <a:gd name="T73" fmla="*/ 630 h 1348"/>
                  <a:gd name="T74" fmla="*/ 1513 w 1636"/>
                  <a:gd name="T75" fmla="*/ 626 h 1348"/>
                  <a:gd name="T76" fmla="*/ 1554 w 1636"/>
                  <a:gd name="T77" fmla="*/ 577 h 1348"/>
                  <a:gd name="T78" fmla="*/ 1636 w 1636"/>
                  <a:gd name="T79" fmla="*/ 579 h 1348"/>
                  <a:gd name="T80" fmla="*/ 1550 w 1636"/>
                  <a:gd name="T81" fmla="*/ 364 h 1348"/>
                  <a:gd name="T82" fmla="*/ 1409 w 1636"/>
                  <a:gd name="T83" fmla="*/ 358 h 1348"/>
                  <a:gd name="T84" fmla="*/ 1290 w 1636"/>
                  <a:gd name="T85" fmla="*/ 282 h 1348"/>
                  <a:gd name="T86" fmla="*/ 1271 w 1636"/>
                  <a:gd name="T87" fmla="*/ 130 h 1348"/>
                  <a:gd name="T88" fmla="*/ 1207 w 1636"/>
                  <a:gd name="T89" fmla="*/ 128 h 1348"/>
                  <a:gd name="T90" fmla="*/ 1154 w 1636"/>
                  <a:gd name="T91" fmla="*/ 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6" h="1348">
                    <a:moveTo>
                      <a:pt x="1154" y="7"/>
                    </a:moveTo>
                    <a:lnTo>
                      <a:pt x="1014" y="35"/>
                    </a:lnTo>
                    <a:lnTo>
                      <a:pt x="968" y="81"/>
                    </a:lnTo>
                    <a:lnTo>
                      <a:pt x="790" y="0"/>
                    </a:lnTo>
                    <a:lnTo>
                      <a:pt x="754" y="89"/>
                    </a:lnTo>
                    <a:lnTo>
                      <a:pt x="794" y="184"/>
                    </a:lnTo>
                    <a:lnTo>
                      <a:pt x="896" y="255"/>
                    </a:lnTo>
                    <a:lnTo>
                      <a:pt x="886" y="390"/>
                    </a:lnTo>
                    <a:lnTo>
                      <a:pt x="815" y="364"/>
                    </a:lnTo>
                    <a:lnTo>
                      <a:pt x="525" y="453"/>
                    </a:lnTo>
                    <a:lnTo>
                      <a:pt x="505" y="517"/>
                    </a:lnTo>
                    <a:lnTo>
                      <a:pt x="378" y="545"/>
                    </a:lnTo>
                    <a:lnTo>
                      <a:pt x="356" y="616"/>
                    </a:lnTo>
                    <a:lnTo>
                      <a:pt x="348" y="693"/>
                    </a:lnTo>
                    <a:lnTo>
                      <a:pt x="216" y="701"/>
                    </a:lnTo>
                    <a:lnTo>
                      <a:pt x="159" y="856"/>
                    </a:lnTo>
                    <a:lnTo>
                      <a:pt x="228" y="907"/>
                    </a:lnTo>
                    <a:lnTo>
                      <a:pt x="170" y="965"/>
                    </a:lnTo>
                    <a:lnTo>
                      <a:pt x="75" y="933"/>
                    </a:lnTo>
                    <a:lnTo>
                      <a:pt x="0" y="1049"/>
                    </a:lnTo>
                    <a:lnTo>
                      <a:pt x="34" y="1111"/>
                    </a:lnTo>
                    <a:lnTo>
                      <a:pt x="264" y="1240"/>
                    </a:lnTo>
                    <a:lnTo>
                      <a:pt x="260" y="1348"/>
                    </a:lnTo>
                    <a:lnTo>
                      <a:pt x="397" y="1316"/>
                    </a:lnTo>
                    <a:lnTo>
                      <a:pt x="483" y="1339"/>
                    </a:lnTo>
                    <a:lnTo>
                      <a:pt x="405" y="1227"/>
                    </a:lnTo>
                    <a:lnTo>
                      <a:pt x="494" y="1253"/>
                    </a:lnTo>
                    <a:lnTo>
                      <a:pt x="527" y="1054"/>
                    </a:lnTo>
                    <a:lnTo>
                      <a:pt x="648" y="964"/>
                    </a:lnTo>
                    <a:lnTo>
                      <a:pt x="724" y="945"/>
                    </a:lnTo>
                    <a:lnTo>
                      <a:pt x="805" y="1050"/>
                    </a:lnTo>
                    <a:lnTo>
                      <a:pt x="821" y="963"/>
                    </a:lnTo>
                    <a:lnTo>
                      <a:pt x="907" y="866"/>
                    </a:lnTo>
                    <a:lnTo>
                      <a:pt x="1162" y="943"/>
                    </a:lnTo>
                    <a:lnTo>
                      <a:pt x="1370" y="709"/>
                    </a:lnTo>
                    <a:lnTo>
                      <a:pt x="1508" y="633"/>
                    </a:lnTo>
                    <a:lnTo>
                      <a:pt x="1509" y="630"/>
                    </a:lnTo>
                    <a:lnTo>
                      <a:pt x="1513" y="626"/>
                    </a:lnTo>
                    <a:lnTo>
                      <a:pt x="1554" y="577"/>
                    </a:lnTo>
                    <a:lnTo>
                      <a:pt x="1636" y="579"/>
                    </a:lnTo>
                    <a:lnTo>
                      <a:pt x="1550" y="364"/>
                    </a:lnTo>
                    <a:lnTo>
                      <a:pt x="1409" y="358"/>
                    </a:lnTo>
                    <a:lnTo>
                      <a:pt x="1290" y="282"/>
                    </a:lnTo>
                    <a:lnTo>
                      <a:pt x="1271" y="130"/>
                    </a:lnTo>
                    <a:lnTo>
                      <a:pt x="1207" y="128"/>
                    </a:lnTo>
                    <a:lnTo>
                      <a:pt x="1154" y="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4" name="Freeform 73">
                <a:extLst>
                  <a:ext uri="{FF2B5EF4-FFF2-40B4-BE49-F238E27FC236}">
                    <a16:creationId xmlns:a16="http://schemas.microsoft.com/office/drawing/2014/main" id="{6E5E542F-A353-441B-BDFC-8DCF3BCA2F3B}"/>
                  </a:ext>
                </a:extLst>
              </p:cNvPr>
              <p:cNvSpPr>
                <a:spLocks/>
              </p:cNvSpPr>
              <p:nvPr/>
            </p:nvSpPr>
            <p:spPr bwMode="auto">
              <a:xfrm>
                <a:off x="3284" y="478"/>
                <a:ext cx="529" cy="378"/>
              </a:xfrm>
              <a:custGeom>
                <a:avLst/>
                <a:gdLst>
                  <a:gd name="T0" fmla="*/ 460 w 1589"/>
                  <a:gd name="T1" fmla="*/ 306 h 1134"/>
                  <a:gd name="T2" fmla="*/ 132 w 1589"/>
                  <a:gd name="T3" fmla="*/ 482 h 1134"/>
                  <a:gd name="T4" fmla="*/ 0 w 1589"/>
                  <a:gd name="T5" fmla="*/ 772 h 1134"/>
                  <a:gd name="T6" fmla="*/ 39 w 1589"/>
                  <a:gd name="T7" fmla="*/ 823 h 1134"/>
                  <a:gd name="T8" fmla="*/ 243 w 1589"/>
                  <a:gd name="T9" fmla="*/ 869 h 1134"/>
                  <a:gd name="T10" fmla="*/ 395 w 1589"/>
                  <a:gd name="T11" fmla="*/ 810 h 1134"/>
                  <a:gd name="T12" fmla="*/ 569 w 1589"/>
                  <a:gd name="T13" fmla="*/ 924 h 1134"/>
                  <a:gd name="T14" fmla="*/ 646 w 1589"/>
                  <a:gd name="T15" fmla="*/ 907 h 1134"/>
                  <a:gd name="T16" fmla="*/ 759 w 1589"/>
                  <a:gd name="T17" fmla="*/ 976 h 1134"/>
                  <a:gd name="T18" fmla="*/ 717 w 1589"/>
                  <a:gd name="T19" fmla="*/ 1031 h 1134"/>
                  <a:gd name="T20" fmla="*/ 765 w 1589"/>
                  <a:gd name="T21" fmla="*/ 1079 h 1134"/>
                  <a:gd name="T22" fmla="*/ 888 w 1589"/>
                  <a:gd name="T23" fmla="*/ 1134 h 1134"/>
                  <a:gd name="T24" fmla="*/ 920 w 1589"/>
                  <a:gd name="T25" fmla="*/ 1074 h 1134"/>
                  <a:gd name="T26" fmla="*/ 1110 w 1589"/>
                  <a:gd name="T27" fmla="*/ 1016 h 1134"/>
                  <a:gd name="T28" fmla="*/ 1219 w 1589"/>
                  <a:gd name="T29" fmla="*/ 853 h 1134"/>
                  <a:gd name="T30" fmla="*/ 1520 w 1589"/>
                  <a:gd name="T31" fmla="*/ 931 h 1134"/>
                  <a:gd name="T32" fmla="*/ 1551 w 1589"/>
                  <a:gd name="T33" fmla="*/ 748 h 1134"/>
                  <a:gd name="T34" fmla="*/ 1519 w 1589"/>
                  <a:gd name="T35" fmla="*/ 547 h 1134"/>
                  <a:gd name="T36" fmla="*/ 1589 w 1589"/>
                  <a:gd name="T37" fmla="*/ 440 h 1134"/>
                  <a:gd name="T38" fmla="*/ 1511 w 1589"/>
                  <a:gd name="T39" fmla="*/ 246 h 1134"/>
                  <a:gd name="T40" fmla="*/ 1222 w 1589"/>
                  <a:gd name="T41" fmla="*/ 0 h 1134"/>
                  <a:gd name="T42" fmla="*/ 1218 w 1589"/>
                  <a:gd name="T43" fmla="*/ 6 h 1134"/>
                  <a:gd name="T44" fmla="*/ 969 w 1589"/>
                  <a:gd name="T45" fmla="*/ 180 h 1134"/>
                  <a:gd name="T46" fmla="*/ 460 w 1589"/>
                  <a:gd name="T47" fmla="*/ 30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9" h="1134">
                    <a:moveTo>
                      <a:pt x="460" y="306"/>
                    </a:moveTo>
                    <a:lnTo>
                      <a:pt x="132" y="482"/>
                    </a:lnTo>
                    <a:lnTo>
                      <a:pt x="0" y="772"/>
                    </a:lnTo>
                    <a:lnTo>
                      <a:pt x="39" y="823"/>
                    </a:lnTo>
                    <a:lnTo>
                      <a:pt x="243" y="869"/>
                    </a:lnTo>
                    <a:lnTo>
                      <a:pt x="395" y="810"/>
                    </a:lnTo>
                    <a:lnTo>
                      <a:pt x="569" y="924"/>
                    </a:lnTo>
                    <a:lnTo>
                      <a:pt x="646" y="907"/>
                    </a:lnTo>
                    <a:lnTo>
                      <a:pt x="759" y="976"/>
                    </a:lnTo>
                    <a:lnTo>
                      <a:pt x="717" y="1031"/>
                    </a:lnTo>
                    <a:lnTo>
                      <a:pt x="765" y="1079"/>
                    </a:lnTo>
                    <a:lnTo>
                      <a:pt x="888" y="1134"/>
                    </a:lnTo>
                    <a:lnTo>
                      <a:pt x="920" y="1074"/>
                    </a:lnTo>
                    <a:lnTo>
                      <a:pt x="1110" y="1016"/>
                    </a:lnTo>
                    <a:lnTo>
                      <a:pt x="1219" y="853"/>
                    </a:lnTo>
                    <a:lnTo>
                      <a:pt x="1520" y="931"/>
                    </a:lnTo>
                    <a:lnTo>
                      <a:pt x="1551" y="748"/>
                    </a:lnTo>
                    <a:lnTo>
                      <a:pt x="1519" y="547"/>
                    </a:lnTo>
                    <a:lnTo>
                      <a:pt x="1589" y="440"/>
                    </a:lnTo>
                    <a:lnTo>
                      <a:pt x="1511" y="246"/>
                    </a:lnTo>
                    <a:lnTo>
                      <a:pt x="1222" y="0"/>
                    </a:lnTo>
                    <a:lnTo>
                      <a:pt x="1218" y="6"/>
                    </a:lnTo>
                    <a:lnTo>
                      <a:pt x="969" y="180"/>
                    </a:lnTo>
                    <a:lnTo>
                      <a:pt x="460" y="30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5" name="Freeform 74">
                <a:extLst>
                  <a:ext uri="{FF2B5EF4-FFF2-40B4-BE49-F238E27FC236}">
                    <a16:creationId xmlns:a16="http://schemas.microsoft.com/office/drawing/2014/main" id="{497722A8-06BD-452A-8BDB-725B50BC8388}"/>
                  </a:ext>
                </a:extLst>
              </p:cNvPr>
              <p:cNvSpPr>
                <a:spLocks/>
              </p:cNvSpPr>
              <p:nvPr/>
            </p:nvSpPr>
            <p:spPr bwMode="auto">
              <a:xfrm>
                <a:off x="2669" y="608"/>
                <a:ext cx="353" cy="603"/>
              </a:xfrm>
              <a:custGeom>
                <a:avLst/>
                <a:gdLst>
                  <a:gd name="T0" fmla="*/ 266 w 1059"/>
                  <a:gd name="T1" fmla="*/ 106 h 1808"/>
                  <a:gd name="T2" fmla="*/ 5 w 1059"/>
                  <a:gd name="T3" fmla="*/ 0 h 1808"/>
                  <a:gd name="T4" fmla="*/ 0 w 1059"/>
                  <a:gd name="T5" fmla="*/ 64 h 1808"/>
                  <a:gd name="T6" fmla="*/ 76 w 1059"/>
                  <a:gd name="T7" fmla="*/ 106 h 1808"/>
                  <a:gd name="T8" fmla="*/ 88 w 1059"/>
                  <a:gd name="T9" fmla="*/ 219 h 1808"/>
                  <a:gd name="T10" fmla="*/ 44 w 1059"/>
                  <a:gd name="T11" fmla="*/ 264 h 1808"/>
                  <a:gd name="T12" fmla="*/ 103 w 1059"/>
                  <a:gd name="T13" fmla="*/ 499 h 1808"/>
                  <a:gd name="T14" fmla="*/ 298 w 1059"/>
                  <a:gd name="T15" fmla="*/ 709 h 1808"/>
                  <a:gd name="T16" fmla="*/ 267 w 1059"/>
                  <a:gd name="T17" fmla="*/ 941 h 1808"/>
                  <a:gd name="T18" fmla="*/ 312 w 1059"/>
                  <a:gd name="T19" fmla="*/ 1004 h 1808"/>
                  <a:gd name="T20" fmla="*/ 300 w 1059"/>
                  <a:gd name="T21" fmla="*/ 1142 h 1808"/>
                  <a:gd name="T22" fmla="*/ 249 w 1059"/>
                  <a:gd name="T23" fmla="*/ 1272 h 1808"/>
                  <a:gd name="T24" fmla="*/ 344 w 1059"/>
                  <a:gd name="T25" fmla="*/ 1488 h 1808"/>
                  <a:gd name="T26" fmla="*/ 404 w 1059"/>
                  <a:gd name="T27" fmla="*/ 1517 h 1808"/>
                  <a:gd name="T28" fmla="*/ 461 w 1059"/>
                  <a:gd name="T29" fmla="*/ 1480 h 1808"/>
                  <a:gd name="T30" fmla="*/ 439 w 1059"/>
                  <a:gd name="T31" fmla="*/ 1549 h 1808"/>
                  <a:gd name="T32" fmla="*/ 276 w 1059"/>
                  <a:gd name="T33" fmla="*/ 1566 h 1808"/>
                  <a:gd name="T34" fmla="*/ 385 w 1059"/>
                  <a:gd name="T35" fmla="*/ 1786 h 1808"/>
                  <a:gd name="T36" fmla="*/ 446 w 1059"/>
                  <a:gd name="T37" fmla="*/ 1808 h 1808"/>
                  <a:gd name="T38" fmla="*/ 610 w 1059"/>
                  <a:gd name="T39" fmla="*/ 1698 h 1808"/>
                  <a:gd name="T40" fmla="*/ 735 w 1059"/>
                  <a:gd name="T41" fmla="*/ 1751 h 1808"/>
                  <a:gd name="T42" fmla="*/ 933 w 1059"/>
                  <a:gd name="T43" fmla="*/ 1770 h 1808"/>
                  <a:gd name="T44" fmla="*/ 934 w 1059"/>
                  <a:gd name="T45" fmla="*/ 1770 h 1808"/>
                  <a:gd name="T46" fmla="*/ 1017 w 1059"/>
                  <a:gd name="T47" fmla="*/ 1667 h 1808"/>
                  <a:gd name="T48" fmla="*/ 1059 w 1059"/>
                  <a:gd name="T49" fmla="*/ 1512 h 1808"/>
                  <a:gd name="T50" fmla="*/ 965 w 1059"/>
                  <a:gd name="T51" fmla="*/ 1416 h 1808"/>
                  <a:gd name="T52" fmla="*/ 741 w 1059"/>
                  <a:gd name="T53" fmla="*/ 1369 h 1808"/>
                  <a:gd name="T54" fmla="*/ 700 w 1059"/>
                  <a:gd name="T55" fmla="*/ 1313 h 1808"/>
                  <a:gd name="T56" fmla="*/ 804 w 1059"/>
                  <a:gd name="T57" fmla="*/ 1192 h 1808"/>
                  <a:gd name="T58" fmla="*/ 767 w 1059"/>
                  <a:gd name="T59" fmla="*/ 1139 h 1808"/>
                  <a:gd name="T60" fmla="*/ 954 w 1059"/>
                  <a:gd name="T61" fmla="*/ 1026 h 1808"/>
                  <a:gd name="T62" fmla="*/ 903 w 1059"/>
                  <a:gd name="T63" fmla="*/ 838 h 1808"/>
                  <a:gd name="T64" fmla="*/ 948 w 1059"/>
                  <a:gd name="T65" fmla="*/ 779 h 1808"/>
                  <a:gd name="T66" fmla="*/ 756 w 1059"/>
                  <a:gd name="T67" fmla="*/ 708 h 1808"/>
                  <a:gd name="T68" fmla="*/ 742 w 1059"/>
                  <a:gd name="T69" fmla="*/ 555 h 1808"/>
                  <a:gd name="T70" fmla="*/ 737 w 1059"/>
                  <a:gd name="T71" fmla="*/ 556 h 1808"/>
                  <a:gd name="T72" fmla="*/ 591 w 1059"/>
                  <a:gd name="T73" fmla="*/ 314 h 1808"/>
                  <a:gd name="T74" fmla="*/ 646 w 1059"/>
                  <a:gd name="T75" fmla="*/ 134 h 1808"/>
                  <a:gd name="T76" fmla="*/ 623 w 1059"/>
                  <a:gd name="T77" fmla="*/ 70 h 1808"/>
                  <a:gd name="T78" fmla="*/ 474 w 1059"/>
                  <a:gd name="T79" fmla="*/ 54 h 1808"/>
                  <a:gd name="T80" fmla="*/ 416 w 1059"/>
                  <a:gd name="T81" fmla="*/ 96 h 1808"/>
                  <a:gd name="T82" fmla="*/ 266 w 1059"/>
                  <a:gd name="T83" fmla="*/ 106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9" h="1808">
                    <a:moveTo>
                      <a:pt x="266" y="106"/>
                    </a:moveTo>
                    <a:lnTo>
                      <a:pt x="5" y="0"/>
                    </a:lnTo>
                    <a:lnTo>
                      <a:pt x="0" y="64"/>
                    </a:lnTo>
                    <a:lnTo>
                      <a:pt x="76" y="106"/>
                    </a:lnTo>
                    <a:lnTo>
                      <a:pt x="88" y="219"/>
                    </a:lnTo>
                    <a:lnTo>
                      <a:pt x="44" y="264"/>
                    </a:lnTo>
                    <a:lnTo>
                      <a:pt x="103" y="499"/>
                    </a:lnTo>
                    <a:lnTo>
                      <a:pt x="298" y="709"/>
                    </a:lnTo>
                    <a:lnTo>
                      <a:pt x="267" y="941"/>
                    </a:lnTo>
                    <a:lnTo>
                      <a:pt x="312" y="1004"/>
                    </a:lnTo>
                    <a:lnTo>
                      <a:pt x="300" y="1142"/>
                    </a:lnTo>
                    <a:lnTo>
                      <a:pt x="249" y="1272"/>
                    </a:lnTo>
                    <a:lnTo>
                      <a:pt x="344" y="1488"/>
                    </a:lnTo>
                    <a:lnTo>
                      <a:pt x="404" y="1517"/>
                    </a:lnTo>
                    <a:lnTo>
                      <a:pt x="461" y="1480"/>
                    </a:lnTo>
                    <a:lnTo>
                      <a:pt x="439" y="1549"/>
                    </a:lnTo>
                    <a:lnTo>
                      <a:pt x="276" y="1566"/>
                    </a:lnTo>
                    <a:lnTo>
                      <a:pt x="385" y="1786"/>
                    </a:lnTo>
                    <a:lnTo>
                      <a:pt x="446" y="1808"/>
                    </a:lnTo>
                    <a:lnTo>
                      <a:pt x="610" y="1698"/>
                    </a:lnTo>
                    <a:lnTo>
                      <a:pt x="735" y="1751"/>
                    </a:lnTo>
                    <a:lnTo>
                      <a:pt x="933" y="1770"/>
                    </a:lnTo>
                    <a:lnTo>
                      <a:pt x="934" y="1770"/>
                    </a:lnTo>
                    <a:lnTo>
                      <a:pt x="1017" y="1667"/>
                    </a:lnTo>
                    <a:lnTo>
                      <a:pt x="1059" y="1512"/>
                    </a:lnTo>
                    <a:lnTo>
                      <a:pt x="965" y="1416"/>
                    </a:lnTo>
                    <a:lnTo>
                      <a:pt x="741" y="1369"/>
                    </a:lnTo>
                    <a:lnTo>
                      <a:pt x="700" y="1313"/>
                    </a:lnTo>
                    <a:lnTo>
                      <a:pt x="804" y="1192"/>
                    </a:lnTo>
                    <a:lnTo>
                      <a:pt x="767" y="1139"/>
                    </a:lnTo>
                    <a:lnTo>
                      <a:pt x="954" y="1026"/>
                    </a:lnTo>
                    <a:lnTo>
                      <a:pt x="903" y="838"/>
                    </a:lnTo>
                    <a:lnTo>
                      <a:pt x="948" y="779"/>
                    </a:lnTo>
                    <a:lnTo>
                      <a:pt x="756" y="708"/>
                    </a:lnTo>
                    <a:lnTo>
                      <a:pt x="742" y="555"/>
                    </a:lnTo>
                    <a:lnTo>
                      <a:pt x="737" y="556"/>
                    </a:lnTo>
                    <a:lnTo>
                      <a:pt x="591" y="314"/>
                    </a:lnTo>
                    <a:lnTo>
                      <a:pt x="646" y="134"/>
                    </a:lnTo>
                    <a:lnTo>
                      <a:pt x="623" y="70"/>
                    </a:lnTo>
                    <a:lnTo>
                      <a:pt x="474" y="54"/>
                    </a:lnTo>
                    <a:lnTo>
                      <a:pt x="416" y="96"/>
                    </a:lnTo>
                    <a:lnTo>
                      <a:pt x="266" y="10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6" name="Freeform 75">
                <a:extLst>
                  <a:ext uri="{FF2B5EF4-FFF2-40B4-BE49-F238E27FC236}">
                    <a16:creationId xmlns:a16="http://schemas.microsoft.com/office/drawing/2014/main" id="{77C3C9EE-3525-4D41-A95F-EFC991E84F7B}"/>
                  </a:ext>
                </a:extLst>
              </p:cNvPr>
              <p:cNvSpPr>
                <a:spLocks/>
              </p:cNvSpPr>
              <p:nvPr/>
            </p:nvSpPr>
            <p:spPr bwMode="auto">
              <a:xfrm>
                <a:off x="2902" y="773"/>
                <a:ext cx="487" cy="307"/>
              </a:xfrm>
              <a:custGeom>
                <a:avLst/>
                <a:gdLst>
                  <a:gd name="T0" fmla="*/ 1082 w 1459"/>
                  <a:gd name="T1" fmla="*/ 135 h 921"/>
                  <a:gd name="T2" fmla="*/ 860 w 1459"/>
                  <a:gd name="T3" fmla="*/ 197 h 921"/>
                  <a:gd name="T4" fmla="*/ 666 w 1459"/>
                  <a:gd name="T5" fmla="*/ 115 h 921"/>
                  <a:gd name="T6" fmla="*/ 379 w 1459"/>
                  <a:gd name="T7" fmla="*/ 84 h 921"/>
                  <a:gd name="T8" fmla="*/ 160 w 1459"/>
                  <a:gd name="T9" fmla="*/ 7 h 921"/>
                  <a:gd name="T10" fmla="*/ 42 w 1459"/>
                  <a:gd name="T11" fmla="*/ 60 h 921"/>
                  <a:gd name="T12" fmla="*/ 56 w 1459"/>
                  <a:gd name="T13" fmla="*/ 213 h 921"/>
                  <a:gd name="T14" fmla="*/ 248 w 1459"/>
                  <a:gd name="T15" fmla="*/ 284 h 921"/>
                  <a:gd name="T16" fmla="*/ 203 w 1459"/>
                  <a:gd name="T17" fmla="*/ 343 h 921"/>
                  <a:gd name="T18" fmla="*/ 254 w 1459"/>
                  <a:gd name="T19" fmla="*/ 531 h 921"/>
                  <a:gd name="T20" fmla="*/ 67 w 1459"/>
                  <a:gd name="T21" fmla="*/ 644 h 921"/>
                  <a:gd name="T22" fmla="*/ 104 w 1459"/>
                  <a:gd name="T23" fmla="*/ 697 h 921"/>
                  <a:gd name="T24" fmla="*/ 0 w 1459"/>
                  <a:gd name="T25" fmla="*/ 818 h 921"/>
                  <a:gd name="T26" fmla="*/ 41 w 1459"/>
                  <a:gd name="T27" fmla="*/ 874 h 921"/>
                  <a:gd name="T28" fmla="*/ 265 w 1459"/>
                  <a:gd name="T29" fmla="*/ 921 h 921"/>
                  <a:gd name="T30" fmla="*/ 388 w 1459"/>
                  <a:gd name="T31" fmla="*/ 854 h 921"/>
                  <a:gd name="T32" fmla="*/ 408 w 1459"/>
                  <a:gd name="T33" fmla="*/ 794 h 921"/>
                  <a:gd name="T34" fmla="*/ 471 w 1459"/>
                  <a:gd name="T35" fmla="*/ 823 h 921"/>
                  <a:gd name="T36" fmla="*/ 618 w 1459"/>
                  <a:gd name="T37" fmla="*/ 771 h 921"/>
                  <a:gd name="T38" fmla="*/ 732 w 1459"/>
                  <a:gd name="T39" fmla="*/ 839 h 921"/>
                  <a:gd name="T40" fmla="*/ 790 w 1459"/>
                  <a:gd name="T41" fmla="*/ 799 h 921"/>
                  <a:gd name="T42" fmla="*/ 922 w 1459"/>
                  <a:gd name="T43" fmla="*/ 826 h 921"/>
                  <a:gd name="T44" fmla="*/ 990 w 1459"/>
                  <a:gd name="T45" fmla="*/ 818 h 921"/>
                  <a:gd name="T46" fmla="*/ 1153 w 1459"/>
                  <a:gd name="T47" fmla="*/ 694 h 921"/>
                  <a:gd name="T48" fmla="*/ 1314 w 1459"/>
                  <a:gd name="T49" fmla="*/ 656 h 921"/>
                  <a:gd name="T50" fmla="*/ 1444 w 1459"/>
                  <a:gd name="T51" fmla="*/ 679 h 921"/>
                  <a:gd name="T52" fmla="*/ 1459 w 1459"/>
                  <a:gd name="T53" fmla="*/ 628 h 921"/>
                  <a:gd name="T54" fmla="*/ 1406 w 1459"/>
                  <a:gd name="T55" fmla="*/ 533 h 921"/>
                  <a:gd name="T56" fmla="*/ 1439 w 1459"/>
                  <a:gd name="T57" fmla="*/ 465 h 921"/>
                  <a:gd name="T58" fmla="*/ 1375 w 1459"/>
                  <a:gd name="T59" fmla="*/ 249 h 921"/>
                  <a:gd name="T60" fmla="*/ 1427 w 1459"/>
                  <a:gd name="T61" fmla="*/ 201 h 921"/>
                  <a:gd name="T62" fmla="*/ 1362 w 1459"/>
                  <a:gd name="T63" fmla="*/ 201 h 921"/>
                  <a:gd name="T64" fmla="*/ 1355 w 1459"/>
                  <a:gd name="T65" fmla="*/ 0 h 921"/>
                  <a:gd name="T66" fmla="*/ 1351 w 1459"/>
                  <a:gd name="T67" fmla="*/ 1 h 921"/>
                  <a:gd name="T68" fmla="*/ 1194 w 1459"/>
                  <a:gd name="T69" fmla="*/ 37 h 921"/>
                  <a:gd name="T70" fmla="*/ 1082 w 1459"/>
                  <a:gd name="T71" fmla="*/ 13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9" h="921">
                    <a:moveTo>
                      <a:pt x="1082" y="135"/>
                    </a:moveTo>
                    <a:lnTo>
                      <a:pt x="860" y="197"/>
                    </a:lnTo>
                    <a:lnTo>
                      <a:pt x="666" y="115"/>
                    </a:lnTo>
                    <a:lnTo>
                      <a:pt x="379" y="84"/>
                    </a:lnTo>
                    <a:lnTo>
                      <a:pt x="160" y="7"/>
                    </a:lnTo>
                    <a:lnTo>
                      <a:pt x="42" y="60"/>
                    </a:lnTo>
                    <a:lnTo>
                      <a:pt x="56" y="213"/>
                    </a:lnTo>
                    <a:lnTo>
                      <a:pt x="248" y="284"/>
                    </a:lnTo>
                    <a:lnTo>
                      <a:pt x="203" y="343"/>
                    </a:lnTo>
                    <a:lnTo>
                      <a:pt x="254" y="531"/>
                    </a:lnTo>
                    <a:lnTo>
                      <a:pt x="67" y="644"/>
                    </a:lnTo>
                    <a:lnTo>
                      <a:pt x="104" y="697"/>
                    </a:lnTo>
                    <a:lnTo>
                      <a:pt x="0" y="818"/>
                    </a:lnTo>
                    <a:lnTo>
                      <a:pt x="41" y="874"/>
                    </a:lnTo>
                    <a:lnTo>
                      <a:pt x="265" y="921"/>
                    </a:lnTo>
                    <a:lnTo>
                      <a:pt x="388" y="854"/>
                    </a:lnTo>
                    <a:lnTo>
                      <a:pt x="408" y="794"/>
                    </a:lnTo>
                    <a:lnTo>
                      <a:pt x="471" y="823"/>
                    </a:lnTo>
                    <a:lnTo>
                      <a:pt x="618" y="771"/>
                    </a:lnTo>
                    <a:lnTo>
                      <a:pt x="732" y="839"/>
                    </a:lnTo>
                    <a:lnTo>
                      <a:pt x="790" y="799"/>
                    </a:lnTo>
                    <a:lnTo>
                      <a:pt x="922" y="826"/>
                    </a:lnTo>
                    <a:lnTo>
                      <a:pt x="990" y="818"/>
                    </a:lnTo>
                    <a:lnTo>
                      <a:pt x="1153" y="694"/>
                    </a:lnTo>
                    <a:lnTo>
                      <a:pt x="1314" y="656"/>
                    </a:lnTo>
                    <a:lnTo>
                      <a:pt x="1444" y="679"/>
                    </a:lnTo>
                    <a:lnTo>
                      <a:pt x="1459" y="628"/>
                    </a:lnTo>
                    <a:lnTo>
                      <a:pt x="1406" y="533"/>
                    </a:lnTo>
                    <a:lnTo>
                      <a:pt x="1439" y="465"/>
                    </a:lnTo>
                    <a:lnTo>
                      <a:pt x="1375" y="249"/>
                    </a:lnTo>
                    <a:lnTo>
                      <a:pt x="1427" y="201"/>
                    </a:lnTo>
                    <a:lnTo>
                      <a:pt x="1362" y="201"/>
                    </a:lnTo>
                    <a:lnTo>
                      <a:pt x="1355" y="0"/>
                    </a:lnTo>
                    <a:lnTo>
                      <a:pt x="1351" y="1"/>
                    </a:lnTo>
                    <a:lnTo>
                      <a:pt x="1194" y="37"/>
                    </a:lnTo>
                    <a:lnTo>
                      <a:pt x="1082" y="13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7" name="Freeform 76">
                <a:extLst>
                  <a:ext uri="{FF2B5EF4-FFF2-40B4-BE49-F238E27FC236}">
                    <a16:creationId xmlns:a16="http://schemas.microsoft.com/office/drawing/2014/main" id="{99DF740E-336E-43ED-8510-1807257522F9}"/>
                  </a:ext>
                </a:extLst>
              </p:cNvPr>
              <p:cNvSpPr>
                <a:spLocks/>
              </p:cNvSpPr>
              <p:nvPr/>
            </p:nvSpPr>
            <p:spPr bwMode="auto">
              <a:xfrm>
                <a:off x="2980" y="992"/>
                <a:ext cx="566" cy="366"/>
              </a:xfrm>
              <a:custGeom>
                <a:avLst/>
                <a:gdLst>
                  <a:gd name="T0" fmla="*/ 154 w 1698"/>
                  <a:gd name="T1" fmla="*/ 198 h 1100"/>
                  <a:gd name="T2" fmla="*/ 31 w 1698"/>
                  <a:gd name="T3" fmla="*/ 265 h 1100"/>
                  <a:gd name="T4" fmla="*/ 125 w 1698"/>
                  <a:gd name="T5" fmla="*/ 361 h 1100"/>
                  <a:gd name="T6" fmla="*/ 83 w 1698"/>
                  <a:gd name="T7" fmla="*/ 516 h 1100"/>
                  <a:gd name="T8" fmla="*/ 0 w 1698"/>
                  <a:gd name="T9" fmla="*/ 619 h 1100"/>
                  <a:gd name="T10" fmla="*/ 76 w 1698"/>
                  <a:gd name="T11" fmla="*/ 704 h 1100"/>
                  <a:gd name="T12" fmla="*/ 131 w 1698"/>
                  <a:gd name="T13" fmla="*/ 667 h 1100"/>
                  <a:gd name="T14" fmla="*/ 188 w 1698"/>
                  <a:gd name="T15" fmla="*/ 706 h 1100"/>
                  <a:gd name="T16" fmla="*/ 343 w 1698"/>
                  <a:gd name="T17" fmla="*/ 631 h 1100"/>
                  <a:gd name="T18" fmla="*/ 553 w 1698"/>
                  <a:gd name="T19" fmla="*/ 631 h 1100"/>
                  <a:gd name="T20" fmla="*/ 568 w 1698"/>
                  <a:gd name="T21" fmla="*/ 568 h 1100"/>
                  <a:gd name="T22" fmla="*/ 631 w 1698"/>
                  <a:gd name="T23" fmla="*/ 574 h 1100"/>
                  <a:gd name="T24" fmla="*/ 676 w 1698"/>
                  <a:gd name="T25" fmla="*/ 712 h 1100"/>
                  <a:gd name="T26" fmla="*/ 750 w 1698"/>
                  <a:gd name="T27" fmla="*/ 747 h 1100"/>
                  <a:gd name="T28" fmla="*/ 750 w 1698"/>
                  <a:gd name="T29" fmla="*/ 815 h 1100"/>
                  <a:gd name="T30" fmla="*/ 750 w 1698"/>
                  <a:gd name="T31" fmla="*/ 816 h 1100"/>
                  <a:gd name="T32" fmla="*/ 819 w 1698"/>
                  <a:gd name="T33" fmla="*/ 817 h 1100"/>
                  <a:gd name="T34" fmla="*/ 1072 w 1698"/>
                  <a:gd name="T35" fmla="*/ 684 h 1100"/>
                  <a:gd name="T36" fmla="*/ 1136 w 1698"/>
                  <a:gd name="T37" fmla="*/ 719 h 1100"/>
                  <a:gd name="T38" fmla="*/ 1172 w 1698"/>
                  <a:gd name="T39" fmla="*/ 911 h 1100"/>
                  <a:gd name="T40" fmla="*/ 1339 w 1698"/>
                  <a:gd name="T41" fmla="*/ 1025 h 1100"/>
                  <a:gd name="T42" fmla="*/ 1405 w 1698"/>
                  <a:gd name="T43" fmla="*/ 1002 h 1100"/>
                  <a:gd name="T44" fmla="*/ 1477 w 1698"/>
                  <a:gd name="T45" fmla="*/ 1082 h 1100"/>
                  <a:gd name="T46" fmla="*/ 1551 w 1698"/>
                  <a:gd name="T47" fmla="*/ 1100 h 1100"/>
                  <a:gd name="T48" fmla="*/ 1549 w 1698"/>
                  <a:gd name="T49" fmla="*/ 1099 h 1100"/>
                  <a:gd name="T50" fmla="*/ 1525 w 1698"/>
                  <a:gd name="T51" fmla="*/ 927 h 1100"/>
                  <a:gd name="T52" fmla="*/ 1698 w 1698"/>
                  <a:gd name="T53" fmla="*/ 809 h 1100"/>
                  <a:gd name="T54" fmla="*/ 1686 w 1698"/>
                  <a:gd name="T55" fmla="*/ 704 h 1100"/>
                  <a:gd name="T56" fmla="*/ 1690 w 1698"/>
                  <a:gd name="T57" fmla="*/ 600 h 1100"/>
                  <a:gd name="T58" fmla="*/ 1581 w 1698"/>
                  <a:gd name="T59" fmla="*/ 500 h 1100"/>
                  <a:gd name="T60" fmla="*/ 1578 w 1698"/>
                  <a:gd name="T61" fmla="*/ 426 h 1100"/>
                  <a:gd name="T62" fmla="*/ 1499 w 1698"/>
                  <a:gd name="T63" fmla="*/ 378 h 1100"/>
                  <a:gd name="T64" fmla="*/ 1539 w 1698"/>
                  <a:gd name="T65" fmla="*/ 326 h 1100"/>
                  <a:gd name="T66" fmla="*/ 1360 w 1698"/>
                  <a:gd name="T67" fmla="*/ 108 h 1100"/>
                  <a:gd name="T68" fmla="*/ 1214 w 1698"/>
                  <a:gd name="T69" fmla="*/ 96 h 1100"/>
                  <a:gd name="T70" fmla="*/ 1210 w 1698"/>
                  <a:gd name="T71" fmla="*/ 23 h 1100"/>
                  <a:gd name="T72" fmla="*/ 1080 w 1698"/>
                  <a:gd name="T73" fmla="*/ 0 h 1100"/>
                  <a:gd name="T74" fmla="*/ 919 w 1698"/>
                  <a:gd name="T75" fmla="*/ 38 h 1100"/>
                  <a:gd name="T76" fmla="*/ 756 w 1698"/>
                  <a:gd name="T77" fmla="*/ 162 h 1100"/>
                  <a:gd name="T78" fmla="*/ 688 w 1698"/>
                  <a:gd name="T79" fmla="*/ 170 h 1100"/>
                  <a:gd name="T80" fmla="*/ 556 w 1698"/>
                  <a:gd name="T81" fmla="*/ 143 h 1100"/>
                  <a:gd name="T82" fmla="*/ 498 w 1698"/>
                  <a:gd name="T83" fmla="*/ 183 h 1100"/>
                  <a:gd name="T84" fmla="*/ 384 w 1698"/>
                  <a:gd name="T85" fmla="*/ 115 h 1100"/>
                  <a:gd name="T86" fmla="*/ 237 w 1698"/>
                  <a:gd name="T87" fmla="*/ 167 h 1100"/>
                  <a:gd name="T88" fmla="*/ 174 w 1698"/>
                  <a:gd name="T89" fmla="*/ 138 h 1100"/>
                  <a:gd name="T90" fmla="*/ 154 w 1698"/>
                  <a:gd name="T91" fmla="*/ 19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8" h="1100">
                    <a:moveTo>
                      <a:pt x="154" y="198"/>
                    </a:moveTo>
                    <a:lnTo>
                      <a:pt x="31" y="265"/>
                    </a:lnTo>
                    <a:lnTo>
                      <a:pt x="125" y="361"/>
                    </a:lnTo>
                    <a:lnTo>
                      <a:pt x="83" y="516"/>
                    </a:lnTo>
                    <a:lnTo>
                      <a:pt x="0" y="619"/>
                    </a:lnTo>
                    <a:lnTo>
                      <a:pt x="76" y="704"/>
                    </a:lnTo>
                    <a:lnTo>
                      <a:pt x="131" y="667"/>
                    </a:lnTo>
                    <a:lnTo>
                      <a:pt x="188" y="706"/>
                    </a:lnTo>
                    <a:lnTo>
                      <a:pt x="343" y="631"/>
                    </a:lnTo>
                    <a:lnTo>
                      <a:pt x="553" y="631"/>
                    </a:lnTo>
                    <a:lnTo>
                      <a:pt x="568" y="568"/>
                    </a:lnTo>
                    <a:lnTo>
                      <a:pt x="631" y="574"/>
                    </a:lnTo>
                    <a:lnTo>
                      <a:pt x="676" y="712"/>
                    </a:lnTo>
                    <a:lnTo>
                      <a:pt x="750" y="747"/>
                    </a:lnTo>
                    <a:lnTo>
                      <a:pt x="750" y="815"/>
                    </a:lnTo>
                    <a:lnTo>
                      <a:pt x="750" y="816"/>
                    </a:lnTo>
                    <a:lnTo>
                      <a:pt x="819" y="817"/>
                    </a:lnTo>
                    <a:lnTo>
                      <a:pt x="1072" y="684"/>
                    </a:lnTo>
                    <a:lnTo>
                      <a:pt x="1136" y="719"/>
                    </a:lnTo>
                    <a:lnTo>
                      <a:pt x="1172" y="911"/>
                    </a:lnTo>
                    <a:lnTo>
                      <a:pt x="1339" y="1025"/>
                    </a:lnTo>
                    <a:lnTo>
                      <a:pt x="1405" y="1002"/>
                    </a:lnTo>
                    <a:lnTo>
                      <a:pt x="1477" y="1082"/>
                    </a:lnTo>
                    <a:lnTo>
                      <a:pt x="1551" y="1100"/>
                    </a:lnTo>
                    <a:lnTo>
                      <a:pt x="1549" y="1099"/>
                    </a:lnTo>
                    <a:lnTo>
                      <a:pt x="1525" y="927"/>
                    </a:lnTo>
                    <a:lnTo>
                      <a:pt x="1698" y="809"/>
                    </a:lnTo>
                    <a:lnTo>
                      <a:pt x="1686" y="704"/>
                    </a:lnTo>
                    <a:lnTo>
                      <a:pt x="1690" y="600"/>
                    </a:lnTo>
                    <a:lnTo>
                      <a:pt x="1581" y="500"/>
                    </a:lnTo>
                    <a:lnTo>
                      <a:pt x="1578" y="426"/>
                    </a:lnTo>
                    <a:lnTo>
                      <a:pt x="1499" y="378"/>
                    </a:lnTo>
                    <a:lnTo>
                      <a:pt x="1539" y="326"/>
                    </a:lnTo>
                    <a:lnTo>
                      <a:pt x="1360" y="108"/>
                    </a:lnTo>
                    <a:lnTo>
                      <a:pt x="1214" y="96"/>
                    </a:lnTo>
                    <a:lnTo>
                      <a:pt x="1210" y="23"/>
                    </a:lnTo>
                    <a:lnTo>
                      <a:pt x="1080" y="0"/>
                    </a:lnTo>
                    <a:lnTo>
                      <a:pt x="919" y="38"/>
                    </a:lnTo>
                    <a:lnTo>
                      <a:pt x="756" y="162"/>
                    </a:lnTo>
                    <a:lnTo>
                      <a:pt x="688" y="170"/>
                    </a:lnTo>
                    <a:lnTo>
                      <a:pt x="556" y="143"/>
                    </a:lnTo>
                    <a:lnTo>
                      <a:pt x="498" y="183"/>
                    </a:lnTo>
                    <a:lnTo>
                      <a:pt x="384" y="115"/>
                    </a:lnTo>
                    <a:lnTo>
                      <a:pt x="237" y="167"/>
                    </a:lnTo>
                    <a:lnTo>
                      <a:pt x="174" y="138"/>
                    </a:lnTo>
                    <a:lnTo>
                      <a:pt x="154" y="19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8" name="Freeform 77">
                <a:extLst>
                  <a:ext uri="{FF2B5EF4-FFF2-40B4-BE49-F238E27FC236}">
                    <a16:creationId xmlns:a16="http://schemas.microsoft.com/office/drawing/2014/main" id="{F93FA82D-0400-4130-B612-3C58EE5C450D}"/>
                  </a:ext>
                </a:extLst>
              </p:cNvPr>
              <p:cNvSpPr>
                <a:spLocks/>
              </p:cNvSpPr>
              <p:nvPr/>
            </p:nvSpPr>
            <p:spPr bwMode="auto">
              <a:xfrm>
                <a:off x="2522" y="1087"/>
                <a:ext cx="394" cy="501"/>
              </a:xfrm>
              <a:custGeom>
                <a:avLst/>
                <a:gdLst>
                  <a:gd name="T0" fmla="*/ 1175 w 1181"/>
                  <a:gd name="T1" fmla="*/ 313 h 1503"/>
                  <a:gd name="T2" fmla="*/ 1050 w 1181"/>
                  <a:gd name="T3" fmla="*/ 260 h 1503"/>
                  <a:gd name="T4" fmla="*/ 886 w 1181"/>
                  <a:gd name="T5" fmla="*/ 370 h 1503"/>
                  <a:gd name="T6" fmla="*/ 825 w 1181"/>
                  <a:gd name="T7" fmla="*/ 348 h 1503"/>
                  <a:gd name="T8" fmla="*/ 716 w 1181"/>
                  <a:gd name="T9" fmla="*/ 128 h 1503"/>
                  <a:gd name="T10" fmla="*/ 710 w 1181"/>
                  <a:gd name="T11" fmla="*/ 128 h 1503"/>
                  <a:gd name="T12" fmla="*/ 452 w 1181"/>
                  <a:gd name="T13" fmla="*/ 130 h 1503"/>
                  <a:gd name="T14" fmla="*/ 459 w 1181"/>
                  <a:gd name="T15" fmla="*/ 0 h 1503"/>
                  <a:gd name="T16" fmla="*/ 383 w 1181"/>
                  <a:gd name="T17" fmla="*/ 17 h 1503"/>
                  <a:gd name="T18" fmla="*/ 292 w 1181"/>
                  <a:gd name="T19" fmla="*/ 105 h 1503"/>
                  <a:gd name="T20" fmla="*/ 346 w 1181"/>
                  <a:gd name="T21" fmla="*/ 225 h 1503"/>
                  <a:gd name="T22" fmla="*/ 353 w 1181"/>
                  <a:gd name="T23" fmla="*/ 229 h 1503"/>
                  <a:gd name="T24" fmla="*/ 353 w 1181"/>
                  <a:gd name="T25" fmla="*/ 234 h 1503"/>
                  <a:gd name="T26" fmla="*/ 355 w 1181"/>
                  <a:gd name="T27" fmla="*/ 359 h 1503"/>
                  <a:gd name="T28" fmla="*/ 318 w 1181"/>
                  <a:gd name="T29" fmla="*/ 565 h 1503"/>
                  <a:gd name="T30" fmla="*/ 113 w 1181"/>
                  <a:gd name="T31" fmla="*/ 624 h 1503"/>
                  <a:gd name="T32" fmla="*/ 0 w 1181"/>
                  <a:gd name="T33" fmla="*/ 786 h 1503"/>
                  <a:gd name="T34" fmla="*/ 23 w 1181"/>
                  <a:gd name="T35" fmla="*/ 886 h 1503"/>
                  <a:gd name="T36" fmla="*/ 105 w 1181"/>
                  <a:gd name="T37" fmla="*/ 890 h 1503"/>
                  <a:gd name="T38" fmla="*/ 25 w 1181"/>
                  <a:gd name="T39" fmla="*/ 911 h 1503"/>
                  <a:gd name="T40" fmla="*/ 37 w 1181"/>
                  <a:gd name="T41" fmla="*/ 976 h 1503"/>
                  <a:gd name="T42" fmla="*/ 154 w 1181"/>
                  <a:gd name="T43" fmla="*/ 1039 h 1503"/>
                  <a:gd name="T44" fmla="*/ 180 w 1181"/>
                  <a:gd name="T45" fmla="*/ 1097 h 1503"/>
                  <a:gd name="T46" fmla="*/ 145 w 1181"/>
                  <a:gd name="T47" fmla="*/ 1156 h 1503"/>
                  <a:gd name="T48" fmla="*/ 200 w 1181"/>
                  <a:gd name="T49" fmla="*/ 1196 h 1503"/>
                  <a:gd name="T50" fmla="*/ 177 w 1181"/>
                  <a:gd name="T51" fmla="*/ 1270 h 1503"/>
                  <a:gd name="T52" fmla="*/ 122 w 1181"/>
                  <a:gd name="T53" fmla="*/ 1319 h 1503"/>
                  <a:gd name="T54" fmla="*/ 185 w 1181"/>
                  <a:gd name="T55" fmla="*/ 1353 h 1503"/>
                  <a:gd name="T56" fmla="*/ 117 w 1181"/>
                  <a:gd name="T57" fmla="*/ 1371 h 1503"/>
                  <a:gd name="T58" fmla="*/ 140 w 1181"/>
                  <a:gd name="T59" fmla="*/ 1503 h 1503"/>
                  <a:gd name="T60" fmla="*/ 260 w 1181"/>
                  <a:gd name="T61" fmla="*/ 1425 h 1503"/>
                  <a:gd name="T62" fmla="*/ 562 w 1181"/>
                  <a:gd name="T63" fmla="*/ 1415 h 1503"/>
                  <a:gd name="T64" fmla="*/ 599 w 1181"/>
                  <a:gd name="T65" fmla="*/ 1350 h 1503"/>
                  <a:gd name="T66" fmla="*/ 806 w 1181"/>
                  <a:gd name="T67" fmla="*/ 1260 h 1503"/>
                  <a:gd name="T68" fmla="*/ 962 w 1181"/>
                  <a:gd name="T69" fmla="*/ 1342 h 1503"/>
                  <a:gd name="T70" fmla="*/ 973 w 1181"/>
                  <a:gd name="T71" fmla="*/ 1293 h 1503"/>
                  <a:gd name="T72" fmla="*/ 1055 w 1181"/>
                  <a:gd name="T73" fmla="*/ 1095 h 1503"/>
                  <a:gd name="T74" fmla="*/ 1181 w 1181"/>
                  <a:gd name="T75" fmla="*/ 1043 h 1503"/>
                  <a:gd name="T76" fmla="*/ 1138 w 1181"/>
                  <a:gd name="T77" fmla="*/ 645 h 1503"/>
                  <a:gd name="T78" fmla="*/ 1173 w 1181"/>
                  <a:gd name="T79" fmla="*/ 591 h 1503"/>
                  <a:gd name="T80" fmla="*/ 1175 w 1181"/>
                  <a:gd name="T81" fmla="*/ 31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1" h="1503">
                    <a:moveTo>
                      <a:pt x="1175" y="313"/>
                    </a:moveTo>
                    <a:lnTo>
                      <a:pt x="1050" y="260"/>
                    </a:lnTo>
                    <a:lnTo>
                      <a:pt x="886" y="370"/>
                    </a:lnTo>
                    <a:lnTo>
                      <a:pt x="825" y="348"/>
                    </a:lnTo>
                    <a:lnTo>
                      <a:pt x="716" y="128"/>
                    </a:lnTo>
                    <a:lnTo>
                      <a:pt x="710" y="128"/>
                    </a:lnTo>
                    <a:lnTo>
                      <a:pt x="452" y="130"/>
                    </a:lnTo>
                    <a:lnTo>
                      <a:pt x="459" y="0"/>
                    </a:lnTo>
                    <a:lnTo>
                      <a:pt x="383" y="17"/>
                    </a:lnTo>
                    <a:lnTo>
                      <a:pt x="292" y="105"/>
                    </a:lnTo>
                    <a:lnTo>
                      <a:pt x="346" y="225"/>
                    </a:lnTo>
                    <a:lnTo>
                      <a:pt x="353" y="229"/>
                    </a:lnTo>
                    <a:lnTo>
                      <a:pt x="353" y="234"/>
                    </a:lnTo>
                    <a:lnTo>
                      <a:pt x="355" y="359"/>
                    </a:lnTo>
                    <a:lnTo>
                      <a:pt x="318" y="565"/>
                    </a:lnTo>
                    <a:lnTo>
                      <a:pt x="113" y="624"/>
                    </a:lnTo>
                    <a:lnTo>
                      <a:pt x="0" y="786"/>
                    </a:lnTo>
                    <a:lnTo>
                      <a:pt x="23" y="886"/>
                    </a:lnTo>
                    <a:lnTo>
                      <a:pt x="105" y="890"/>
                    </a:lnTo>
                    <a:lnTo>
                      <a:pt x="25" y="911"/>
                    </a:lnTo>
                    <a:lnTo>
                      <a:pt x="37" y="976"/>
                    </a:lnTo>
                    <a:lnTo>
                      <a:pt x="154" y="1039"/>
                    </a:lnTo>
                    <a:lnTo>
                      <a:pt x="180" y="1097"/>
                    </a:lnTo>
                    <a:lnTo>
                      <a:pt x="145" y="1156"/>
                    </a:lnTo>
                    <a:lnTo>
                      <a:pt x="200" y="1196"/>
                    </a:lnTo>
                    <a:lnTo>
                      <a:pt x="177" y="1270"/>
                    </a:lnTo>
                    <a:lnTo>
                      <a:pt x="122" y="1319"/>
                    </a:lnTo>
                    <a:lnTo>
                      <a:pt x="185" y="1353"/>
                    </a:lnTo>
                    <a:lnTo>
                      <a:pt x="117" y="1371"/>
                    </a:lnTo>
                    <a:lnTo>
                      <a:pt x="140" y="1503"/>
                    </a:lnTo>
                    <a:lnTo>
                      <a:pt x="260" y="1425"/>
                    </a:lnTo>
                    <a:lnTo>
                      <a:pt x="562" y="1415"/>
                    </a:lnTo>
                    <a:lnTo>
                      <a:pt x="599" y="1350"/>
                    </a:lnTo>
                    <a:lnTo>
                      <a:pt x="806" y="1260"/>
                    </a:lnTo>
                    <a:lnTo>
                      <a:pt x="962" y="1342"/>
                    </a:lnTo>
                    <a:lnTo>
                      <a:pt x="973" y="1293"/>
                    </a:lnTo>
                    <a:lnTo>
                      <a:pt x="1055" y="1095"/>
                    </a:lnTo>
                    <a:lnTo>
                      <a:pt x="1181" y="1043"/>
                    </a:lnTo>
                    <a:lnTo>
                      <a:pt x="1138" y="645"/>
                    </a:lnTo>
                    <a:lnTo>
                      <a:pt x="1173" y="591"/>
                    </a:lnTo>
                    <a:lnTo>
                      <a:pt x="1175" y="313"/>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49" name="Freeform 78">
                <a:extLst>
                  <a:ext uri="{FF2B5EF4-FFF2-40B4-BE49-F238E27FC236}">
                    <a16:creationId xmlns:a16="http://schemas.microsoft.com/office/drawing/2014/main" id="{DA23F8CB-7E63-466C-8334-53D4B3D14598}"/>
                  </a:ext>
                </a:extLst>
              </p:cNvPr>
              <p:cNvSpPr>
                <a:spLocks/>
              </p:cNvSpPr>
              <p:nvPr/>
            </p:nvSpPr>
            <p:spPr bwMode="auto">
              <a:xfrm>
                <a:off x="2847" y="1181"/>
                <a:ext cx="383" cy="380"/>
              </a:xfrm>
              <a:custGeom>
                <a:avLst/>
                <a:gdLst>
                  <a:gd name="T0" fmla="*/ 200 w 1151"/>
                  <a:gd name="T1" fmla="*/ 310 h 1140"/>
                  <a:gd name="T2" fmla="*/ 165 w 1151"/>
                  <a:gd name="T3" fmla="*/ 364 h 1140"/>
                  <a:gd name="T4" fmla="*/ 208 w 1151"/>
                  <a:gd name="T5" fmla="*/ 762 h 1140"/>
                  <a:gd name="T6" fmla="*/ 82 w 1151"/>
                  <a:gd name="T7" fmla="*/ 814 h 1140"/>
                  <a:gd name="T8" fmla="*/ 0 w 1151"/>
                  <a:gd name="T9" fmla="*/ 1012 h 1140"/>
                  <a:gd name="T10" fmla="*/ 240 w 1151"/>
                  <a:gd name="T11" fmla="*/ 1091 h 1140"/>
                  <a:gd name="T12" fmla="*/ 289 w 1151"/>
                  <a:gd name="T13" fmla="*/ 1048 h 1140"/>
                  <a:gd name="T14" fmla="*/ 489 w 1151"/>
                  <a:gd name="T15" fmla="*/ 1131 h 1140"/>
                  <a:gd name="T16" fmla="*/ 558 w 1151"/>
                  <a:gd name="T17" fmla="*/ 1140 h 1140"/>
                  <a:gd name="T18" fmla="*/ 694 w 1151"/>
                  <a:gd name="T19" fmla="*/ 1077 h 1140"/>
                  <a:gd name="T20" fmla="*/ 811 w 1151"/>
                  <a:gd name="T21" fmla="*/ 1116 h 1140"/>
                  <a:gd name="T22" fmla="*/ 776 w 1151"/>
                  <a:gd name="T23" fmla="*/ 989 h 1140"/>
                  <a:gd name="T24" fmla="*/ 902 w 1151"/>
                  <a:gd name="T25" fmla="*/ 812 h 1140"/>
                  <a:gd name="T26" fmla="*/ 871 w 1151"/>
                  <a:gd name="T27" fmla="*/ 731 h 1140"/>
                  <a:gd name="T28" fmla="*/ 986 w 1151"/>
                  <a:gd name="T29" fmla="*/ 627 h 1140"/>
                  <a:gd name="T30" fmla="*/ 957 w 1151"/>
                  <a:gd name="T31" fmla="*/ 562 h 1140"/>
                  <a:gd name="T32" fmla="*/ 1058 w 1151"/>
                  <a:gd name="T33" fmla="*/ 470 h 1140"/>
                  <a:gd name="T34" fmla="*/ 1051 w 1151"/>
                  <a:gd name="T35" fmla="*/ 310 h 1140"/>
                  <a:gd name="T36" fmla="*/ 1151 w 1151"/>
                  <a:gd name="T37" fmla="*/ 248 h 1140"/>
                  <a:gd name="T38" fmla="*/ 1151 w 1151"/>
                  <a:gd name="T39" fmla="*/ 247 h 1140"/>
                  <a:gd name="T40" fmla="*/ 1151 w 1151"/>
                  <a:gd name="T41" fmla="*/ 179 h 1140"/>
                  <a:gd name="T42" fmla="*/ 1077 w 1151"/>
                  <a:gd name="T43" fmla="*/ 144 h 1140"/>
                  <a:gd name="T44" fmla="*/ 1032 w 1151"/>
                  <a:gd name="T45" fmla="*/ 6 h 1140"/>
                  <a:gd name="T46" fmla="*/ 969 w 1151"/>
                  <a:gd name="T47" fmla="*/ 0 h 1140"/>
                  <a:gd name="T48" fmla="*/ 954 w 1151"/>
                  <a:gd name="T49" fmla="*/ 63 h 1140"/>
                  <a:gd name="T50" fmla="*/ 744 w 1151"/>
                  <a:gd name="T51" fmla="*/ 63 h 1140"/>
                  <a:gd name="T52" fmla="*/ 589 w 1151"/>
                  <a:gd name="T53" fmla="*/ 138 h 1140"/>
                  <a:gd name="T54" fmla="*/ 532 w 1151"/>
                  <a:gd name="T55" fmla="*/ 99 h 1140"/>
                  <a:gd name="T56" fmla="*/ 477 w 1151"/>
                  <a:gd name="T57" fmla="*/ 136 h 1140"/>
                  <a:gd name="T58" fmla="*/ 401 w 1151"/>
                  <a:gd name="T59" fmla="*/ 51 h 1140"/>
                  <a:gd name="T60" fmla="*/ 400 w 1151"/>
                  <a:gd name="T61" fmla="*/ 51 h 1140"/>
                  <a:gd name="T62" fmla="*/ 202 w 1151"/>
                  <a:gd name="T63" fmla="*/ 32 h 1140"/>
                  <a:gd name="T64" fmla="*/ 200 w 1151"/>
                  <a:gd name="T65" fmla="*/ 31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1" h="1140">
                    <a:moveTo>
                      <a:pt x="200" y="310"/>
                    </a:moveTo>
                    <a:lnTo>
                      <a:pt x="165" y="364"/>
                    </a:lnTo>
                    <a:lnTo>
                      <a:pt x="208" y="762"/>
                    </a:lnTo>
                    <a:lnTo>
                      <a:pt x="82" y="814"/>
                    </a:lnTo>
                    <a:lnTo>
                      <a:pt x="0" y="1012"/>
                    </a:lnTo>
                    <a:lnTo>
                      <a:pt x="240" y="1091"/>
                    </a:lnTo>
                    <a:lnTo>
                      <a:pt x="289" y="1048"/>
                    </a:lnTo>
                    <a:lnTo>
                      <a:pt x="489" y="1131"/>
                    </a:lnTo>
                    <a:lnTo>
                      <a:pt x="558" y="1140"/>
                    </a:lnTo>
                    <a:lnTo>
                      <a:pt x="694" y="1077"/>
                    </a:lnTo>
                    <a:lnTo>
                      <a:pt x="811" y="1116"/>
                    </a:lnTo>
                    <a:lnTo>
                      <a:pt x="776" y="989"/>
                    </a:lnTo>
                    <a:lnTo>
                      <a:pt x="902" y="812"/>
                    </a:lnTo>
                    <a:lnTo>
                      <a:pt x="871" y="731"/>
                    </a:lnTo>
                    <a:lnTo>
                      <a:pt x="986" y="627"/>
                    </a:lnTo>
                    <a:lnTo>
                      <a:pt x="957" y="562"/>
                    </a:lnTo>
                    <a:lnTo>
                      <a:pt x="1058" y="470"/>
                    </a:lnTo>
                    <a:lnTo>
                      <a:pt x="1051" y="310"/>
                    </a:lnTo>
                    <a:lnTo>
                      <a:pt x="1151" y="248"/>
                    </a:lnTo>
                    <a:lnTo>
                      <a:pt x="1151" y="247"/>
                    </a:lnTo>
                    <a:lnTo>
                      <a:pt x="1151" y="179"/>
                    </a:lnTo>
                    <a:lnTo>
                      <a:pt x="1077" y="144"/>
                    </a:lnTo>
                    <a:lnTo>
                      <a:pt x="1032" y="6"/>
                    </a:lnTo>
                    <a:lnTo>
                      <a:pt x="969" y="0"/>
                    </a:lnTo>
                    <a:lnTo>
                      <a:pt x="954" y="63"/>
                    </a:lnTo>
                    <a:lnTo>
                      <a:pt x="744" y="63"/>
                    </a:lnTo>
                    <a:lnTo>
                      <a:pt x="589" y="138"/>
                    </a:lnTo>
                    <a:lnTo>
                      <a:pt x="532" y="99"/>
                    </a:lnTo>
                    <a:lnTo>
                      <a:pt x="477" y="136"/>
                    </a:lnTo>
                    <a:lnTo>
                      <a:pt x="401" y="51"/>
                    </a:lnTo>
                    <a:lnTo>
                      <a:pt x="400" y="51"/>
                    </a:lnTo>
                    <a:lnTo>
                      <a:pt x="202" y="32"/>
                    </a:lnTo>
                    <a:lnTo>
                      <a:pt x="200" y="31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0" name="Freeform 79">
                <a:extLst>
                  <a:ext uri="{FF2B5EF4-FFF2-40B4-BE49-F238E27FC236}">
                    <a16:creationId xmlns:a16="http://schemas.microsoft.com/office/drawing/2014/main" id="{3ABC4F76-CFB8-4D82-BA5F-F62AEE0D403C}"/>
                  </a:ext>
                </a:extLst>
              </p:cNvPr>
              <p:cNvSpPr>
                <a:spLocks/>
              </p:cNvSpPr>
              <p:nvPr/>
            </p:nvSpPr>
            <p:spPr bwMode="auto">
              <a:xfrm>
                <a:off x="3105" y="1220"/>
                <a:ext cx="408" cy="430"/>
              </a:xfrm>
              <a:custGeom>
                <a:avLst/>
                <a:gdLst>
                  <a:gd name="T0" fmla="*/ 444 w 1223"/>
                  <a:gd name="T1" fmla="*/ 133 h 1292"/>
                  <a:gd name="T2" fmla="*/ 375 w 1223"/>
                  <a:gd name="T3" fmla="*/ 132 h 1292"/>
                  <a:gd name="T4" fmla="*/ 275 w 1223"/>
                  <a:gd name="T5" fmla="*/ 194 h 1292"/>
                  <a:gd name="T6" fmla="*/ 282 w 1223"/>
                  <a:gd name="T7" fmla="*/ 354 h 1292"/>
                  <a:gd name="T8" fmla="*/ 181 w 1223"/>
                  <a:gd name="T9" fmla="*/ 446 h 1292"/>
                  <a:gd name="T10" fmla="*/ 210 w 1223"/>
                  <a:gd name="T11" fmla="*/ 511 h 1292"/>
                  <a:gd name="T12" fmla="*/ 95 w 1223"/>
                  <a:gd name="T13" fmla="*/ 615 h 1292"/>
                  <a:gd name="T14" fmla="*/ 126 w 1223"/>
                  <a:gd name="T15" fmla="*/ 696 h 1292"/>
                  <a:gd name="T16" fmla="*/ 0 w 1223"/>
                  <a:gd name="T17" fmla="*/ 873 h 1292"/>
                  <a:gd name="T18" fmla="*/ 35 w 1223"/>
                  <a:gd name="T19" fmla="*/ 1000 h 1292"/>
                  <a:gd name="T20" fmla="*/ 49 w 1223"/>
                  <a:gd name="T21" fmla="*/ 1063 h 1292"/>
                  <a:gd name="T22" fmla="*/ 203 w 1223"/>
                  <a:gd name="T23" fmla="*/ 1059 h 1292"/>
                  <a:gd name="T24" fmla="*/ 206 w 1223"/>
                  <a:gd name="T25" fmla="*/ 1139 h 1292"/>
                  <a:gd name="T26" fmla="*/ 255 w 1223"/>
                  <a:gd name="T27" fmla="*/ 1184 h 1292"/>
                  <a:gd name="T28" fmla="*/ 325 w 1223"/>
                  <a:gd name="T29" fmla="*/ 1155 h 1292"/>
                  <a:gd name="T30" fmla="*/ 444 w 1223"/>
                  <a:gd name="T31" fmla="*/ 1231 h 1292"/>
                  <a:gd name="T32" fmla="*/ 615 w 1223"/>
                  <a:gd name="T33" fmla="*/ 1233 h 1292"/>
                  <a:gd name="T34" fmla="*/ 755 w 1223"/>
                  <a:gd name="T35" fmla="*/ 1292 h 1292"/>
                  <a:gd name="T36" fmla="*/ 743 w 1223"/>
                  <a:gd name="T37" fmla="*/ 1216 h 1292"/>
                  <a:gd name="T38" fmla="*/ 808 w 1223"/>
                  <a:gd name="T39" fmla="*/ 1223 h 1292"/>
                  <a:gd name="T40" fmla="*/ 985 w 1223"/>
                  <a:gd name="T41" fmla="*/ 1121 h 1292"/>
                  <a:gd name="T42" fmla="*/ 985 w 1223"/>
                  <a:gd name="T43" fmla="*/ 1119 h 1292"/>
                  <a:gd name="T44" fmla="*/ 999 w 1223"/>
                  <a:gd name="T45" fmla="*/ 1039 h 1292"/>
                  <a:gd name="T46" fmla="*/ 1072 w 1223"/>
                  <a:gd name="T47" fmla="*/ 1015 h 1292"/>
                  <a:gd name="T48" fmla="*/ 1216 w 1223"/>
                  <a:gd name="T49" fmla="*/ 772 h 1292"/>
                  <a:gd name="T50" fmla="*/ 1208 w 1223"/>
                  <a:gd name="T51" fmla="*/ 644 h 1292"/>
                  <a:gd name="T52" fmla="*/ 1168 w 1223"/>
                  <a:gd name="T53" fmla="*/ 592 h 1292"/>
                  <a:gd name="T54" fmla="*/ 1214 w 1223"/>
                  <a:gd name="T55" fmla="*/ 545 h 1292"/>
                  <a:gd name="T56" fmla="*/ 1214 w 1223"/>
                  <a:gd name="T57" fmla="*/ 544 h 1292"/>
                  <a:gd name="T58" fmla="*/ 1223 w 1223"/>
                  <a:gd name="T59" fmla="*/ 503 h 1292"/>
                  <a:gd name="T60" fmla="*/ 1176 w 1223"/>
                  <a:gd name="T61" fmla="*/ 416 h 1292"/>
                  <a:gd name="T62" fmla="*/ 1102 w 1223"/>
                  <a:gd name="T63" fmla="*/ 398 h 1292"/>
                  <a:gd name="T64" fmla="*/ 1030 w 1223"/>
                  <a:gd name="T65" fmla="*/ 318 h 1292"/>
                  <a:gd name="T66" fmla="*/ 964 w 1223"/>
                  <a:gd name="T67" fmla="*/ 341 h 1292"/>
                  <a:gd name="T68" fmla="*/ 797 w 1223"/>
                  <a:gd name="T69" fmla="*/ 227 h 1292"/>
                  <a:gd name="T70" fmla="*/ 761 w 1223"/>
                  <a:gd name="T71" fmla="*/ 35 h 1292"/>
                  <a:gd name="T72" fmla="*/ 697 w 1223"/>
                  <a:gd name="T73" fmla="*/ 0 h 1292"/>
                  <a:gd name="T74" fmla="*/ 444 w 1223"/>
                  <a:gd name="T75" fmla="*/ 133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3" h="1292">
                    <a:moveTo>
                      <a:pt x="444" y="133"/>
                    </a:moveTo>
                    <a:lnTo>
                      <a:pt x="375" y="132"/>
                    </a:lnTo>
                    <a:lnTo>
                      <a:pt x="275" y="194"/>
                    </a:lnTo>
                    <a:lnTo>
                      <a:pt x="282" y="354"/>
                    </a:lnTo>
                    <a:lnTo>
                      <a:pt x="181" y="446"/>
                    </a:lnTo>
                    <a:lnTo>
                      <a:pt x="210" y="511"/>
                    </a:lnTo>
                    <a:lnTo>
                      <a:pt x="95" y="615"/>
                    </a:lnTo>
                    <a:lnTo>
                      <a:pt x="126" y="696"/>
                    </a:lnTo>
                    <a:lnTo>
                      <a:pt x="0" y="873"/>
                    </a:lnTo>
                    <a:lnTo>
                      <a:pt x="35" y="1000"/>
                    </a:lnTo>
                    <a:lnTo>
                      <a:pt x="49" y="1063"/>
                    </a:lnTo>
                    <a:lnTo>
                      <a:pt x="203" y="1059"/>
                    </a:lnTo>
                    <a:lnTo>
                      <a:pt x="206" y="1139"/>
                    </a:lnTo>
                    <a:lnTo>
                      <a:pt x="255" y="1184"/>
                    </a:lnTo>
                    <a:lnTo>
                      <a:pt x="325" y="1155"/>
                    </a:lnTo>
                    <a:lnTo>
                      <a:pt x="444" y="1231"/>
                    </a:lnTo>
                    <a:lnTo>
                      <a:pt x="615" y="1233"/>
                    </a:lnTo>
                    <a:lnTo>
                      <a:pt x="755" y="1292"/>
                    </a:lnTo>
                    <a:lnTo>
                      <a:pt x="743" y="1216"/>
                    </a:lnTo>
                    <a:lnTo>
                      <a:pt x="808" y="1223"/>
                    </a:lnTo>
                    <a:lnTo>
                      <a:pt x="985" y="1121"/>
                    </a:lnTo>
                    <a:lnTo>
                      <a:pt x="985" y="1119"/>
                    </a:lnTo>
                    <a:lnTo>
                      <a:pt x="999" y="1039"/>
                    </a:lnTo>
                    <a:lnTo>
                      <a:pt x="1072" y="1015"/>
                    </a:lnTo>
                    <a:lnTo>
                      <a:pt x="1216" y="772"/>
                    </a:lnTo>
                    <a:lnTo>
                      <a:pt x="1208" y="644"/>
                    </a:lnTo>
                    <a:lnTo>
                      <a:pt x="1168" y="592"/>
                    </a:lnTo>
                    <a:lnTo>
                      <a:pt x="1214" y="545"/>
                    </a:lnTo>
                    <a:lnTo>
                      <a:pt x="1214" y="544"/>
                    </a:lnTo>
                    <a:lnTo>
                      <a:pt x="1223" y="503"/>
                    </a:lnTo>
                    <a:lnTo>
                      <a:pt x="1176" y="416"/>
                    </a:lnTo>
                    <a:lnTo>
                      <a:pt x="1102" y="398"/>
                    </a:lnTo>
                    <a:lnTo>
                      <a:pt x="1030" y="318"/>
                    </a:lnTo>
                    <a:lnTo>
                      <a:pt x="964" y="341"/>
                    </a:lnTo>
                    <a:lnTo>
                      <a:pt x="797" y="227"/>
                    </a:lnTo>
                    <a:lnTo>
                      <a:pt x="761" y="35"/>
                    </a:lnTo>
                    <a:lnTo>
                      <a:pt x="697" y="0"/>
                    </a:lnTo>
                    <a:lnTo>
                      <a:pt x="444" y="13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1" name="Freeform 80">
                <a:extLst>
                  <a:ext uri="{FF2B5EF4-FFF2-40B4-BE49-F238E27FC236}">
                    <a16:creationId xmlns:a16="http://schemas.microsoft.com/office/drawing/2014/main" id="{54B34AB9-9421-44D7-9B71-E4EB0BD816E9}"/>
                  </a:ext>
                </a:extLst>
              </p:cNvPr>
              <p:cNvSpPr>
                <a:spLocks/>
              </p:cNvSpPr>
              <p:nvPr/>
            </p:nvSpPr>
            <p:spPr bwMode="auto">
              <a:xfrm>
                <a:off x="3354" y="748"/>
                <a:ext cx="463" cy="386"/>
              </a:xfrm>
              <a:custGeom>
                <a:avLst/>
                <a:gdLst>
                  <a:gd name="T0" fmla="*/ 1298 w 1390"/>
                  <a:gd name="T1" fmla="*/ 373 h 1156"/>
                  <a:gd name="T2" fmla="*/ 1390 w 1390"/>
                  <a:gd name="T3" fmla="*/ 314 h 1156"/>
                  <a:gd name="T4" fmla="*/ 1309 w 1390"/>
                  <a:gd name="T5" fmla="*/ 121 h 1156"/>
                  <a:gd name="T6" fmla="*/ 1008 w 1390"/>
                  <a:gd name="T7" fmla="*/ 43 h 1156"/>
                  <a:gd name="T8" fmla="*/ 899 w 1390"/>
                  <a:gd name="T9" fmla="*/ 206 h 1156"/>
                  <a:gd name="T10" fmla="*/ 709 w 1390"/>
                  <a:gd name="T11" fmla="*/ 264 h 1156"/>
                  <a:gd name="T12" fmla="*/ 677 w 1390"/>
                  <a:gd name="T13" fmla="*/ 324 h 1156"/>
                  <a:gd name="T14" fmla="*/ 554 w 1390"/>
                  <a:gd name="T15" fmla="*/ 269 h 1156"/>
                  <a:gd name="T16" fmla="*/ 506 w 1390"/>
                  <a:gd name="T17" fmla="*/ 221 h 1156"/>
                  <a:gd name="T18" fmla="*/ 548 w 1390"/>
                  <a:gd name="T19" fmla="*/ 166 h 1156"/>
                  <a:gd name="T20" fmla="*/ 435 w 1390"/>
                  <a:gd name="T21" fmla="*/ 97 h 1156"/>
                  <a:gd name="T22" fmla="*/ 358 w 1390"/>
                  <a:gd name="T23" fmla="*/ 114 h 1156"/>
                  <a:gd name="T24" fmla="*/ 184 w 1390"/>
                  <a:gd name="T25" fmla="*/ 0 h 1156"/>
                  <a:gd name="T26" fmla="*/ 32 w 1390"/>
                  <a:gd name="T27" fmla="*/ 59 h 1156"/>
                  <a:gd name="T28" fmla="*/ 35 w 1390"/>
                  <a:gd name="T29" fmla="*/ 60 h 1156"/>
                  <a:gd name="T30" fmla="*/ 0 w 1390"/>
                  <a:gd name="T31" fmla="*/ 74 h 1156"/>
                  <a:gd name="T32" fmla="*/ 7 w 1390"/>
                  <a:gd name="T33" fmla="*/ 275 h 1156"/>
                  <a:gd name="T34" fmla="*/ 72 w 1390"/>
                  <a:gd name="T35" fmla="*/ 275 h 1156"/>
                  <a:gd name="T36" fmla="*/ 20 w 1390"/>
                  <a:gd name="T37" fmla="*/ 323 h 1156"/>
                  <a:gd name="T38" fmla="*/ 84 w 1390"/>
                  <a:gd name="T39" fmla="*/ 539 h 1156"/>
                  <a:gd name="T40" fmla="*/ 51 w 1390"/>
                  <a:gd name="T41" fmla="*/ 607 h 1156"/>
                  <a:gd name="T42" fmla="*/ 104 w 1390"/>
                  <a:gd name="T43" fmla="*/ 702 h 1156"/>
                  <a:gd name="T44" fmla="*/ 89 w 1390"/>
                  <a:gd name="T45" fmla="*/ 753 h 1156"/>
                  <a:gd name="T46" fmla="*/ 93 w 1390"/>
                  <a:gd name="T47" fmla="*/ 826 h 1156"/>
                  <a:gd name="T48" fmla="*/ 239 w 1390"/>
                  <a:gd name="T49" fmla="*/ 838 h 1156"/>
                  <a:gd name="T50" fmla="*/ 418 w 1390"/>
                  <a:gd name="T51" fmla="*/ 1056 h 1156"/>
                  <a:gd name="T52" fmla="*/ 378 w 1390"/>
                  <a:gd name="T53" fmla="*/ 1108 h 1156"/>
                  <a:gd name="T54" fmla="*/ 457 w 1390"/>
                  <a:gd name="T55" fmla="*/ 1156 h 1156"/>
                  <a:gd name="T56" fmla="*/ 512 w 1390"/>
                  <a:gd name="T57" fmla="*/ 1096 h 1156"/>
                  <a:gd name="T58" fmla="*/ 649 w 1390"/>
                  <a:gd name="T59" fmla="*/ 1072 h 1156"/>
                  <a:gd name="T60" fmla="*/ 771 w 1390"/>
                  <a:gd name="T61" fmla="*/ 998 h 1156"/>
                  <a:gd name="T62" fmla="*/ 837 w 1390"/>
                  <a:gd name="T63" fmla="*/ 1035 h 1156"/>
                  <a:gd name="T64" fmla="*/ 975 w 1390"/>
                  <a:gd name="T65" fmla="*/ 1004 h 1156"/>
                  <a:gd name="T66" fmla="*/ 969 w 1390"/>
                  <a:gd name="T67" fmla="*/ 941 h 1156"/>
                  <a:gd name="T68" fmla="*/ 1107 w 1390"/>
                  <a:gd name="T69" fmla="*/ 783 h 1156"/>
                  <a:gd name="T70" fmla="*/ 1067 w 1390"/>
                  <a:gd name="T71" fmla="*/ 648 h 1156"/>
                  <a:gd name="T72" fmla="*/ 1119 w 1390"/>
                  <a:gd name="T73" fmla="*/ 590 h 1156"/>
                  <a:gd name="T74" fmla="*/ 1207 w 1390"/>
                  <a:gd name="T75" fmla="*/ 591 h 1156"/>
                  <a:gd name="T76" fmla="*/ 1298 w 1390"/>
                  <a:gd name="T77" fmla="*/ 373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0" h="1156">
                    <a:moveTo>
                      <a:pt x="1298" y="373"/>
                    </a:moveTo>
                    <a:lnTo>
                      <a:pt x="1390" y="314"/>
                    </a:lnTo>
                    <a:lnTo>
                      <a:pt x="1309" y="121"/>
                    </a:lnTo>
                    <a:lnTo>
                      <a:pt x="1008" y="43"/>
                    </a:lnTo>
                    <a:lnTo>
                      <a:pt x="899" y="206"/>
                    </a:lnTo>
                    <a:lnTo>
                      <a:pt x="709" y="264"/>
                    </a:lnTo>
                    <a:lnTo>
                      <a:pt x="677" y="324"/>
                    </a:lnTo>
                    <a:lnTo>
                      <a:pt x="554" y="269"/>
                    </a:lnTo>
                    <a:lnTo>
                      <a:pt x="506" y="221"/>
                    </a:lnTo>
                    <a:lnTo>
                      <a:pt x="548" y="166"/>
                    </a:lnTo>
                    <a:lnTo>
                      <a:pt x="435" y="97"/>
                    </a:lnTo>
                    <a:lnTo>
                      <a:pt x="358" y="114"/>
                    </a:lnTo>
                    <a:lnTo>
                      <a:pt x="184" y="0"/>
                    </a:lnTo>
                    <a:lnTo>
                      <a:pt x="32" y="59"/>
                    </a:lnTo>
                    <a:lnTo>
                      <a:pt x="35" y="60"/>
                    </a:lnTo>
                    <a:lnTo>
                      <a:pt x="0" y="74"/>
                    </a:lnTo>
                    <a:lnTo>
                      <a:pt x="7" y="275"/>
                    </a:lnTo>
                    <a:lnTo>
                      <a:pt x="72" y="275"/>
                    </a:lnTo>
                    <a:lnTo>
                      <a:pt x="20" y="323"/>
                    </a:lnTo>
                    <a:lnTo>
                      <a:pt x="84" y="539"/>
                    </a:lnTo>
                    <a:lnTo>
                      <a:pt x="51" y="607"/>
                    </a:lnTo>
                    <a:lnTo>
                      <a:pt x="104" y="702"/>
                    </a:lnTo>
                    <a:lnTo>
                      <a:pt x="89" y="753"/>
                    </a:lnTo>
                    <a:lnTo>
                      <a:pt x="93" y="826"/>
                    </a:lnTo>
                    <a:lnTo>
                      <a:pt x="239" y="838"/>
                    </a:lnTo>
                    <a:lnTo>
                      <a:pt x="418" y="1056"/>
                    </a:lnTo>
                    <a:lnTo>
                      <a:pt x="378" y="1108"/>
                    </a:lnTo>
                    <a:lnTo>
                      <a:pt x="457" y="1156"/>
                    </a:lnTo>
                    <a:lnTo>
                      <a:pt x="512" y="1096"/>
                    </a:lnTo>
                    <a:lnTo>
                      <a:pt x="649" y="1072"/>
                    </a:lnTo>
                    <a:lnTo>
                      <a:pt x="771" y="998"/>
                    </a:lnTo>
                    <a:lnTo>
                      <a:pt x="837" y="1035"/>
                    </a:lnTo>
                    <a:lnTo>
                      <a:pt x="975" y="1004"/>
                    </a:lnTo>
                    <a:lnTo>
                      <a:pt x="969" y="941"/>
                    </a:lnTo>
                    <a:lnTo>
                      <a:pt x="1107" y="783"/>
                    </a:lnTo>
                    <a:lnTo>
                      <a:pt x="1067" y="648"/>
                    </a:lnTo>
                    <a:lnTo>
                      <a:pt x="1119" y="590"/>
                    </a:lnTo>
                    <a:lnTo>
                      <a:pt x="1207" y="591"/>
                    </a:lnTo>
                    <a:lnTo>
                      <a:pt x="1298" y="37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2" name="Freeform 81">
                <a:extLst>
                  <a:ext uri="{FF2B5EF4-FFF2-40B4-BE49-F238E27FC236}">
                    <a16:creationId xmlns:a16="http://schemas.microsoft.com/office/drawing/2014/main" id="{CC246E47-45E1-4B3E-BDE3-6BBCC4DA8C09}"/>
                  </a:ext>
                </a:extLst>
              </p:cNvPr>
              <p:cNvSpPr>
                <a:spLocks/>
              </p:cNvSpPr>
              <p:nvPr/>
            </p:nvSpPr>
            <p:spPr bwMode="auto">
              <a:xfrm>
                <a:off x="3489" y="1009"/>
                <a:ext cx="385" cy="465"/>
              </a:xfrm>
              <a:custGeom>
                <a:avLst/>
                <a:gdLst>
                  <a:gd name="T0" fmla="*/ 565 w 1157"/>
                  <a:gd name="T1" fmla="*/ 158 h 1393"/>
                  <a:gd name="T2" fmla="*/ 571 w 1157"/>
                  <a:gd name="T3" fmla="*/ 221 h 1393"/>
                  <a:gd name="T4" fmla="*/ 433 w 1157"/>
                  <a:gd name="T5" fmla="*/ 252 h 1393"/>
                  <a:gd name="T6" fmla="*/ 367 w 1157"/>
                  <a:gd name="T7" fmla="*/ 215 h 1393"/>
                  <a:gd name="T8" fmla="*/ 245 w 1157"/>
                  <a:gd name="T9" fmla="*/ 289 h 1393"/>
                  <a:gd name="T10" fmla="*/ 108 w 1157"/>
                  <a:gd name="T11" fmla="*/ 313 h 1393"/>
                  <a:gd name="T12" fmla="*/ 53 w 1157"/>
                  <a:gd name="T13" fmla="*/ 373 h 1393"/>
                  <a:gd name="T14" fmla="*/ 56 w 1157"/>
                  <a:gd name="T15" fmla="*/ 447 h 1393"/>
                  <a:gd name="T16" fmla="*/ 165 w 1157"/>
                  <a:gd name="T17" fmla="*/ 547 h 1393"/>
                  <a:gd name="T18" fmla="*/ 161 w 1157"/>
                  <a:gd name="T19" fmla="*/ 651 h 1393"/>
                  <a:gd name="T20" fmla="*/ 173 w 1157"/>
                  <a:gd name="T21" fmla="*/ 756 h 1393"/>
                  <a:gd name="T22" fmla="*/ 0 w 1157"/>
                  <a:gd name="T23" fmla="*/ 874 h 1393"/>
                  <a:gd name="T24" fmla="*/ 24 w 1157"/>
                  <a:gd name="T25" fmla="*/ 1046 h 1393"/>
                  <a:gd name="T26" fmla="*/ 26 w 1157"/>
                  <a:gd name="T27" fmla="*/ 1047 h 1393"/>
                  <a:gd name="T28" fmla="*/ 73 w 1157"/>
                  <a:gd name="T29" fmla="*/ 1134 h 1393"/>
                  <a:gd name="T30" fmla="*/ 64 w 1157"/>
                  <a:gd name="T31" fmla="*/ 1175 h 1393"/>
                  <a:gd name="T32" fmla="*/ 208 w 1157"/>
                  <a:gd name="T33" fmla="*/ 1145 h 1393"/>
                  <a:gd name="T34" fmla="*/ 503 w 1157"/>
                  <a:gd name="T35" fmla="*/ 1393 h 1393"/>
                  <a:gd name="T36" fmla="*/ 630 w 1157"/>
                  <a:gd name="T37" fmla="*/ 1313 h 1393"/>
                  <a:gd name="T38" fmla="*/ 706 w 1157"/>
                  <a:gd name="T39" fmla="*/ 1356 h 1393"/>
                  <a:gd name="T40" fmla="*/ 700 w 1157"/>
                  <a:gd name="T41" fmla="*/ 1292 h 1393"/>
                  <a:gd name="T42" fmla="*/ 840 w 1157"/>
                  <a:gd name="T43" fmla="*/ 1227 h 1393"/>
                  <a:gd name="T44" fmla="*/ 1034 w 1157"/>
                  <a:gd name="T45" fmla="*/ 1214 h 1393"/>
                  <a:gd name="T46" fmla="*/ 1145 w 1157"/>
                  <a:gd name="T47" fmla="*/ 965 h 1393"/>
                  <a:gd name="T48" fmla="*/ 1157 w 1157"/>
                  <a:gd name="T49" fmla="*/ 931 h 1393"/>
                  <a:gd name="T50" fmla="*/ 1156 w 1157"/>
                  <a:gd name="T51" fmla="*/ 931 h 1393"/>
                  <a:gd name="T52" fmla="*/ 1091 w 1157"/>
                  <a:gd name="T53" fmla="*/ 687 h 1393"/>
                  <a:gd name="T54" fmla="*/ 1020 w 1157"/>
                  <a:gd name="T55" fmla="*/ 703 h 1393"/>
                  <a:gd name="T56" fmla="*/ 968 w 1157"/>
                  <a:gd name="T57" fmla="*/ 653 h 1393"/>
                  <a:gd name="T58" fmla="*/ 940 w 1157"/>
                  <a:gd name="T59" fmla="*/ 524 h 1393"/>
                  <a:gd name="T60" fmla="*/ 798 w 1157"/>
                  <a:gd name="T61" fmla="*/ 400 h 1393"/>
                  <a:gd name="T62" fmla="*/ 787 w 1157"/>
                  <a:gd name="T63" fmla="*/ 151 h 1393"/>
                  <a:gd name="T64" fmla="*/ 703 w 1157"/>
                  <a:gd name="T65" fmla="*/ 0 h 1393"/>
                  <a:gd name="T66" fmla="*/ 565 w 1157"/>
                  <a:gd name="T67" fmla="*/ 158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7" h="1393">
                    <a:moveTo>
                      <a:pt x="565" y="158"/>
                    </a:moveTo>
                    <a:lnTo>
                      <a:pt x="571" y="221"/>
                    </a:lnTo>
                    <a:lnTo>
                      <a:pt x="433" y="252"/>
                    </a:lnTo>
                    <a:lnTo>
                      <a:pt x="367" y="215"/>
                    </a:lnTo>
                    <a:lnTo>
                      <a:pt x="245" y="289"/>
                    </a:lnTo>
                    <a:lnTo>
                      <a:pt x="108" y="313"/>
                    </a:lnTo>
                    <a:lnTo>
                      <a:pt x="53" y="373"/>
                    </a:lnTo>
                    <a:lnTo>
                      <a:pt x="56" y="447"/>
                    </a:lnTo>
                    <a:lnTo>
                      <a:pt x="165" y="547"/>
                    </a:lnTo>
                    <a:lnTo>
                      <a:pt x="161" y="651"/>
                    </a:lnTo>
                    <a:lnTo>
                      <a:pt x="173" y="756"/>
                    </a:lnTo>
                    <a:lnTo>
                      <a:pt x="0" y="874"/>
                    </a:lnTo>
                    <a:lnTo>
                      <a:pt x="24" y="1046"/>
                    </a:lnTo>
                    <a:lnTo>
                      <a:pt x="26" y="1047"/>
                    </a:lnTo>
                    <a:lnTo>
                      <a:pt x="73" y="1134"/>
                    </a:lnTo>
                    <a:lnTo>
                      <a:pt x="64" y="1175"/>
                    </a:lnTo>
                    <a:lnTo>
                      <a:pt x="208" y="1145"/>
                    </a:lnTo>
                    <a:lnTo>
                      <a:pt x="503" y="1393"/>
                    </a:lnTo>
                    <a:lnTo>
                      <a:pt x="630" y="1313"/>
                    </a:lnTo>
                    <a:lnTo>
                      <a:pt x="706" y="1356"/>
                    </a:lnTo>
                    <a:lnTo>
                      <a:pt x="700" y="1292"/>
                    </a:lnTo>
                    <a:lnTo>
                      <a:pt x="840" y="1227"/>
                    </a:lnTo>
                    <a:lnTo>
                      <a:pt x="1034" y="1214"/>
                    </a:lnTo>
                    <a:lnTo>
                      <a:pt x="1145" y="965"/>
                    </a:lnTo>
                    <a:lnTo>
                      <a:pt x="1157" y="931"/>
                    </a:lnTo>
                    <a:lnTo>
                      <a:pt x="1156" y="931"/>
                    </a:lnTo>
                    <a:lnTo>
                      <a:pt x="1091" y="687"/>
                    </a:lnTo>
                    <a:lnTo>
                      <a:pt x="1020" y="703"/>
                    </a:lnTo>
                    <a:lnTo>
                      <a:pt x="968" y="653"/>
                    </a:lnTo>
                    <a:lnTo>
                      <a:pt x="940" y="524"/>
                    </a:lnTo>
                    <a:lnTo>
                      <a:pt x="798" y="400"/>
                    </a:lnTo>
                    <a:lnTo>
                      <a:pt x="787" y="151"/>
                    </a:lnTo>
                    <a:lnTo>
                      <a:pt x="703" y="0"/>
                    </a:lnTo>
                    <a:lnTo>
                      <a:pt x="565" y="15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3" name="Freeform 82">
                <a:extLst>
                  <a:ext uri="{FF2B5EF4-FFF2-40B4-BE49-F238E27FC236}">
                    <a16:creationId xmlns:a16="http://schemas.microsoft.com/office/drawing/2014/main" id="{CFD08034-5EFC-4155-9C38-07476EBFA688}"/>
                  </a:ext>
                </a:extLst>
              </p:cNvPr>
              <p:cNvSpPr>
                <a:spLocks/>
              </p:cNvSpPr>
              <p:nvPr/>
            </p:nvSpPr>
            <p:spPr bwMode="auto">
              <a:xfrm>
                <a:off x="1745" y="1036"/>
                <a:ext cx="418" cy="457"/>
              </a:xfrm>
              <a:custGeom>
                <a:avLst/>
                <a:gdLst>
                  <a:gd name="T0" fmla="*/ 477 w 1255"/>
                  <a:gd name="T1" fmla="*/ 98 h 1370"/>
                  <a:gd name="T2" fmla="*/ 208 w 1255"/>
                  <a:gd name="T3" fmla="*/ 164 h 1370"/>
                  <a:gd name="T4" fmla="*/ 76 w 1255"/>
                  <a:gd name="T5" fmla="*/ 176 h 1370"/>
                  <a:gd name="T6" fmla="*/ 0 w 1255"/>
                  <a:gd name="T7" fmla="*/ 437 h 1370"/>
                  <a:gd name="T8" fmla="*/ 104 w 1255"/>
                  <a:gd name="T9" fmla="*/ 464 h 1370"/>
                  <a:gd name="T10" fmla="*/ 445 w 1255"/>
                  <a:gd name="T11" fmla="*/ 408 h 1370"/>
                  <a:gd name="T12" fmla="*/ 349 w 1255"/>
                  <a:gd name="T13" fmla="*/ 526 h 1370"/>
                  <a:gd name="T14" fmla="*/ 475 w 1255"/>
                  <a:gd name="T15" fmla="*/ 559 h 1370"/>
                  <a:gd name="T16" fmla="*/ 470 w 1255"/>
                  <a:gd name="T17" fmla="*/ 603 h 1370"/>
                  <a:gd name="T18" fmla="*/ 479 w 1255"/>
                  <a:gd name="T19" fmla="*/ 631 h 1370"/>
                  <a:gd name="T20" fmla="*/ 361 w 1255"/>
                  <a:gd name="T21" fmla="*/ 598 h 1370"/>
                  <a:gd name="T22" fmla="*/ 189 w 1255"/>
                  <a:gd name="T23" fmla="*/ 517 h 1370"/>
                  <a:gd name="T24" fmla="*/ 209 w 1255"/>
                  <a:gd name="T25" fmla="*/ 720 h 1370"/>
                  <a:gd name="T26" fmla="*/ 314 w 1255"/>
                  <a:gd name="T27" fmla="*/ 662 h 1370"/>
                  <a:gd name="T28" fmla="*/ 458 w 1255"/>
                  <a:gd name="T29" fmla="*/ 808 h 1370"/>
                  <a:gd name="T30" fmla="*/ 366 w 1255"/>
                  <a:gd name="T31" fmla="*/ 836 h 1370"/>
                  <a:gd name="T32" fmla="*/ 40 w 1255"/>
                  <a:gd name="T33" fmla="*/ 921 h 1370"/>
                  <a:gd name="T34" fmla="*/ 345 w 1255"/>
                  <a:gd name="T35" fmla="*/ 1146 h 1370"/>
                  <a:gd name="T36" fmla="*/ 489 w 1255"/>
                  <a:gd name="T37" fmla="*/ 1287 h 1370"/>
                  <a:gd name="T38" fmla="*/ 574 w 1255"/>
                  <a:gd name="T39" fmla="*/ 1181 h 1370"/>
                  <a:gd name="T40" fmla="*/ 556 w 1255"/>
                  <a:gd name="T41" fmla="*/ 1115 h 1370"/>
                  <a:gd name="T42" fmla="*/ 587 w 1255"/>
                  <a:gd name="T43" fmla="*/ 1040 h 1370"/>
                  <a:gd name="T44" fmla="*/ 580 w 1255"/>
                  <a:gd name="T45" fmla="*/ 1111 h 1370"/>
                  <a:gd name="T46" fmla="*/ 642 w 1255"/>
                  <a:gd name="T47" fmla="*/ 1227 h 1370"/>
                  <a:gd name="T48" fmla="*/ 856 w 1255"/>
                  <a:gd name="T49" fmla="*/ 1325 h 1370"/>
                  <a:gd name="T50" fmla="*/ 920 w 1255"/>
                  <a:gd name="T51" fmla="*/ 1246 h 1370"/>
                  <a:gd name="T52" fmla="*/ 989 w 1255"/>
                  <a:gd name="T53" fmla="*/ 1289 h 1370"/>
                  <a:gd name="T54" fmla="*/ 1041 w 1255"/>
                  <a:gd name="T55" fmla="*/ 1370 h 1370"/>
                  <a:gd name="T56" fmla="*/ 1133 w 1255"/>
                  <a:gd name="T57" fmla="*/ 1264 h 1370"/>
                  <a:gd name="T58" fmla="*/ 1255 w 1255"/>
                  <a:gd name="T59" fmla="*/ 1218 h 1370"/>
                  <a:gd name="T60" fmla="*/ 1065 w 1255"/>
                  <a:gd name="T61" fmla="*/ 1063 h 1370"/>
                  <a:gd name="T62" fmla="*/ 975 w 1255"/>
                  <a:gd name="T63" fmla="*/ 858 h 1370"/>
                  <a:gd name="T64" fmla="*/ 1180 w 1255"/>
                  <a:gd name="T65" fmla="*/ 688 h 1370"/>
                  <a:gd name="T66" fmla="*/ 1180 w 1255"/>
                  <a:gd name="T67" fmla="*/ 284 h 1370"/>
                  <a:gd name="T68" fmla="*/ 1092 w 1255"/>
                  <a:gd name="T69" fmla="*/ 112 h 1370"/>
                  <a:gd name="T70" fmla="*/ 977 w 1255"/>
                  <a:gd name="T71" fmla="*/ 45 h 1370"/>
                  <a:gd name="T72" fmla="*/ 899 w 1255"/>
                  <a:gd name="T73" fmla="*/ 137 h 1370"/>
                  <a:gd name="T74" fmla="*/ 811 w 1255"/>
                  <a:gd name="T75" fmla="*/ 149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5" h="1370">
                    <a:moveTo>
                      <a:pt x="808" y="0"/>
                    </a:moveTo>
                    <a:lnTo>
                      <a:pt x="477" y="98"/>
                    </a:lnTo>
                    <a:lnTo>
                      <a:pt x="443" y="38"/>
                    </a:lnTo>
                    <a:lnTo>
                      <a:pt x="208" y="164"/>
                    </a:lnTo>
                    <a:lnTo>
                      <a:pt x="268" y="195"/>
                    </a:lnTo>
                    <a:lnTo>
                      <a:pt x="76" y="176"/>
                    </a:lnTo>
                    <a:lnTo>
                      <a:pt x="32" y="231"/>
                    </a:lnTo>
                    <a:lnTo>
                      <a:pt x="0" y="437"/>
                    </a:lnTo>
                    <a:lnTo>
                      <a:pt x="40" y="490"/>
                    </a:lnTo>
                    <a:lnTo>
                      <a:pt x="104" y="464"/>
                    </a:lnTo>
                    <a:lnTo>
                      <a:pt x="165" y="491"/>
                    </a:lnTo>
                    <a:lnTo>
                      <a:pt x="445" y="408"/>
                    </a:lnTo>
                    <a:lnTo>
                      <a:pt x="360" y="448"/>
                    </a:lnTo>
                    <a:lnTo>
                      <a:pt x="349" y="526"/>
                    </a:lnTo>
                    <a:lnTo>
                      <a:pt x="485" y="493"/>
                    </a:lnTo>
                    <a:lnTo>
                      <a:pt x="475" y="559"/>
                    </a:lnTo>
                    <a:lnTo>
                      <a:pt x="542" y="588"/>
                    </a:lnTo>
                    <a:lnTo>
                      <a:pt x="470" y="603"/>
                    </a:lnTo>
                    <a:lnTo>
                      <a:pt x="615" y="664"/>
                    </a:lnTo>
                    <a:lnTo>
                      <a:pt x="479" y="631"/>
                    </a:lnTo>
                    <a:lnTo>
                      <a:pt x="447" y="574"/>
                    </a:lnTo>
                    <a:lnTo>
                      <a:pt x="361" y="598"/>
                    </a:lnTo>
                    <a:lnTo>
                      <a:pt x="228" y="572"/>
                    </a:lnTo>
                    <a:lnTo>
                      <a:pt x="189" y="517"/>
                    </a:lnTo>
                    <a:lnTo>
                      <a:pt x="153" y="600"/>
                    </a:lnTo>
                    <a:lnTo>
                      <a:pt x="209" y="720"/>
                    </a:lnTo>
                    <a:lnTo>
                      <a:pt x="250" y="658"/>
                    </a:lnTo>
                    <a:lnTo>
                      <a:pt x="314" y="662"/>
                    </a:lnTo>
                    <a:lnTo>
                      <a:pt x="438" y="735"/>
                    </a:lnTo>
                    <a:lnTo>
                      <a:pt x="458" y="808"/>
                    </a:lnTo>
                    <a:lnTo>
                      <a:pt x="422" y="866"/>
                    </a:lnTo>
                    <a:lnTo>
                      <a:pt x="366" y="836"/>
                    </a:lnTo>
                    <a:lnTo>
                      <a:pt x="76" y="865"/>
                    </a:lnTo>
                    <a:lnTo>
                      <a:pt x="40" y="921"/>
                    </a:lnTo>
                    <a:lnTo>
                      <a:pt x="260" y="1003"/>
                    </a:lnTo>
                    <a:lnTo>
                      <a:pt x="345" y="1146"/>
                    </a:lnTo>
                    <a:lnTo>
                      <a:pt x="321" y="1272"/>
                    </a:lnTo>
                    <a:lnTo>
                      <a:pt x="489" y="1287"/>
                    </a:lnTo>
                    <a:lnTo>
                      <a:pt x="573" y="1192"/>
                    </a:lnTo>
                    <a:lnTo>
                      <a:pt x="574" y="1181"/>
                    </a:lnTo>
                    <a:lnTo>
                      <a:pt x="573" y="1180"/>
                    </a:lnTo>
                    <a:lnTo>
                      <a:pt x="556" y="1115"/>
                    </a:lnTo>
                    <a:lnTo>
                      <a:pt x="580" y="1111"/>
                    </a:lnTo>
                    <a:lnTo>
                      <a:pt x="587" y="1040"/>
                    </a:lnTo>
                    <a:lnTo>
                      <a:pt x="620" y="1106"/>
                    </a:lnTo>
                    <a:lnTo>
                      <a:pt x="580" y="1111"/>
                    </a:lnTo>
                    <a:lnTo>
                      <a:pt x="574" y="1181"/>
                    </a:lnTo>
                    <a:lnTo>
                      <a:pt x="642" y="1227"/>
                    </a:lnTo>
                    <a:lnTo>
                      <a:pt x="746" y="1189"/>
                    </a:lnTo>
                    <a:lnTo>
                      <a:pt x="856" y="1325"/>
                    </a:lnTo>
                    <a:lnTo>
                      <a:pt x="920" y="1311"/>
                    </a:lnTo>
                    <a:lnTo>
                      <a:pt x="920" y="1246"/>
                    </a:lnTo>
                    <a:lnTo>
                      <a:pt x="929" y="1311"/>
                    </a:lnTo>
                    <a:lnTo>
                      <a:pt x="989" y="1289"/>
                    </a:lnTo>
                    <a:lnTo>
                      <a:pt x="974" y="1354"/>
                    </a:lnTo>
                    <a:lnTo>
                      <a:pt x="1041" y="1370"/>
                    </a:lnTo>
                    <a:lnTo>
                      <a:pt x="1127" y="1334"/>
                    </a:lnTo>
                    <a:lnTo>
                      <a:pt x="1133" y="1264"/>
                    </a:lnTo>
                    <a:lnTo>
                      <a:pt x="1197" y="1284"/>
                    </a:lnTo>
                    <a:lnTo>
                      <a:pt x="1255" y="1218"/>
                    </a:lnTo>
                    <a:lnTo>
                      <a:pt x="1252" y="1094"/>
                    </a:lnTo>
                    <a:lnTo>
                      <a:pt x="1065" y="1063"/>
                    </a:lnTo>
                    <a:lnTo>
                      <a:pt x="988" y="938"/>
                    </a:lnTo>
                    <a:lnTo>
                      <a:pt x="975" y="858"/>
                    </a:lnTo>
                    <a:lnTo>
                      <a:pt x="1132" y="784"/>
                    </a:lnTo>
                    <a:lnTo>
                      <a:pt x="1180" y="688"/>
                    </a:lnTo>
                    <a:lnTo>
                      <a:pt x="1122" y="475"/>
                    </a:lnTo>
                    <a:lnTo>
                      <a:pt x="1180" y="284"/>
                    </a:lnTo>
                    <a:lnTo>
                      <a:pt x="1098" y="177"/>
                    </a:lnTo>
                    <a:lnTo>
                      <a:pt x="1092" y="112"/>
                    </a:lnTo>
                    <a:lnTo>
                      <a:pt x="1090" y="112"/>
                    </a:lnTo>
                    <a:lnTo>
                      <a:pt x="977" y="45"/>
                    </a:lnTo>
                    <a:lnTo>
                      <a:pt x="913" y="59"/>
                    </a:lnTo>
                    <a:lnTo>
                      <a:pt x="899" y="137"/>
                    </a:lnTo>
                    <a:lnTo>
                      <a:pt x="848" y="75"/>
                    </a:lnTo>
                    <a:lnTo>
                      <a:pt x="811" y="149"/>
                    </a:lnTo>
                    <a:lnTo>
                      <a:pt x="808" y="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4" name="Freeform 83">
                <a:extLst>
                  <a:ext uri="{FF2B5EF4-FFF2-40B4-BE49-F238E27FC236}">
                    <a16:creationId xmlns:a16="http://schemas.microsoft.com/office/drawing/2014/main" id="{97B8004F-C7EB-4294-A199-0B191E0710B4}"/>
                  </a:ext>
                </a:extLst>
              </p:cNvPr>
              <p:cNvSpPr>
                <a:spLocks/>
              </p:cNvSpPr>
              <p:nvPr/>
            </p:nvSpPr>
            <p:spPr bwMode="auto">
              <a:xfrm>
                <a:off x="2109" y="985"/>
                <a:ext cx="532" cy="403"/>
              </a:xfrm>
              <a:custGeom>
                <a:avLst/>
                <a:gdLst>
                  <a:gd name="T0" fmla="*/ 74 w 1596"/>
                  <a:gd name="T1" fmla="*/ 254 h 1207"/>
                  <a:gd name="T2" fmla="*/ 0 w 1596"/>
                  <a:gd name="T3" fmla="*/ 264 h 1207"/>
                  <a:gd name="T4" fmla="*/ 6 w 1596"/>
                  <a:gd name="T5" fmla="*/ 329 h 1207"/>
                  <a:gd name="T6" fmla="*/ 88 w 1596"/>
                  <a:gd name="T7" fmla="*/ 436 h 1207"/>
                  <a:gd name="T8" fmla="*/ 30 w 1596"/>
                  <a:gd name="T9" fmla="*/ 627 h 1207"/>
                  <a:gd name="T10" fmla="*/ 88 w 1596"/>
                  <a:gd name="T11" fmla="*/ 840 h 1207"/>
                  <a:gd name="T12" fmla="*/ 40 w 1596"/>
                  <a:gd name="T13" fmla="*/ 936 h 1207"/>
                  <a:gd name="T14" fmla="*/ 41 w 1596"/>
                  <a:gd name="T15" fmla="*/ 935 h 1207"/>
                  <a:gd name="T16" fmla="*/ 328 w 1596"/>
                  <a:gd name="T17" fmla="*/ 1011 h 1207"/>
                  <a:gd name="T18" fmla="*/ 510 w 1596"/>
                  <a:gd name="T19" fmla="*/ 941 h 1207"/>
                  <a:gd name="T20" fmla="*/ 805 w 1596"/>
                  <a:gd name="T21" fmla="*/ 1091 h 1207"/>
                  <a:gd name="T22" fmla="*/ 874 w 1596"/>
                  <a:gd name="T23" fmla="*/ 1069 h 1207"/>
                  <a:gd name="T24" fmla="*/ 917 w 1596"/>
                  <a:gd name="T25" fmla="*/ 1207 h 1207"/>
                  <a:gd name="T26" fmla="*/ 1058 w 1596"/>
                  <a:gd name="T27" fmla="*/ 1035 h 1207"/>
                  <a:gd name="T28" fmla="*/ 1140 w 1596"/>
                  <a:gd name="T29" fmla="*/ 1054 h 1207"/>
                  <a:gd name="T30" fmla="*/ 1174 w 1596"/>
                  <a:gd name="T31" fmla="*/ 1118 h 1207"/>
                  <a:gd name="T32" fmla="*/ 1241 w 1596"/>
                  <a:gd name="T33" fmla="*/ 1092 h 1207"/>
                  <a:gd name="T34" fmla="*/ 1354 w 1596"/>
                  <a:gd name="T35" fmla="*/ 930 h 1207"/>
                  <a:gd name="T36" fmla="*/ 1559 w 1596"/>
                  <a:gd name="T37" fmla="*/ 871 h 1207"/>
                  <a:gd name="T38" fmla="*/ 1596 w 1596"/>
                  <a:gd name="T39" fmla="*/ 665 h 1207"/>
                  <a:gd name="T40" fmla="*/ 1594 w 1596"/>
                  <a:gd name="T41" fmla="*/ 540 h 1207"/>
                  <a:gd name="T42" fmla="*/ 1592 w 1596"/>
                  <a:gd name="T43" fmla="*/ 540 h 1207"/>
                  <a:gd name="T44" fmla="*/ 1538 w 1596"/>
                  <a:gd name="T45" fmla="*/ 498 h 1207"/>
                  <a:gd name="T46" fmla="*/ 1536 w 1596"/>
                  <a:gd name="T47" fmla="*/ 495 h 1207"/>
                  <a:gd name="T48" fmla="*/ 1472 w 1596"/>
                  <a:gd name="T49" fmla="*/ 487 h 1207"/>
                  <a:gd name="T50" fmla="*/ 1436 w 1596"/>
                  <a:gd name="T51" fmla="*/ 436 h 1207"/>
                  <a:gd name="T52" fmla="*/ 1432 w 1596"/>
                  <a:gd name="T53" fmla="*/ 438 h 1207"/>
                  <a:gd name="T54" fmla="*/ 1339 w 1596"/>
                  <a:gd name="T55" fmla="*/ 446 h 1207"/>
                  <a:gd name="T56" fmla="*/ 1316 w 1596"/>
                  <a:gd name="T57" fmla="*/ 375 h 1207"/>
                  <a:gd name="T58" fmla="*/ 1244 w 1596"/>
                  <a:gd name="T59" fmla="*/ 407 h 1207"/>
                  <a:gd name="T60" fmla="*/ 1220 w 1596"/>
                  <a:gd name="T61" fmla="*/ 347 h 1207"/>
                  <a:gd name="T62" fmla="*/ 1139 w 1596"/>
                  <a:gd name="T63" fmla="*/ 354 h 1207"/>
                  <a:gd name="T64" fmla="*/ 893 w 1596"/>
                  <a:gd name="T65" fmla="*/ 558 h 1207"/>
                  <a:gd name="T66" fmla="*/ 872 w 1596"/>
                  <a:gd name="T67" fmla="*/ 475 h 1207"/>
                  <a:gd name="T68" fmla="*/ 779 w 1596"/>
                  <a:gd name="T69" fmla="*/ 414 h 1207"/>
                  <a:gd name="T70" fmla="*/ 776 w 1596"/>
                  <a:gd name="T71" fmla="*/ 343 h 1207"/>
                  <a:gd name="T72" fmla="*/ 672 w 1596"/>
                  <a:gd name="T73" fmla="*/ 162 h 1207"/>
                  <a:gd name="T74" fmla="*/ 605 w 1596"/>
                  <a:gd name="T75" fmla="*/ 149 h 1207"/>
                  <a:gd name="T76" fmla="*/ 619 w 1596"/>
                  <a:gd name="T77" fmla="*/ 83 h 1207"/>
                  <a:gd name="T78" fmla="*/ 550 w 1596"/>
                  <a:gd name="T79" fmla="*/ 91 h 1207"/>
                  <a:gd name="T80" fmla="*/ 512 w 1596"/>
                  <a:gd name="T81" fmla="*/ 160 h 1207"/>
                  <a:gd name="T82" fmla="*/ 542 w 1596"/>
                  <a:gd name="T83" fmla="*/ 8 h 1207"/>
                  <a:gd name="T84" fmla="*/ 434 w 1596"/>
                  <a:gd name="T85" fmla="*/ 82 h 1207"/>
                  <a:gd name="T86" fmla="*/ 421 w 1596"/>
                  <a:gd name="T87" fmla="*/ 0 h 1207"/>
                  <a:gd name="T88" fmla="*/ 218 w 1596"/>
                  <a:gd name="T89" fmla="*/ 84 h 1207"/>
                  <a:gd name="T90" fmla="*/ 184 w 1596"/>
                  <a:gd name="T91" fmla="*/ 28 h 1207"/>
                  <a:gd name="T92" fmla="*/ 80 w 1596"/>
                  <a:gd name="T93" fmla="*/ 112 h 1207"/>
                  <a:gd name="T94" fmla="*/ 74 w 1596"/>
                  <a:gd name="T95" fmla="*/ 254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6" h="1207">
                    <a:moveTo>
                      <a:pt x="74" y="254"/>
                    </a:moveTo>
                    <a:lnTo>
                      <a:pt x="0" y="264"/>
                    </a:lnTo>
                    <a:lnTo>
                      <a:pt x="6" y="329"/>
                    </a:lnTo>
                    <a:lnTo>
                      <a:pt x="88" y="436"/>
                    </a:lnTo>
                    <a:lnTo>
                      <a:pt x="30" y="627"/>
                    </a:lnTo>
                    <a:lnTo>
                      <a:pt x="88" y="840"/>
                    </a:lnTo>
                    <a:lnTo>
                      <a:pt x="40" y="936"/>
                    </a:lnTo>
                    <a:lnTo>
                      <a:pt x="41" y="935"/>
                    </a:lnTo>
                    <a:lnTo>
                      <a:pt x="328" y="1011"/>
                    </a:lnTo>
                    <a:lnTo>
                      <a:pt x="510" y="941"/>
                    </a:lnTo>
                    <a:lnTo>
                      <a:pt x="805" y="1091"/>
                    </a:lnTo>
                    <a:lnTo>
                      <a:pt x="874" y="1069"/>
                    </a:lnTo>
                    <a:lnTo>
                      <a:pt x="917" y="1207"/>
                    </a:lnTo>
                    <a:lnTo>
                      <a:pt x="1058" y="1035"/>
                    </a:lnTo>
                    <a:lnTo>
                      <a:pt x="1140" y="1054"/>
                    </a:lnTo>
                    <a:lnTo>
                      <a:pt x="1174" y="1118"/>
                    </a:lnTo>
                    <a:lnTo>
                      <a:pt x="1241" y="1092"/>
                    </a:lnTo>
                    <a:lnTo>
                      <a:pt x="1354" y="930"/>
                    </a:lnTo>
                    <a:lnTo>
                      <a:pt x="1559" y="871"/>
                    </a:lnTo>
                    <a:lnTo>
                      <a:pt x="1596" y="665"/>
                    </a:lnTo>
                    <a:lnTo>
                      <a:pt x="1594" y="540"/>
                    </a:lnTo>
                    <a:lnTo>
                      <a:pt x="1592" y="540"/>
                    </a:lnTo>
                    <a:lnTo>
                      <a:pt x="1538" y="498"/>
                    </a:lnTo>
                    <a:lnTo>
                      <a:pt x="1536" y="495"/>
                    </a:lnTo>
                    <a:lnTo>
                      <a:pt x="1472" y="487"/>
                    </a:lnTo>
                    <a:lnTo>
                      <a:pt x="1436" y="436"/>
                    </a:lnTo>
                    <a:lnTo>
                      <a:pt x="1432" y="438"/>
                    </a:lnTo>
                    <a:lnTo>
                      <a:pt x="1339" y="446"/>
                    </a:lnTo>
                    <a:lnTo>
                      <a:pt x="1316" y="375"/>
                    </a:lnTo>
                    <a:lnTo>
                      <a:pt x="1244" y="407"/>
                    </a:lnTo>
                    <a:lnTo>
                      <a:pt x="1220" y="347"/>
                    </a:lnTo>
                    <a:lnTo>
                      <a:pt x="1139" y="354"/>
                    </a:lnTo>
                    <a:lnTo>
                      <a:pt x="893" y="558"/>
                    </a:lnTo>
                    <a:lnTo>
                      <a:pt x="872" y="475"/>
                    </a:lnTo>
                    <a:lnTo>
                      <a:pt x="779" y="414"/>
                    </a:lnTo>
                    <a:lnTo>
                      <a:pt x="776" y="343"/>
                    </a:lnTo>
                    <a:lnTo>
                      <a:pt x="672" y="162"/>
                    </a:lnTo>
                    <a:lnTo>
                      <a:pt x="605" y="149"/>
                    </a:lnTo>
                    <a:lnTo>
                      <a:pt x="619" y="83"/>
                    </a:lnTo>
                    <a:lnTo>
                      <a:pt x="550" y="91"/>
                    </a:lnTo>
                    <a:lnTo>
                      <a:pt x="512" y="160"/>
                    </a:lnTo>
                    <a:lnTo>
                      <a:pt x="542" y="8"/>
                    </a:lnTo>
                    <a:lnTo>
                      <a:pt x="434" y="82"/>
                    </a:lnTo>
                    <a:lnTo>
                      <a:pt x="421" y="0"/>
                    </a:lnTo>
                    <a:lnTo>
                      <a:pt x="218" y="84"/>
                    </a:lnTo>
                    <a:lnTo>
                      <a:pt x="184" y="28"/>
                    </a:lnTo>
                    <a:lnTo>
                      <a:pt x="80" y="112"/>
                    </a:lnTo>
                    <a:lnTo>
                      <a:pt x="74" y="254"/>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5" name="Freeform 84">
                <a:extLst>
                  <a:ext uri="{FF2B5EF4-FFF2-40B4-BE49-F238E27FC236}">
                    <a16:creationId xmlns:a16="http://schemas.microsoft.com/office/drawing/2014/main" id="{F37E16BA-3C90-4615-AE51-D6BE6FF30C37}"/>
                  </a:ext>
                </a:extLst>
              </p:cNvPr>
              <p:cNvSpPr>
                <a:spLocks/>
              </p:cNvSpPr>
              <p:nvPr/>
            </p:nvSpPr>
            <p:spPr bwMode="auto">
              <a:xfrm>
                <a:off x="2070" y="1297"/>
                <a:ext cx="519" cy="372"/>
              </a:xfrm>
              <a:custGeom>
                <a:avLst/>
                <a:gdLst>
                  <a:gd name="T0" fmla="*/ 157 w 1558"/>
                  <a:gd name="T1" fmla="*/ 1 h 1116"/>
                  <a:gd name="T2" fmla="*/ 13 w 1558"/>
                  <a:gd name="T3" fmla="*/ 155 h 1116"/>
                  <a:gd name="T4" fmla="*/ 277 w 1558"/>
                  <a:gd name="T5" fmla="*/ 311 h 1116"/>
                  <a:gd name="T6" fmla="*/ 222 w 1558"/>
                  <a:gd name="T7" fmla="*/ 501 h 1116"/>
                  <a:gd name="T8" fmla="*/ 173 w 1558"/>
                  <a:gd name="T9" fmla="*/ 658 h 1116"/>
                  <a:gd name="T10" fmla="*/ 293 w 1558"/>
                  <a:gd name="T11" fmla="*/ 662 h 1116"/>
                  <a:gd name="T12" fmla="*/ 297 w 1558"/>
                  <a:gd name="T13" fmla="*/ 597 h 1116"/>
                  <a:gd name="T14" fmla="*/ 315 w 1558"/>
                  <a:gd name="T15" fmla="*/ 660 h 1116"/>
                  <a:gd name="T16" fmla="*/ 434 w 1558"/>
                  <a:gd name="T17" fmla="*/ 755 h 1116"/>
                  <a:gd name="T18" fmla="*/ 439 w 1558"/>
                  <a:gd name="T19" fmla="*/ 758 h 1116"/>
                  <a:gd name="T20" fmla="*/ 495 w 1558"/>
                  <a:gd name="T21" fmla="*/ 885 h 1116"/>
                  <a:gd name="T22" fmla="*/ 526 w 1558"/>
                  <a:gd name="T23" fmla="*/ 1024 h 1116"/>
                  <a:gd name="T24" fmla="*/ 561 w 1558"/>
                  <a:gd name="T25" fmla="*/ 904 h 1116"/>
                  <a:gd name="T26" fmla="*/ 690 w 1558"/>
                  <a:gd name="T27" fmla="*/ 928 h 1116"/>
                  <a:gd name="T28" fmla="*/ 732 w 1558"/>
                  <a:gd name="T29" fmla="*/ 905 h 1116"/>
                  <a:gd name="T30" fmla="*/ 852 w 1558"/>
                  <a:gd name="T31" fmla="*/ 860 h 1116"/>
                  <a:gd name="T32" fmla="*/ 854 w 1558"/>
                  <a:gd name="T33" fmla="*/ 971 h 1116"/>
                  <a:gd name="T34" fmla="*/ 820 w 1558"/>
                  <a:gd name="T35" fmla="*/ 1040 h 1116"/>
                  <a:gd name="T36" fmla="*/ 1168 w 1558"/>
                  <a:gd name="T37" fmla="*/ 1053 h 1116"/>
                  <a:gd name="T38" fmla="*/ 1135 w 1558"/>
                  <a:gd name="T39" fmla="*/ 1116 h 1116"/>
                  <a:gd name="T40" fmla="*/ 1498 w 1558"/>
                  <a:gd name="T41" fmla="*/ 874 h 1116"/>
                  <a:gd name="T42" fmla="*/ 1543 w 1558"/>
                  <a:gd name="T43" fmla="*/ 724 h 1116"/>
                  <a:gd name="T44" fmla="*/ 1535 w 1558"/>
                  <a:gd name="T45" fmla="*/ 641 h 1116"/>
                  <a:gd name="T46" fmla="*/ 1503 w 1558"/>
                  <a:gd name="T47" fmla="*/ 527 h 1116"/>
                  <a:gd name="T48" fmla="*/ 1512 w 1558"/>
                  <a:gd name="T49" fmla="*/ 410 h 1116"/>
                  <a:gd name="T50" fmla="*/ 1383 w 1558"/>
                  <a:gd name="T51" fmla="*/ 282 h 1116"/>
                  <a:gd name="T52" fmla="*/ 1381 w 1558"/>
                  <a:gd name="T53" fmla="*/ 257 h 1116"/>
                  <a:gd name="T54" fmla="*/ 1291 w 1558"/>
                  <a:gd name="T55" fmla="*/ 183 h 1116"/>
                  <a:gd name="T56" fmla="*/ 1175 w 1558"/>
                  <a:gd name="T57" fmla="*/ 100 h 1116"/>
                  <a:gd name="T58" fmla="*/ 991 w 1558"/>
                  <a:gd name="T59" fmla="*/ 134 h 1116"/>
                  <a:gd name="T60" fmla="*/ 627 w 1558"/>
                  <a:gd name="T61" fmla="*/ 6 h 1116"/>
                  <a:gd name="T62" fmla="*/ 158 w 1558"/>
                  <a:gd name="T63"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8" h="1116">
                    <a:moveTo>
                      <a:pt x="158" y="0"/>
                    </a:moveTo>
                    <a:lnTo>
                      <a:pt x="157" y="1"/>
                    </a:lnTo>
                    <a:lnTo>
                      <a:pt x="0" y="75"/>
                    </a:lnTo>
                    <a:lnTo>
                      <a:pt x="13" y="155"/>
                    </a:lnTo>
                    <a:lnTo>
                      <a:pt x="90" y="280"/>
                    </a:lnTo>
                    <a:lnTo>
                      <a:pt x="277" y="311"/>
                    </a:lnTo>
                    <a:lnTo>
                      <a:pt x="280" y="435"/>
                    </a:lnTo>
                    <a:lnTo>
                      <a:pt x="222" y="501"/>
                    </a:lnTo>
                    <a:lnTo>
                      <a:pt x="158" y="481"/>
                    </a:lnTo>
                    <a:lnTo>
                      <a:pt x="173" y="658"/>
                    </a:lnTo>
                    <a:lnTo>
                      <a:pt x="231" y="693"/>
                    </a:lnTo>
                    <a:lnTo>
                      <a:pt x="293" y="662"/>
                    </a:lnTo>
                    <a:lnTo>
                      <a:pt x="283" y="528"/>
                    </a:lnTo>
                    <a:lnTo>
                      <a:pt x="297" y="597"/>
                    </a:lnTo>
                    <a:lnTo>
                      <a:pt x="365" y="611"/>
                    </a:lnTo>
                    <a:lnTo>
                      <a:pt x="315" y="660"/>
                    </a:lnTo>
                    <a:lnTo>
                      <a:pt x="349" y="720"/>
                    </a:lnTo>
                    <a:lnTo>
                      <a:pt x="434" y="755"/>
                    </a:lnTo>
                    <a:lnTo>
                      <a:pt x="496" y="728"/>
                    </a:lnTo>
                    <a:lnTo>
                      <a:pt x="439" y="758"/>
                    </a:lnTo>
                    <a:lnTo>
                      <a:pt x="445" y="821"/>
                    </a:lnTo>
                    <a:lnTo>
                      <a:pt x="495" y="885"/>
                    </a:lnTo>
                    <a:lnTo>
                      <a:pt x="476" y="970"/>
                    </a:lnTo>
                    <a:lnTo>
                      <a:pt x="526" y="1024"/>
                    </a:lnTo>
                    <a:lnTo>
                      <a:pt x="498" y="958"/>
                    </a:lnTo>
                    <a:lnTo>
                      <a:pt x="561" y="904"/>
                    </a:lnTo>
                    <a:lnTo>
                      <a:pt x="634" y="885"/>
                    </a:lnTo>
                    <a:lnTo>
                      <a:pt x="690" y="928"/>
                    </a:lnTo>
                    <a:lnTo>
                      <a:pt x="661" y="792"/>
                    </a:lnTo>
                    <a:lnTo>
                      <a:pt x="732" y="905"/>
                    </a:lnTo>
                    <a:lnTo>
                      <a:pt x="767" y="846"/>
                    </a:lnTo>
                    <a:lnTo>
                      <a:pt x="852" y="860"/>
                    </a:lnTo>
                    <a:lnTo>
                      <a:pt x="900" y="915"/>
                    </a:lnTo>
                    <a:lnTo>
                      <a:pt x="854" y="971"/>
                    </a:lnTo>
                    <a:lnTo>
                      <a:pt x="711" y="953"/>
                    </a:lnTo>
                    <a:lnTo>
                      <a:pt x="820" y="1040"/>
                    </a:lnTo>
                    <a:lnTo>
                      <a:pt x="1105" y="1017"/>
                    </a:lnTo>
                    <a:lnTo>
                      <a:pt x="1168" y="1053"/>
                    </a:lnTo>
                    <a:lnTo>
                      <a:pt x="1099" y="1056"/>
                    </a:lnTo>
                    <a:lnTo>
                      <a:pt x="1135" y="1116"/>
                    </a:lnTo>
                    <a:lnTo>
                      <a:pt x="1489" y="1011"/>
                    </a:lnTo>
                    <a:lnTo>
                      <a:pt x="1498" y="874"/>
                    </a:lnTo>
                    <a:lnTo>
                      <a:pt x="1475" y="742"/>
                    </a:lnTo>
                    <a:lnTo>
                      <a:pt x="1543" y="724"/>
                    </a:lnTo>
                    <a:lnTo>
                      <a:pt x="1480" y="690"/>
                    </a:lnTo>
                    <a:lnTo>
                      <a:pt x="1535" y="641"/>
                    </a:lnTo>
                    <a:lnTo>
                      <a:pt x="1558" y="567"/>
                    </a:lnTo>
                    <a:lnTo>
                      <a:pt x="1503" y="527"/>
                    </a:lnTo>
                    <a:lnTo>
                      <a:pt x="1538" y="468"/>
                    </a:lnTo>
                    <a:lnTo>
                      <a:pt x="1512" y="410"/>
                    </a:lnTo>
                    <a:lnTo>
                      <a:pt x="1395" y="347"/>
                    </a:lnTo>
                    <a:lnTo>
                      <a:pt x="1383" y="282"/>
                    </a:lnTo>
                    <a:lnTo>
                      <a:pt x="1463" y="261"/>
                    </a:lnTo>
                    <a:lnTo>
                      <a:pt x="1381" y="257"/>
                    </a:lnTo>
                    <a:lnTo>
                      <a:pt x="1358" y="157"/>
                    </a:lnTo>
                    <a:lnTo>
                      <a:pt x="1291" y="183"/>
                    </a:lnTo>
                    <a:lnTo>
                      <a:pt x="1257" y="119"/>
                    </a:lnTo>
                    <a:lnTo>
                      <a:pt x="1175" y="100"/>
                    </a:lnTo>
                    <a:lnTo>
                      <a:pt x="1034" y="272"/>
                    </a:lnTo>
                    <a:lnTo>
                      <a:pt x="991" y="134"/>
                    </a:lnTo>
                    <a:lnTo>
                      <a:pt x="922" y="156"/>
                    </a:lnTo>
                    <a:lnTo>
                      <a:pt x="627" y="6"/>
                    </a:lnTo>
                    <a:lnTo>
                      <a:pt x="445" y="76"/>
                    </a:lnTo>
                    <a:lnTo>
                      <a:pt x="158" y="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6" name="Freeform 85">
                <a:extLst>
                  <a:ext uri="{FF2B5EF4-FFF2-40B4-BE49-F238E27FC236}">
                    <a16:creationId xmlns:a16="http://schemas.microsoft.com/office/drawing/2014/main" id="{0E31AC83-602E-4D4B-BD8B-CF923128C2C9}"/>
                  </a:ext>
                </a:extLst>
              </p:cNvPr>
              <p:cNvSpPr>
                <a:spLocks/>
              </p:cNvSpPr>
              <p:nvPr/>
            </p:nvSpPr>
            <p:spPr bwMode="auto">
              <a:xfrm>
                <a:off x="2414" y="1507"/>
                <a:ext cx="516" cy="454"/>
              </a:xfrm>
              <a:custGeom>
                <a:avLst/>
                <a:gdLst>
                  <a:gd name="T0" fmla="*/ 464 w 1548"/>
                  <a:gd name="T1" fmla="*/ 243 h 1360"/>
                  <a:gd name="T2" fmla="*/ 455 w 1548"/>
                  <a:gd name="T3" fmla="*/ 380 h 1360"/>
                  <a:gd name="T4" fmla="*/ 101 w 1548"/>
                  <a:gd name="T5" fmla="*/ 485 h 1360"/>
                  <a:gd name="T6" fmla="*/ 0 w 1548"/>
                  <a:gd name="T7" fmla="*/ 584 h 1360"/>
                  <a:gd name="T8" fmla="*/ 54 w 1548"/>
                  <a:gd name="T9" fmla="*/ 726 h 1360"/>
                  <a:gd name="T10" fmla="*/ 193 w 1548"/>
                  <a:gd name="T11" fmla="*/ 749 h 1360"/>
                  <a:gd name="T12" fmla="*/ 240 w 1548"/>
                  <a:gd name="T13" fmla="*/ 795 h 1360"/>
                  <a:gd name="T14" fmla="*/ 354 w 1548"/>
                  <a:gd name="T15" fmla="*/ 711 h 1360"/>
                  <a:gd name="T16" fmla="*/ 519 w 1548"/>
                  <a:gd name="T17" fmla="*/ 697 h 1360"/>
                  <a:gd name="T18" fmla="*/ 364 w 1548"/>
                  <a:gd name="T19" fmla="*/ 756 h 1360"/>
                  <a:gd name="T20" fmla="*/ 349 w 1548"/>
                  <a:gd name="T21" fmla="*/ 909 h 1360"/>
                  <a:gd name="T22" fmla="*/ 280 w 1548"/>
                  <a:gd name="T23" fmla="*/ 938 h 1360"/>
                  <a:gd name="T24" fmla="*/ 416 w 1548"/>
                  <a:gd name="T25" fmla="*/ 987 h 1360"/>
                  <a:gd name="T26" fmla="*/ 526 w 1548"/>
                  <a:gd name="T27" fmla="*/ 1103 h 1360"/>
                  <a:gd name="T28" fmla="*/ 665 w 1548"/>
                  <a:gd name="T29" fmla="*/ 1245 h 1360"/>
                  <a:gd name="T30" fmla="*/ 934 w 1548"/>
                  <a:gd name="T31" fmla="*/ 1360 h 1360"/>
                  <a:gd name="T32" fmla="*/ 940 w 1548"/>
                  <a:gd name="T33" fmla="*/ 1142 h 1360"/>
                  <a:gd name="T34" fmla="*/ 1017 w 1548"/>
                  <a:gd name="T35" fmla="*/ 1136 h 1360"/>
                  <a:gd name="T36" fmla="*/ 1017 w 1548"/>
                  <a:gd name="T37" fmla="*/ 1208 h 1360"/>
                  <a:gd name="T38" fmla="*/ 1070 w 1548"/>
                  <a:gd name="T39" fmla="*/ 1247 h 1360"/>
                  <a:gd name="T40" fmla="*/ 1126 w 1548"/>
                  <a:gd name="T41" fmla="*/ 1199 h 1360"/>
                  <a:gd name="T42" fmla="*/ 1115 w 1548"/>
                  <a:gd name="T43" fmla="*/ 1130 h 1360"/>
                  <a:gd name="T44" fmla="*/ 1187 w 1548"/>
                  <a:gd name="T45" fmla="*/ 1113 h 1360"/>
                  <a:gd name="T46" fmla="*/ 1222 w 1548"/>
                  <a:gd name="T47" fmla="*/ 1058 h 1360"/>
                  <a:gd name="T48" fmla="*/ 1332 w 1548"/>
                  <a:gd name="T49" fmla="*/ 1138 h 1360"/>
                  <a:gd name="T50" fmla="*/ 1323 w 1548"/>
                  <a:gd name="T51" fmla="*/ 1069 h 1360"/>
                  <a:gd name="T52" fmla="*/ 1260 w 1548"/>
                  <a:gd name="T53" fmla="*/ 1037 h 1360"/>
                  <a:gd name="T54" fmla="*/ 1323 w 1548"/>
                  <a:gd name="T55" fmla="*/ 935 h 1360"/>
                  <a:gd name="T56" fmla="*/ 1306 w 1548"/>
                  <a:gd name="T57" fmla="*/ 871 h 1360"/>
                  <a:gd name="T58" fmla="*/ 1223 w 1548"/>
                  <a:gd name="T59" fmla="*/ 763 h 1360"/>
                  <a:gd name="T60" fmla="*/ 1153 w 1548"/>
                  <a:gd name="T61" fmla="*/ 744 h 1360"/>
                  <a:gd name="T62" fmla="*/ 1219 w 1548"/>
                  <a:gd name="T63" fmla="*/ 694 h 1360"/>
                  <a:gd name="T64" fmla="*/ 1548 w 1548"/>
                  <a:gd name="T65" fmla="*/ 645 h 1360"/>
                  <a:gd name="T66" fmla="*/ 1543 w 1548"/>
                  <a:gd name="T67" fmla="*/ 510 h 1360"/>
                  <a:gd name="T68" fmla="*/ 1346 w 1548"/>
                  <a:gd name="T69" fmla="*/ 433 h 1360"/>
                  <a:gd name="T70" fmla="*/ 1390 w 1548"/>
                  <a:gd name="T71" fmla="*/ 378 h 1360"/>
                  <a:gd name="T72" fmla="*/ 1454 w 1548"/>
                  <a:gd name="T73" fmla="*/ 387 h 1360"/>
                  <a:gd name="T74" fmla="*/ 1286 w 1548"/>
                  <a:gd name="T75" fmla="*/ 82 h 1360"/>
                  <a:gd name="T76" fmla="*/ 1130 w 1548"/>
                  <a:gd name="T77" fmla="*/ 0 h 1360"/>
                  <a:gd name="T78" fmla="*/ 923 w 1548"/>
                  <a:gd name="T79" fmla="*/ 90 h 1360"/>
                  <a:gd name="T80" fmla="*/ 886 w 1548"/>
                  <a:gd name="T81" fmla="*/ 155 h 1360"/>
                  <a:gd name="T82" fmla="*/ 584 w 1548"/>
                  <a:gd name="T83" fmla="*/ 165 h 1360"/>
                  <a:gd name="T84" fmla="*/ 464 w 1548"/>
                  <a:gd name="T85" fmla="*/ 243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8" h="1360">
                    <a:moveTo>
                      <a:pt x="464" y="243"/>
                    </a:moveTo>
                    <a:lnTo>
                      <a:pt x="455" y="380"/>
                    </a:lnTo>
                    <a:lnTo>
                      <a:pt x="101" y="485"/>
                    </a:lnTo>
                    <a:lnTo>
                      <a:pt x="0" y="584"/>
                    </a:lnTo>
                    <a:lnTo>
                      <a:pt x="54" y="726"/>
                    </a:lnTo>
                    <a:lnTo>
                      <a:pt x="193" y="749"/>
                    </a:lnTo>
                    <a:lnTo>
                      <a:pt x="240" y="795"/>
                    </a:lnTo>
                    <a:lnTo>
                      <a:pt x="354" y="711"/>
                    </a:lnTo>
                    <a:lnTo>
                      <a:pt x="519" y="697"/>
                    </a:lnTo>
                    <a:lnTo>
                      <a:pt x="364" y="756"/>
                    </a:lnTo>
                    <a:lnTo>
                      <a:pt x="349" y="909"/>
                    </a:lnTo>
                    <a:lnTo>
                      <a:pt x="280" y="938"/>
                    </a:lnTo>
                    <a:lnTo>
                      <a:pt x="416" y="987"/>
                    </a:lnTo>
                    <a:lnTo>
                      <a:pt x="526" y="1103"/>
                    </a:lnTo>
                    <a:lnTo>
                      <a:pt x="665" y="1245"/>
                    </a:lnTo>
                    <a:lnTo>
                      <a:pt x="934" y="1360"/>
                    </a:lnTo>
                    <a:lnTo>
                      <a:pt x="940" y="1142"/>
                    </a:lnTo>
                    <a:lnTo>
                      <a:pt x="1017" y="1136"/>
                    </a:lnTo>
                    <a:lnTo>
                      <a:pt x="1017" y="1208"/>
                    </a:lnTo>
                    <a:lnTo>
                      <a:pt x="1070" y="1247"/>
                    </a:lnTo>
                    <a:lnTo>
                      <a:pt x="1126" y="1199"/>
                    </a:lnTo>
                    <a:lnTo>
                      <a:pt x="1115" y="1130"/>
                    </a:lnTo>
                    <a:lnTo>
                      <a:pt x="1187" y="1113"/>
                    </a:lnTo>
                    <a:lnTo>
                      <a:pt x="1222" y="1058"/>
                    </a:lnTo>
                    <a:lnTo>
                      <a:pt x="1332" y="1138"/>
                    </a:lnTo>
                    <a:lnTo>
                      <a:pt x="1323" y="1069"/>
                    </a:lnTo>
                    <a:lnTo>
                      <a:pt x="1260" y="1037"/>
                    </a:lnTo>
                    <a:lnTo>
                      <a:pt x="1323" y="935"/>
                    </a:lnTo>
                    <a:lnTo>
                      <a:pt x="1306" y="871"/>
                    </a:lnTo>
                    <a:lnTo>
                      <a:pt x="1223" y="763"/>
                    </a:lnTo>
                    <a:lnTo>
                      <a:pt x="1153" y="744"/>
                    </a:lnTo>
                    <a:lnTo>
                      <a:pt x="1219" y="694"/>
                    </a:lnTo>
                    <a:lnTo>
                      <a:pt x="1548" y="645"/>
                    </a:lnTo>
                    <a:lnTo>
                      <a:pt x="1543" y="510"/>
                    </a:lnTo>
                    <a:lnTo>
                      <a:pt x="1346" y="433"/>
                    </a:lnTo>
                    <a:lnTo>
                      <a:pt x="1390" y="378"/>
                    </a:lnTo>
                    <a:lnTo>
                      <a:pt x="1454" y="387"/>
                    </a:lnTo>
                    <a:lnTo>
                      <a:pt x="1286" y="82"/>
                    </a:lnTo>
                    <a:lnTo>
                      <a:pt x="1130" y="0"/>
                    </a:lnTo>
                    <a:lnTo>
                      <a:pt x="923" y="90"/>
                    </a:lnTo>
                    <a:lnTo>
                      <a:pt x="886" y="155"/>
                    </a:lnTo>
                    <a:lnTo>
                      <a:pt x="584" y="165"/>
                    </a:lnTo>
                    <a:lnTo>
                      <a:pt x="464" y="2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7" name="Freeform 86">
                <a:extLst>
                  <a:ext uri="{FF2B5EF4-FFF2-40B4-BE49-F238E27FC236}">
                    <a16:creationId xmlns:a16="http://schemas.microsoft.com/office/drawing/2014/main" id="{016A9F69-9758-42F0-89E7-B5AAE26177A3}"/>
                  </a:ext>
                </a:extLst>
              </p:cNvPr>
              <p:cNvSpPr>
                <a:spLocks/>
              </p:cNvSpPr>
              <p:nvPr/>
            </p:nvSpPr>
            <p:spPr bwMode="auto">
              <a:xfrm>
                <a:off x="2530" y="1860"/>
                <a:ext cx="513" cy="385"/>
              </a:xfrm>
              <a:custGeom>
                <a:avLst/>
                <a:gdLst>
                  <a:gd name="T0" fmla="*/ 318 w 1539"/>
                  <a:gd name="T1" fmla="*/ 187 h 1154"/>
                  <a:gd name="T2" fmla="*/ 179 w 1539"/>
                  <a:gd name="T3" fmla="*/ 45 h 1154"/>
                  <a:gd name="T4" fmla="*/ 0 w 1539"/>
                  <a:gd name="T5" fmla="*/ 234 h 1154"/>
                  <a:gd name="T6" fmla="*/ 9 w 1539"/>
                  <a:gd name="T7" fmla="*/ 336 h 1154"/>
                  <a:gd name="T8" fmla="*/ 249 w 1539"/>
                  <a:gd name="T9" fmla="*/ 616 h 1154"/>
                  <a:gd name="T10" fmla="*/ 298 w 1539"/>
                  <a:gd name="T11" fmla="*/ 778 h 1154"/>
                  <a:gd name="T12" fmla="*/ 484 w 1539"/>
                  <a:gd name="T13" fmla="*/ 932 h 1154"/>
                  <a:gd name="T14" fmla="*/ 594 w 1539"/>
                  <a:gd name="T15" fmla="*/ 957 h 1154"/>
                  <a:gd name="T16" fmla="*/ 630 w 1539"/>
                  <a:gd name="T17" fmla="*/ 1039 h 1154"/>
                  <a:gd name="T18" fmla="*/ 767 w 1539"/>
                  <a:gd name="T19" fmla="*/ 1065 h 1154"/>
                  <a:gd name="T20" fmla="*/ 875 w 1539"/>
                  <a:gd name="T21" fmla="*/ 1154 h 1154"/>
                  <a:gd name="T22" fmla="*/ 891 w 1539"/>
                  <a:gd name="T23" fmla="*/ 1089 h 1154"/>
                  <a:gd name="T24" fmla="*/ 956 w 1539"/>
                  <a:gd name="T25" fmla="*/ 1100 h 1154"/>
                  <a:gd name="T26" fmla="*/ 1159 w 1539"/>
                  <a:gd name="T27" fmla="*/ 1022 h 1154"/>
                  <a:gd name="T28" fmla="*/ 1127 w 1539"/>
                  <a:gd name="T29" fmla="*/ 1088 h 1154"/>
                  <a:gd name="T30" fmla="*/ 1276 w 1539"/>
                  <a:gd name="T31" fmla="*/ 1083 h 1154"/>
                  <a:gd name="T32" fmla="*/ 1330 w 1539"/>
                  <a:gd name="T33" fmla="*/ 1123 h 1154"/>
                  <a:gd name="T34" fmla="*/ 1539 w 1539"/>
                  <a:gd name="T35" fmla="*/ 1019 h 1154"/>
                  <a:gd name="T36" fmla="*/ 1482 w 1539"/>
                  <a:gd name="T37" fmla="*/ 975 h 1154"/>
                  <a:gd name="T38" fmla="*/ 1488 w 1539"/>
                  <a:gd name="T39" fmla="*/ 805 h 1154"/>
                  <a:gd name="T40" fmla="*/ 1378 w 1539"/>
                  <a:gd name="T41" fmla="*/ 393 h 1154"/>
                  <a:gd name="T42" fmla="*/ 1282 w 1539"/>
                  <a:gd name="T43" fmla="*/ 298 h 1154"/>
                  <a:gd name="T44" fmla="*/ 1230 w 1539"/>
                  <a:gd name="T45" fmla="*/ 167 h 1154"/>
                  <a:gd name="T46" fmla="*/ 985 w 1539"/>
                  <a:gd name="T47" fmla="*/ 80 h 1154"/>
                  <a:gd name="T48" fmla="*/ 875 w 1539"/>
                  <a:gd name="T49" fmla="*/ 0 h 1154"/>
                  <a:gd name="T50" fmla="*/ 840 w 1539"/>
                  <a:gd name="T51" fmla="*/ 55 h 1154"/>
                  <a:gd name="T52" fmla="*/ 768 w 1539"/>
                  <a:gd name="T53" fmla="*/ 72 h 1154"/>
                  <a:gd name="T54" fmla="*/ 779 w 1539"/>
                  <a:gd name="T55" fmla="*/ 141 h 1154"/>
                  <a:gd name="T56" fmla="*/ 723 w 1539"/>
                  <a:gd name="T57" fmla="*/ 189 h 1154"/>
                  <a:gd name="T58" fmla="*/ 670 w 1539"/>
                  <a:gd name="T59" fmla="*/ 150 h 1154"/>
                  <a:gd name="T60" fmla="*/ 670 w 1539"/>
                  <a:gd name="T61" fmla="*/ 78 h 1154"/>
                  <a:gd name="T62" fmla="*/ 593 w 1539"/>
                  <a:gd name="T63" fmla="*/ 84 h 1154"/>
                  <a:gd name="T64" fmla="*/ 587 w 1539"/>
                  <a:gd name="T65" fmla="*/ 302 h 1154"/>
                  <a:gd name="T66" fmla="*/ 318 w 1539"/>
                  <a:gd name="T67" fmla="*/ 18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9" h="1154">
                    <a:moveTo>
                      <a:pt x="318" y="187"/>
                    </a:moveTo>
                    <a:lnTo>
                      <a:pt x="179" y="45"/>
                    </a:lnTo>
                    <a:lnTo>
                      <a:pt x="0" y="234"/>
                    </a:lnTo>
                    <a:lnTo>
                      <a:pt x="9" y="336"/>
                    </a:lnTo>
                    <a:lnTo>
                      <a:pt x="249" y="616"/>
                    </a:lnTo>
                    <a:lnTo>
                      <a:pt x="298" y="778"/>
                    </a:lnTo>
                    <a:lnTo>
                      <a:pt x="484" y="932"/>
                    </a:lnTo>
                    <a:lnTo>
                      <a:pt x="594" y="957"/>
                    </a:lnTo>
                    <a:lnTo>
                      <a:pt x="630" y="1039"/>
                    </a:lnTo>
                    <a:lnTo>
                      <a:pt x="767" y="1065"/>
                    </a:lnTo>
                    <a:lnTo>
                      <a:pt x="875" y="1154"/>
                    </a:lnTo>
                    <a:lnTo>
                      <a:pt x="891" y="1089"/>
                    </a:lnTo>
                    <a:lnTo>
                      <a:pt x="956" y="1100"/>
                    </a:lnTo>
                    <a:lnTo>
                      <a:pt x="1159" y="1022"/>
                    </a:lnTo>
                    <a:lnTo>
                      <a:pt x="1127" y="1088"/>
                    </a:lnTo>
                    <a:lnTo>
                      <a:pt x="1276" y="1083"/>
                    </a:lnTo>
                    <a:lnTo>
                      <a:pt x="1330" y="1123"/>
                    </a:lnTo>
                    <a:lnTo>
                      <a:pt x="1539" y="1019"/>
                    </a:lnTo>
                    <a:lnTo>
                      <a:pt x="1482" y="975"/>
                    </a:lnTo>
                    <a:lnTo>
                      <a:pt x="1488" y="805"/>
                    </a:lnTo>
                    <a:lnTo>
                      <a:pt x="1378" y="393"/>
                    </a:lnTo>
                    <a:lnTo>
                      <a:pt x="1282" y="298"/>
                    </a:lnTo>
                    <a:lnTo>
                      <a:pt x="1230" y="167"/>
                    </a:lnTo>
                    <a:lnTo>
                      <a:pt x="985" y="80"/>
                    </a:lnTo>
                    <a:lnTo>
                      <a:pt x="875" y="0"/>
                    </a:lnTo>
                    <a:lnTo>
                      <a:pt x="840" y="55"/>
                    </a:lnTo>
                    <a:lnTo>
                      <a:pt x="768" y="72"/>
                    </a:lnTo>
                    <a:lnTo>
                      <a:pt x="779" y="141"/>
                    </a:lnTo>
                    <a:lnTo>
                      <a:pt x="723" y="189"/>
                    </a:lnTo>
                    <a:lnTo>
                      <a:pt x="670" y="150"/>
                    </a:lnTo>
                    <a:lnTo>
                      <a:pt x="670" y="78"/>
                    </a:lnTo>
                    <a:lnTo>
                      <a:pt x="593" y="84"/>
                    </a:lnTo>
                    <a:lnTo>
                      <a:pt x="587" y="302"/>
                    </a:lnTo>
                    <a:lnTo>
                      <a:pt x="318" y="18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8" name="Freeform 87">
                <a:extLst>
                  <a:ext uri="{FF2B5EF4-FFF2-40B4-BE49-F238E27FC236}">
                    <a16:creationId xmlns:a16="http://schemas.microsoft.com/office/drawing/2014/main" id="{AC32F7FB-E7A7-4DEE-BC04-812B6050724C}"/>
                  </a:ext>
                </a:extLst>
              </p:cNvPr>
              <p:cNvSpPr>
                <a:spLocks/>
              </p:cNvSpPr>
              <p:nvPr/>
            </p:nvSpPr>
            <p:spPr bwMode="auto">
              <a:xfrm>
                <a:off x="3247" y="1593"/>
                <a:ext cx="418" cy="447"/>
              </a:xfrm>
              <a:custGeom>
                <a:avLst/>
                <a:gdLst>
                  <a:gd name="T0" fmla="*/ 1230 w 1253"/>
                  <a:gd name="T1" fmla="*/ 729 h 1341"/>
                  <a:gd name="T2" fmla="*/ 1132 w 1253"/>
                  <a:gd name="T3" fmla="*/ 576 h 1341"/>
                  <a:gd name="T4" fmla="*/ 1073 w 1253"/>
                  <a:gd name="T5" fmla="*/ 605 h 1341"/>
                  <a:gd name="T6" fmla="*/ 1019 w 1253"/>
                  <a:gd name="T7" fmla="*/ 562 h 1341"/>
                  <a:gd name="T8" fmla="*/ 1046 w 1253"/>
                  <a:gd name="T9" fmla="*/ 353 h 1341"/>
                  <a:gd name="T10" fmla="*/ 967 w 1253"/>
                  <a:gd name="T11" fmla="*/ 236 h 1341"/>
                  <a:gd name="T12" fmla="*/ 983 w 1253"/>
                  <a:gd name="T13" fmla="*/ 173 h 1341"/>
                  <a:gd name="T14" fmla="*/ 846 w 1253"/>
                  <a:gd name="T15" fmla="*/ 95 h 1341"/>
                  <a:gd name="T16" fmla="*/ 794 w 1253"/>
                  <a:gd name="T17" fmla="*/ 137 h 1341"/>
                  <a:gd name="T18" fmla="*/ 799 w 1253"/>
                  <a:gd name="T19" fmla="*/ 11 h 1341"/>
                  <a:gd name="T20" fmla="*/ 559 w 1253"/>
                  <a:gd name="T21" fmla="*/ 0 h 1341"/>
                  <a:gd name="T22" fmla="*/ 382 w 1253"/>
                  <a:gd name="T23" fmla="*/ 102 h 1341"/>
                  <a:gd name="T24" fmla="*/ 317 w 1253"/>
                  <a:gd name="T25" fmla="*/ 95 h 1341"/>
                  <a:gd name="T26" fmla="*/ 329 w 1253"/>
                  <a:gd name="T27" fmla="*/ 171 h 1341"/>
                  <a:gd name="T28" fmla="*/ 189 w 1253"/>
                  <a:gd name="T29" fmla="*/ 112 h 1341"/>
                  <a:gd name="T30" fmla="*/ 171 w 1253"/>
                  <a:gd name="T31" fmla="*/ 167 h 1341"/>
                  <a:gd name="T32" fmla="*/ 132 w 1253"/>
                  <a:gd name="T33" fmla="*/ 380 h 1341"/>
                  <a:gd name="T34" fmla="*/ 0 w 1253"/>
                  <a:gd name="T35" fmla="*/ 732 h 1341"/>
                  <a:gd name="T36" fmla="*/ 1 w 1253"/>
                  <a:gd name="T37" fmla="*/ 733 h 1341"/>
                  <a:gd name="T38" fmla="*/ 125 w 1253"/>
                  <a:gd name="T39" fmla="*/ 807 h 1341"/>
                  <a:gd name="T40" fmla="*/ 132 w 1253"/>
                  <a:gd name="T41" fmla="*/ 880 h 1341"/>
                  <a:gd name="T42" fmla="*/ 200 w 1253"/>
                  <a:gd name="T43" fmla="*/ 875 h 1341"/>
                  <a:gd name="T44" fmla="*/ 230 w 1253"/>
                  <a:gd name="T45" fmla="*/ 1013 h 1341"/>
                  <a:gd name="T46" fmla="*/ 294 w 1253"/>
                  <a:gd name="T47" fmla="*/ 1047 h 1341"/>
                  <a:gd name="T48" fmla="*/ 524 w 1253"/>
                  <a:gd name="T49" fmla="*/ 1036 h 1341"/>
                  <a:gd name="T50" fmla="*/ 491 w 1253"/>
                  <a:gd name="T51" fmla="*/ 970 h 1341"/>
                  <a:gd name="T52" fmla="*/ 614 w 1253"/>
                  <a:gd name="T53" fmla="*/ 1039 h 1341"/>
                  <a:gd name="T54" fmla="*/ 620 w 1253"/>
                  <a:gd name="T55" fmla="*/ 1110 h 1341"/>
                  <a:gd name="T56" fmla="*/ 783 w 1253"/>
                  <a:gd name="T57" fmla="*/ 1341 h 1341"/>
                  <a:gd name="T58" fmla="*/ 912 w 1253"/>
                  <a:gd name="T59" fmla="*/ 1329 h 1341"/>
                  <a:gd name="T60" fmla="*/ 890 w 1253"/>
                  <a:gd name="T61" fmla="*/ 1267 h 1341"/>
                  <a:gd name="T62" fmla="*/ 965 w 1253"/>
                  <a:gd name="T63" fmla="*/ 994 h 1341"/>
                  <a:gd name="T64" fmla="*/ 1082 w 1253"/>
                  <a:gd name="T65" fmla="*/ 932 h 1341"/>
                  <a:gd name="T66" fmla="*/ 1136 w 1253"/>
                  <a:gd name="T67" fmla="*/ 971 h 1341"/>
                  <a:gd name="T68" fmla="*/ 1196 w 1253"/>
                  <a:gd name="T69" fmla="*/ 891 h 1341"/>
                  <a:gd name="T70" fmla="*/ 1253 w 1253"/>
                  <a:gd name="T71" fmla="*/ 842 h 1341"/>
                  <a:gd name="T72" fmla="*/ 1230 w 1253"/>
                  <a:gd name="T73" fmla="*/ 72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3" h="1341">
                    <a:moveTo>
                      <a:pt x="1230" y="729"/>
                    </a:moveTo>
                    <a:lnTo>
                      <a:pt x="1132" y="576"/>
                    </a:lnTo>
                    <a:lnTo>
                      <a:pt x="1073" y="605"/>
                    </a:lnTo>
                    <a:lnTo>
                      <a:pt x="1019" y="562"/>
                    </a:lnTo>
                    <a:lnTo>
                      <a:pt x="1046" y="353"/>
                    </a:lnTo>
                    <a:lnTo>
                      <a:pt x="967" y="236"/>
                    </a:lnTo>
                    <a:lnTo>
                      <a:pt x="983" y="173"/>
                    </a:lnTo>
                    <a:lnTo>
                      <a:pt x="846" y="95"/>
                    </a:lnTo>
                    <a:lnTo>
                      <a:pt x="794" y="137"/>
                    </a:lnTo>
                    <a:lnTo>
                      <a:pt x="799" y="11"/>
                    </a:lnTo>
                    <a:lnTo>
                      <a:pt x="559" y="0"/>
                    </a:lnTo>
                    <a:lnTo>
                      <a:pt x="382" y="102"/>
                    </a:lnTo>
                    <a:lnTo>
                      <a:pt x="317" y="95"/>
                    </a:lnTo>
                    <a:lnTo>
                      <a:pt x="329" y="171"/>
                    </a:lnTo>
                    <a:lnTo>
                      <a:pt x="189" y="112"/>
                    </a:lnTo>
                    <a:lnTo>
                      <a:pt x="171" y="167"/>
                    </a:lnTo>
                    <a:lnTo>
                      <a:pt x="132" y="380"/>
                    </a:lnTo>
                    <a:lnTo>
                      <a:pt x="0" y="732"/>
                    </a:lnTo>
                    <a:lnTo>
                      <a:pt x="1" y="733"/>
                    </a:lnTo>
                    <a:lnTo>
                      <a:pt x="125" y="807"/>
                    </a:lnTo>
                    <a:lnTo>
                      <a:pt x="132" y="880"/>
                    </a:lnTo>
                    <a:lnTo>
                      <a:pt x="200" y="875"/>
                    </a:lnTo>
                    <a:lnTo>
                      <a:pt x="230" y="1013"/>
                    </a:lnTo>
                    <a:lnTo>
                      <a:pt x="294" y="1047"/>
                    </a:lnTo>
                    <a:lnTo>
                      <a:pt x="524" y="1036"/>
                    </a:lnTo>
                    <a:lnTo>
                      <a:pt x="491" y="970"/>
                    </a:lnTo>
                    <a:lnTo>
                      <a:pt x="614" y="1039"/>
                    </a:lnTo>
                    <a:lnTo>
                      <a:pt x="620" y="1110"/>
                    </a:lnTo>
                    <a:lnTo>
                      <a:pt x="783" y="1341"/>
                    </a:lnTo>
                    <a:lnTo>
                      <a:pt x="912" y="1329"/>
                    </a:lnTo>
                    <a:lnTo>
                      <a:pt x="890" y="1267"/>
                    </a:lnTo>
                    <a:lnTo>
                      <a:pt x="965" y="994"/>
                    </a:lnTo>
                    <a:lnTo>
                      <a:pt x="1082" y="932"/>
                    </a:lnTo>
                    <a:lnTo>
                      <a:pt x="1136" y="971"/>
                    </a:lnTo>
                    <a:lnTo>
                      <a:pt x="1196" y="891"/>
                    </a:lnTo>
                    <a:lnTo>
                      <a:pt x="1253" y="842"/>
                    </a:lnTo>
                    <a:lnTo>
                      <a:pt x="1230" y="72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59" name="Freeform 88">
                <a:extLst>
                  <a:ext uri="{FF2B5EF4-FFF2-40B4-BE49-F238E27FC236}">
                    <a16:creationId xmlns:a16="http://schemas.microsoft.com/office/drawing/2014/main" id="{36DF0B71-458C-45A1-B4E2-2E6F46D7E98B}"/>
                  </a:ext>
                </a:extLst>
              </p:cNvPr>
              <p:cNvSpPr>
                <a:spLocks/>
              </p:cNvSpPr>
              <p:nvPr/>
            </p:nvSpPr>
            <p:spPr bwMode="auto">
              <a:xfrm>
                <a:off x="2799" y="1518"/>
                <a:ext cx="511" cy="398"/>
              </a:xfrm>
              <a:custGeom>
                <a:avLst/>
                <a:gdLst>
                  <a:gd name="T0" fmla="*/ 1517 w 1535"/>
                  <a:gd name="T1" fmla="*/ 392 h 1192"/>
                  <a:gd name="T2" fmla="*/ 1535 w 1535"/>
                  <a:gd name="T3" fmla="*/ 337 h 1192"/>
                  <a:gd name="T4" fmla="*/ 1364 w 1535"/>
                  <a:gd name="T5" fmla="*/ 335 h 1192"/>
                  <a:gd name="T6" fmla="*/ 1245 w 1535"/>
                  <a:gd name="T7" fmla="*/ 259 h 1192"/>
                  <a:gd name="T8" fmla="*/ 1175 w 1535"/>
                  <a:gd name="T9" fmla="*/ 288 h 1192"/>
                  <a:gd name="T10" fmla="*/ 1126 w 1535"/>
                  <a:gd name="T11" fmla="*/ 243 h 1192"/>
                  <a:gd name="T12" fmla="*/ 1123 w 1535"/>
                  <a:gd name="T13" fmla="*/ 163 h 1192"/>
                  <a:gd name="T14" fmla="*/ 969 w 1535"/>
                  <a:gd name="T15" fmla="*/ 167 h 1192"/>
                  <a:gd name="T16" fmla="*/ 955 w 1535"/>
                  <a:gd name="T17" fmla="*/ 104 h 1192"/>
                  <a:gd name="T18" fmla="*/ 838 w 1535"/>
                  <a:gd name="T19" fmla="*/ 65 h 1192"/>
                  <a:gd name="T20" fmla="*/ 702 w 1535"/>
                  <a:gd name="T21" fmla="*/ 128 h 1192"/>
                  <a:gd name="T22" fmla="*/ 633 w 1535"/>
                  <a:gd name="T23" fmla="*/ 119 h 1192"/>
                  <a:gd name="T24" fmla="*/ 433 w 1535"/>
                  <a:gd name="T25" fmla="*/ 36 h 1192"/>
                  <a:gd name="T26" fmla="*/ 384 w 1535"/>
                  <a:gd name="T27" fmla="*/ 79 h 1192"/>
                  <a:gd name="T28" fmla="*/ 144 w 1535"/>
                  <a:gd name="T29" fmla="*/ 0 h 1192"/>
                  <a:gd name="T30" fmla="*/ 133 w 1535"/>
                  <a:gd name="T31" fmla="*/ 49 h 1192"/>
                  <a:gd name="T32" fmla="*/ 301 w 1535"/>
                  <a:gd name="T33" fmla="*/ 354 h 1192"/>
                  <a:gd name="T34" fmla="*/ 237 w 1535"/>
                  <a:gd name="T35" fmla="*/ 345 h 1192"/>
                  <a:gd name="T36" fmla="*/ 193 w 1535"/>
                  <a:gd name="T37" fmla="*/ 400 h 1192"/>
                  <a:gd name="T38" fmla="*/ 390 w 1535"/>
                  <a:gd name="T39" fmla="*/ 477 h 1192"/>
                  <a:gd name="T40" fmla="*/ 395 w 1535"/>
                  <a:gd name="T41" fmla="*/ 612 h 1192"/>
                  <a:gd name="T42" fmla="*/ 66 w 1535"/>
                  <a:gd name="T43" fmla="*/ 661 h 1192"/>
                  <a:gd name="T44" fmla="*/ 0 w 1535"/>
                  <a:gd name="T45" fmla="*/ 711 h 1192"/>
                  <a:gd name="T46" fmla="*/ 70 w 1535"/>
                  <a:gd name="T47" fmla="*/ 730 h 1192"/>
                  <a:gd name="T48" fmla="*/ 153 w 1535"/>
                  <a:gd name="T49" fmla="*/ 838 h 1192"/>
                  <a:gd name="T50" fmla="*/ 170 w 1535"/>
                  <a:gd name="T51" fmla="*/ 902 h 1192"/>
                  <a:gd name="T52" fmla="*/ 107 w 1535"/>
                  <a:gd name="T53" fmla="*/ 1004 h 1192"/>
                  <a:gd name="T54" fmla="*/ 170 w 1535"/>
                  <a:gd name="T55" fmla="*/ 1036 h 1192"/>
                  <a:gd name="T56" fmla="*/ 179 w 1535"/>
                  <a:gd name="T57" fmla="*/ 1105 h 1192"/>
                  <a:gd name="T58" fmla="*/ 424 w 1535"/>
                  <a:gd name="T59" fmla="*/ 1192 h 1192"/>
                  <a:gd name="T60" fmla="*/ 706 w 1535"/>
                  <a:gd name="T61" fmla="*/ 1174 h 1192"/>
                  <a:gd name="T62" fmla="*/ 791 w 1535"/>
                  <a:gd name="T63" fmla="*/ 1065 h 1192"/>
                  <a:gd name="T64" fmla="*/ 920 w 1535"/>
                  <a:gd name="T65" fmla="*/ 1047 h 1192"/>
                  <a:gd name="T66" fmla="*/ 1141 w 1535"/>
                  <a:gd name="T67" fmla="*/ 1042 h 1192"/>
                  <a:gd name="T68" fmla="*/ 1193 w 1535"/>
                  <a:gd name="T69" fmla="*/ 1095 h 1192"/>
                  <a:gd name="T70" fmla="*/ 1347 w 1535"/>
                  <a:gd name="T71" fmla="*/ 958 h 1192"/>
                  <a:gd name="T72" fmla="*/ 1346 w 1535"/>
                  <a:gd name="T73" fmla="*/ 957 h 1192"/>
                  <a:gd name="T74" fmla="*/ 1478 w 1535"/>
                  <a:gd name="T75" fmla="*/ 605 h 1192"/>
                  <a:gd name="T76" fmla="*/ 1517 w 1535"/>
                  <a:gd name="T77" fmla="*/ 3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5" h="1192">
                    <a:moveTo>
                      <a:pt x="1517" y="392"/>
                    </a:moveTo>
                    <a:lnTo>
                      <a:pt x="1535" y="337"/>
                    </a:lnTo>
                    <a:lnTo>
                      <a:pt x="1364" y="335"/>
                    </a:lnTo>
                    <a:lnTo>
                      <a:pt x="1245" y="259"/>
                    </a:lnTo>
                    <a:lnTo>
                      <a:pt x="1175" y="288"/>
                    </a:lnTo>
                    <a:lnTo>
                      <a:pt x="1126" y="243"/>
                    </a:lnTo>
                    <a:lnTo>
                      <a:pt x="1123" y="163"/>
                    </a:lnTo>
                    <a:lnTo>
                      <a:pt x="969" y="167"/>
                    </a:lnTo>
                    <a:lnTo>
                      <a:pt x="955" y="104"/>
                    </a:lnTo>
                    <a:lnTo>
                      <a:pt x="838" y="65"/>
                    </a:lnTo>
                    <a:lnTo>
                      <a:pt x="702" y="128"/>
                    </a:lnTo>
                    <a:lnTo>
                      <a:pt x="633" y="119"/>
                    </a:lnTo>
                    <a:lnTo>
                      <a:pt x="433" y="36"/>
                    </a:lnTo>
                    <a:lnTo>
                      <a:pt x="384" y="79"/>
                    </a:lnTo>
                    <a:lnTo>
                      <a:pt x="144" y="0"/>
                    </a:lnTo>
                    <a:lnTo>
                      <a:pt x="133" y="49"/>
                    </a:lnTo>
                    <a:lnTo>
                      <a:pt x="301" y="354"/>
                    </a:lnTo>
                    <a:lnTo>
                      <a:pt x="237" y="345"/>
                    </a:lnTo>
                    <a:lnTo>
                      <a:pt x="193" y="400"/>
                    </a:lnTo>
                    <a:lnTo>
                      <a:pt x="390" y="477"/>
                    </a:lnTo>
                    <a:lnTo>
                      <a:pt x="395" y="612"/>
                    </a:lnTo>
                    <a:lnTo>
                      <a:pt x="66" y="661"/>
                    </a:lnTo>
                    <a:lnTo>
                      <a:pt x="0" y="711"/>
                    </a:lnTo>
                    <a:lnTo>
                      <a:pt x="70" y="730"/>
                    </a:lnTo>
                    <a:lnTo>
                      <a:pt x="153" y="838"/>
                    </a:lnTo>
                    <a:lnTo>
                      <a:pt x="170" y="902"/>
                    </a:lnTo>
                    <a:lnTo>
                      <a:pt x="107" y="1004"/>
                    </a:lnTo>
                    <a:lnTo>
                      <a:pt x="170" y="1036"/>
                    </a:lnTo>
                    <a:lnTo>
                      <a:pt x="179" y="1105"/>
                    </a:lnTo>
                    <a:lnTo>
                      <a:pt x="424" y="1192"/>
                    </a:lnTo>
                    <a:lnTo>
                      <a:pt x="706" y="1174"/>
                    </a:lnTo>
                    <a:lnTo>
                      <a:pt x="791" y="1065"/>
                    </a:lnTo>
                    <a:lnTo>
                      <a:pt x="920" y="1047"/>
                    </a:lnTo>
                    <a:lnTo>
                      <a:pt x="1141" y="1042"/>
                    </a:lnTo>
                    <a:lnTo>
                      <a:pt x="1193" y="1095"/>
                    </a:lnTo>
                    <a:lnTo>
                      <a:pt x="1347" y="958"/>
                    </a:lnTo>
                    <a:lnTo>
                      <a:pt x="1346" y="957"/>
                    </a:lnTo>
                    <a:lnTo>
                      <a:pt x="1478" y="605"/>
                    </a:lnTo>
                    <a:lnTo>
                      <a:pt x="1517" y="39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0" name="Freeform 89">
                <a:extLst>
                  <a:ext uri="{FF2B5EF4-FFF2-40B4-BE49-F238E27FC236}">
                    <a16:creationId xmlns:a16="http://schemas.microsoft.com/office/drawing/2014/main" id="{9EDC7790-1E28-46D4-9A84-BF81504929DF}"/>
                  </a:ext>
                </a:extLst>
              </p:cNvPr>
              <p:cNvSpPr>
                <a:spLocks/>
              </p:cNvSpPr>
              <p:nvPr/>
            </p:nvSpPr>
            <p:spPr bwMode="auto">
              <a:xfrm>
                <a:off x="3196" y="1838"/>
                <a:ext cx="419" cy="527"/>
              </a:xfrm>
              <a:custGeom>
                <a:avLst/>
                <a:gdLst>
                  <a:gd name="T0" fmla="*/ 773 w 1257"/>
                  <a:gd name="T1" fmla="*/ 377 h 1582"/>
                  <a:gd name="T2" fmla="*/ 767 w 1257"/>
                  <a:gd name="T3" fmla="*/ 306 h 1582"/>
                  <a:gd name="T4" fmla="*/ 644 w 1257"/>
                  <a:gd name="T5" fmla="*/ 237 h 1582"/>
                  <a:gd name="T6" fmla="*/ 677 w 1257"/>
                  <a:gd name="T7" fmla="*/ 303 h 1582"/>
                  <a:gd name="T8" fmla="*/ 447 w 1257"/>
                  <a:gd name="T9" fmla="*/ 314 h 1582"/>
                  <a:gd name="T10" fmla="*/ 383 w 1257"/>
                  <a:gd name="T11" fmla="*/ 280 h 1582"/>
                  <a:gd name="T12" fmla="*/ 353 w 1257"/>
                  <a:gd name="T13" fmla="*/ 142 h 1582"/>
                  <a:gd name="T14" fmla="*/ 285 w 1257"/>
                  <a:gd name="T15" fmla="*/ 147 h 1582"/>
                  <a:gd name="T16" fmla="*/ 278 w 1257"/>
                  <a:gd name="T17" fmla="*/ 74 h 1582"/>
                  <a:gd name="T18" fmla="*/ 154 w 1257"/>
                  <a:gd name="T19" fmla="*/ 0 h 1582"/>
                  <a:gd name="T20" fmla="*/ 0 w 1257"/>
                  <a:gd name="T21" fmla="*/ 137 h 1582"/>
                  <a:gd name="T22" fmla="*/ 79 w 1257"/>
                  <a:gd name="T23" fmla="*/ 342 h 1582"/>
                  <a:gd name="T24" fmla="*/ 60 w 1257"/>
                  <a:gd name="T25" fmla="*/ 412 h 1582"/>
                  <a:gd name="T26" fmla="*/ 123 w 1257"/>
                  <a:gd name="T27" fmla="*/ 439 h 1582"/>
                  <a:gd name="T28" fmla="*/ 20 w 1257"/>
                  <a:gd name="T29" fmla="*/ 763 h 1582"/>
                  <a:gd name="T30" fmla="*/ 81 w 1257"/>
                  <a:gd name="T31" fmla="*/ 742 h 1582"/>
                  <a:gd name="T32" fmla="*/ 115 w 1257"/>
                  <a:gd name="T33" fmla="*/ 812 h 1582"/>
                  <a:gd name="T34" fmla="*/ 37 w 1257"/>
                  <a:gd name="T35" fmla="*/ 938 h 1582"/>
                  <a:gd name="T36" fmla="*/ 51 w 1257"/>
                  <a:gd name="T37" fmla="*/ 1071 h 1582"/>
                  <a:gd name="T38" fmla="*/ 98 w 1257"/>
                  <a:gd name="T39" fmla="*/ 1117 h 1582"/>
                  <a:gd name="T40" fmla="*/ 97 w 1257"/>
                  <a:gd name="T41" fmla="*/ 1182 h 1582"/>
                  <a:gd name="T42" fmla="*/ 243 w 1257"/>
                  <a:gd name="T43" fmla="*/ 1186 h 1582"/>
                  <a:gd name="T44" fmla="*/ 169 w 1257"/>
                  <a:gd name="T45" fmla="*/ 1381 h 1582"/>
                  <a:gd name="T46" fmla="*/ 273 w 1257"/>
                  <a:gd name="T47" fmla="*/ 1450 h 1582"/>
                  <a:gd name="T48" fmla="*/ 253 w 1257"/>
                  <a:gd name="T49" fmla="*/ 1515 h 1582"/>
                  <a:gd name="T50" fmla="*/ 462 w 1257"/>
                  <a:gd name="T51" fmla="*/ 1582 h 1582"/>
                  <a:gd name="T52" fmla="*/ 530 w 1257"/>
                  <a:gd name="T53" fmla="*/ 1565 h 1582"/>
                  <a:gd name="T54" fmla="*/ 497 w 1257"/>
                  <a:gd name="T55" fmla="*/ 1509 h 1582"/>
                  <a:gd name="T56" fmla="*/ 547 w 1257"/>
                  <a:gd name="T57" fmla="*/ 1468 h 1582"/>
                  <a:gd name="T58" fmla="*/ 643 w 1257"/>
                  <a:gd name="T59" fmla="*/ 1557 h 1582"/>
                  <a:gd name="T60" fmla="*/ 729 w 1257"/>
                  <a:gd name="T61" fmla="*/ 1525 h 1582"/>
                  <a:gd name="T62" fmla="*/ 760 w 1257"/>
                  <a:gd name="T63" fmla="*/ 1468 h 1582"/>
                  <a:gd name="T64" fmla="*/ 869 w 1257"/>
                  <a:gd name="T65" fmla="*/ 1483 h 1582"/>
                  <a:gd name="T66" fmla="*/ 869 w 1257"/>
                  <a:gd name="T67" fmla="*/ 1402 h 1582"/>
                  <a:gd name="T68" fmla="*/ 938 w 1257"/>
                  <a:gd name="T69" fmla="*/ 1287 h 1582"/>
                  <a:gd name="T70" fmla="*/ 1068 w 1257"/>
                  <a:gd name="T71" fmla="*/ 1225 h 1582"/>
                  <a:gd name="T72" fmla="*/ 1097 w 1257"/>
                  <a:gd name="T73" fmla="*/ 1156 h 1582"/>
                  <a:gd name="T74" fmla="*/ 1174 w 1257"/>
                  <a:gd name="T75" fmla="*/ 1176 h 1582"/>
                  <a:gd name="T76" fmla="*/ 1203 w 1257"/>
                  <a:gd name="T77" fmla="*/ 1121 h 1582"/>
                  <a:gd name="T78" fmla="*/ 1222 w 1257"/>
                  <a:gd name="T79" fmla="*/ 1128 h 1582"/>
                  <a:gd name="T80" fmla="*/ 1257 w 1257"/>
                  <a:gd name="T81" fmla="*/ 1063 h 1582"/>
                  <a:gd name="T82" fmla="*/ 1199 w 1257"/>
                  <a:gd name="T83" fmla="*/ 1035 h 1582"/>
                  <a:gd name="T84" fmla="*/ 1139 w 1257"/>
                  <a:gd name="T85" fmla="*/ 910 h 1582"/>
                  <a:gd name="T86" fmla="*/ 1073 w 1257"/>
                  <a:gd name="T87" fmla="*/ 910 h 1582"/>
                  <a:gd name="T88" fmla="*/ 966 w 1257"/>
                  <a:gd name="T89" fmla="*/ 810 h 1582"/>
                  <a:gd name="T90" fmla="*/ 984 w 1257"/>
                  <a:gd name="T91" fmla="*/ 677 h 1582"/>
                  <a:gd name="T92" fmla="*/ 936 w 1257"/>
                  <a:gd name="T93" fmla="*/ 608 h 1582"/>
                  <a:gd name="T94" fmla="*/ 773 w 1257"/>
                  <a:gd name="T95" fmla="*/ 377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7" h="1582">
                    <a:moveTo>
                      <a:pt x="773" y="377"/>
                    </a:moveTo>
                    <a:lnTo>
                      <a:pt x="767" y="306"/>
                    </a:lnTo>
                    <a:lnTo>
                      <a:pt x="644" y="237"/>
                    </a:lnTo>
                    <a:lnTo>
                      <a:pt x="677" y="303"/>
                    </a:lnTo>
                    <a:lnTo>
                      <a:pt x="447" y="314"/>
                    </a:lnTo>
                    <a:lnTo>
                      <a:pt x="383" y="280"/>
                    </a:lnTo>
                    <a:lnTo>
                      <a:pt x="353" y="142"/>
                    </a:lnTo>
                    <a:lnTo>
                      <a:pt x="285" y="147"/>
                    </a:lnTo>
                    <a:lnTo>
                      <a:pt x="278" y="74"/>
                    </a:lnTo>
                    <a:lnTo>
                      <a:pt x="154" y="0"/>
                    </a:lnTo>
                    <a:lnTo>
                      <a:pt x="0" y="137"/>
                    </a:lnTo>
                    <a:lnTo>
                      <a:pt x="79" y="342"/>
                    </a:lnTo>
                    <a:lnTo>
                      <a:pt x="60" y="412"/>
                    </a:lnTo>
                    <a:lnTo>
                      <a:pt x="123" y="439"/>
                    </a:lnTo>
                    <a:lnTo>
                      <a:pt x="20" y="763"/>
                    </a:lnTo>
                    <a:lnTo>
                      <a:pt x="81" y="742"/>
                    </a:lnTo>
                    <a:lnTo>
                      <a:pt x="115" y="812"/>
                    </a:lnTo>
                    <a:lnTo>
                      <a:pt x="37" y="938"/>
                    </a:lnTo>
                    <a:lnTo>
                      <a:pt x="51" y="1071"/>
                    </a:lnTo>
                    <a:lnTo>
                      <a:pt x="98" y="1117"/>
                    </a:lnTo>
                    <a:lnTo>
                      <a:pt x="97" y="1182"/>
                    </a:lnTo>
                    <a:lnTo>
                      <a:pt x="243" y="1186"/>
                    </a:lnTo>
                    <a:lnTo>
                      <a:pt x="169" y="1381"/>
                    </a:lnTo>
                    <a:lnTo>
                      <a:pt x="273" y="1450"/>
                    </a:lnTo>
                    <a:lnTo>
                      <a:pt x="253" y="1515"/>
                    </a:lnTo>
                    <a:lnTo>
                      <a:pt x="462" y="1582"/>
                    </a:lnTo>
                    <a:lnTo>
                      <a:pt x="530" y="1565"/>
                    </a:lnTo>
                    <a:lnTo>
                      <a:pt x="497" y="1509"/>
                    </a:lnTo>
                    <a:lnTo>
                      <a:pt x="547" y="1468"/>
                    </a:lnTo>
                    <a:lnTo>
                      <a:pt x="643" y="1557"/>
                    </a:lnTo>
                    <a:lnTo>
                      <a:pt x="729" y="1525"/>
                    </a:lnTo>
                    <a:lnTo>
                      <a:pt x="760" y="1468"/>
                    </a:lnTo>
                    <a:lnTo>
                      <a:pt x="869" y="1483"/>
                    </a:lnTo>
                    <a:lnTo>
                      <a:pt x="869" y="1402"/>
                    </a:lnTo>
                    <a:lnTo>
                      <a:pt x="938" y="1287"/>
                    </a:lnTo>
                    <a:lnTo>
                      <a:pt x="1068" y="1225"/>
                    </a:lnTo>
                    <a:lnTo>
                      <a:pt x="1097" y="1156"/>
                    </a:lnTo>
                    <a:lnTo>
                      <a:pt x="1174" y="1176"/>
                    </a:lnTo>
                    <a:lnTo>
                      <a:pt x="1203" y="1121"/>
                    </a:lnTo>
                    <a:lnTo>
                      <a:pt x="1222" y="1128"/>
                    </a:lnTo>
                    <a:lnTo>
                      <a:pt x="1257" y="1063"/>
                    </a:lnTo>
                    <a:lnTo>
                      <a:pt x="1199" y="1035"/>
                    </a:lnTo>
                    <a:lnTo>
                      <a:pt x="1139" y="910"/>
                    </a:lnTo>
                    <a:lnTo>
                      <a:pt x="1073" y="910"/>
                    </a:lnTo>
                    <a:lnTo>
                      <a:pt x="966" y="810"/>
                    </a:lnTo>
                    <a:lnTo>
                      <a:pt x="984" y="677"/>
                    </a:lnTo>
                    <a:lnTo>
                      <a:pt x="936" y="608"/>
                    </a:lnTo>
                    <a:lnTo>
                      <a:pt x="773" y="377"/>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1" name="Freeform 90">
                <a:extLst>
                  <a:ext uri="{FF2B5EF4-FFF2-40B4-BE49-F238E27FC236}">
                    <a16:creationId xmlns:a16="http://schemas.microsoft.com/office/drawing/2014/main" id="{F7D54267-938D-435F-8BBD-DEBE0B901126}"/>
                  </a:ext>
                </a:extLst>
              </p:cNvPr>
              <p:cNvSpPr>
                <a:spLocks/>
              </p:cNvSpPr>
              <p:nvPr/>
            </p:nvSpPr>
            <p:spPr bwMode="auto">
              <a:xfrm>
                <a:off x="3418" y="2211"/>
                <a:ext cx="420" cy="446"/>
              </a:xfrm>
              <a:custGeom>
                <a:avLst/>
                <a:gdLst>
                  <a:gd name="T0" fmla="*/ 556 w 1258"/>
                  <a:gd name="T1" fmla="*/ 7 h 1336"/>
                  <a:gd name="T2" fmla="*/ 537 w 1258"/>
                  <a:gd name="T3" fmla="*/ 0 h 1336"/>
                  <a:gd name="T4" fmla="*/ 508 w 1258"/>
                  <a:gd name="T5" fmla="*/ 55 h 1336"/>
                  <a:gd name="T6" fmla="*/ 431 w 1258"/>
                  <a:gd name="T7" fmla="*/ 35 h 1336"/>
                  <a:gd name="T8" fmla="*/ 402 w 1258"/>
                  <a:gd name="T9" fmla="*/ 104 h 1336"/>
                  <a:gd name="T10" fmla="*/ 272 w 1258"/>
                  <a:gd name="T11" fmla="*/ 166 h 1336"/>
                  <a:gd name="T12" fmla="*/ 203 w 1258"/>
                  <a:gd name="T13" fmla="*/ 281 h 1336"/>
                  <a:gd name="T14" fmla="*/ 203 w 1258"/>
                  <a:gd name="T15" fmla="*/ 362 h 1336"/>
                  <a:gd name="T16" fmla="*/ 199 w 1258"/>
                  <a:gd name="T17" fmla="*/ 479 h 1336"/>
                  <a:gd name="T18" fmla="*/ 308 w 1258"/>
                  <a:gd name="T19" fmla="*/ 561 h 1336"/>
                  <a:gd name="T20" fmla="*/ 293 w 1258"/>
                  <a:gd name="T21" fmla="*/ 634 h 1336"/>
                  <a:gd name="T22" fmla="*/ 233 w 1258"/>
                  <a:gd name="T23" fmla="*/ 659 h 1336"/>
                  <a:gd name="T24" fmla="*/ 141 w 1258"/>
                  <a:gd name="T25" fmla="*/ 843 h 1336"/>
                  <a:gd name="T26" fmla="*/ 78 w 1258"/>
                  <a:gd name="T27" fmla="*/ 856 h 1336"/>
                  <a:gd name="T28" fmla="*/ 0 w 1258"/>
                  <a:gd name="T29" fmla="*/ 944 h 1336"/>
                  <a:gd name="T30" fmla="*/ 1 w 1258"/>
                  <a:gd name="T31" fmla="*/ 944 h 1336"/>
                  <a:gd name="T32" fmla="*/ 144 w 1258"/>
                  <a:gd name="T33" fmla="*/ 1012 h 1336"/>
                  <a:gd name="T34" fmla="*/ 142 w 1258"/>
                  <a:gd name="T35" fmla="*/ 1120 h 1336"/>
                  <a:gd name="T36" fmla="*/ 361 w 1258"/>
                  <a:gd name="T37" fmla="*/ 1095 h 1336"/>
                  <a:gd name="T38" fmla="*/ 525 w 1258"/>
                  <a:gd name="T39" fmla="*/ 1224 h 1336"/>
                  <a:gd name="T40" fmla="*/ 479 w 1258"/>
                  <a:gd name="T41" fmla="*/ 1287 h 1336"/>
                  <a:gd name="T42" fmla="*/ 611 w 1258"/>
                  <a:gd name="T43" fmla="*/ 1336 h 1336"/>
                  <a:gd name="T44" fmla="*/ 648 w 1258"/>
                  <a:gd name="T45" fmla="*/ 1275 h 1336"/>
                  <a:gd name="T46" fmla="*/ 706 w 1258"/>
                  <a:gd name="T47" fmla="*/ 1302 h 1336"/>
                  <a:gd name="T48" fmla="*/ 813 w 1258"/>
                  <a:gd name="T49" fmla="*/ 1210 h 1336"/>
                  <a:gd name="T50" fmla="*/ 945 w 1258"/>
                  <a:gd name="T51" fmla="*/ 1181 h 1336"/>
                  <a:gd name="T52" fmla="*/ 1056 w 1258"/>
                  <a:gd name="T53" fmla="*/ 1074 h 1336"/>
                  <a:gd name="T54" fmla="*/ 1258 w 1258"/>
                  <a:gd name="T55" fmla="*/ 984 h 1336"/>
                  <a:gd name="T56" fmla="*/ 1244 w 1258"/>
                  <a:gd name="T57" fmla="*/ 847 h 1336"/>
                  <a:gd name="T58" fmla="*/ 1135 w 1258"/>
                  <a:gd name="T59" fmla="*/ 779 h 1336"/>
                  <a:gd name="T60" fmla="*/ 987 w 1258"/>
                  <a:gd name="T61" fmla="*/ 768 h 1336"/>
                  <a:gd name="T62" fmla="*/ 985 w 1258"/>
                  <a:gd name="T63" fmla="*/ 702 h 1336"/>
                  <a:gd name="T64" fmla="*/ 920 w 1258"/>
                  <a:gd name="T65" fmla="*/ 668 h 1336"/>
                  <a:gd name="T66" fmla="*/ 939 w 1258"/>
                  <a:gd name="T67" fmla="*/ 590 h 1336"/>
                  <a:gd name="T68" fmla="*/ 899 w 1258"/>
                  <a:gd name="T69" fmla="*/ 471 h 1336"/>
                  <a:gd name="T70" fmla="*/ 746 w 1258"/>
                  <a:gd name="T71" fmla="*/ 246 h 1336"/>
                  <a:gd name="T72" fmla="*/ 815 w 1258"/>
                  <a:gd name="T73" fmla="*/ 124 h 1336"/>
                  <a:gd name="T74" fmla="*/ 787 w 1258"/>
                  <a:gd name="T75" fmla="*/ 64 h 1336"/>
                  <a:gd name="T76" fmla="*/ 749 w 1258"/>
                  <a:gd name="T77" fmla="*/ 8 h 1336"/>
                  <a:gd name="T78" fmla="*/ 616 w 1258"/>
                  <a:gd name="T79" fmla="*/ 32 h 1336"/>
                  <a:gd name="T80" fmla="*/ 556 w 1258"/>
                  <a:gd name="T81" fmla="*/ 7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8" h="1336">
                    <a:moveTo>
                      <a:pt x="556" y="7"/>
                    </a:moveTo>
                    <a:lnTo>
                      <a:pt x="537" y="0"/>
                    </a:lnTo>
                    <a:lnTo>
                      <a:pt x="508" y="55"/>
                    </a:lnTo>
                    <a:lnTo>
                      <a:pt x="431" y="35"/>
                    </a:lnTo>
                    <a:lnTo>
                      <a:pt x="402" y="104"/>
                    </a:lnTo>
                    <a:lnTo>
                      <a:pt x="272" y="166"/>
                    </a:lnTo>
                    <a:lnTo>
                      <a:pt x="203" y="281"/>
                    </a:lnTo>
                    <a:lnTo>
                      <a:pt x="203" y="362"/>
                    </a:lnTo>
                    <a:lnTo>
                      <a:pt x="199" y="479"/>
                    </a:lnTo>
                    <a:lnTo>
                      <a:pt x="308" y="561"/>
                    </a:lnTo>
                    <a:lnTo>
                      <a:pt x="293" y="634"/>
                    </a:lnTo>
                    <a:lnTo>
                      <a:pt x="233" y="659"/>
                    </a:lnTo>
                    <a:lnTo>
                      <a:pt x="141" y="843"/>
                    </a:lnTo>
                    <a:lnTo>
                      <a:pt x="78" y="856"/>
                    </a:lnTo>
                    <a:lnTo>
                      <a:pt x="0" y="944"/>
                    </a:lnTo>
                    <a:lnTo>
                      <a:pt x="1" y="944"/>
                    </a:lnTo>
                    <a:lnTo>
                      <a:pt x="144" y="1012"/>
                    </a:lnTo>
                    <a:lnTo>
                      <a:pt x="142" y="1120"/>
                    </a:lnTo>
                    <a:lnTo>
                      <a:pt x="361" y="1095"/>
                    </a:lnTo>
                    <a:lnTo>
                      <a:pt x="525" y="1224"/>
                    </a:lnTo>
                    <a:lnTo>
                      <a:pt x="479" y="1287"/>
                    </a:lnTo>
                    <a:lnTo>
                      <a:pt x="611" y="1336"/>
                    </a:lnTo>
                    <a:lnTo>
                      <a:pt x="648" y="1275"/>
                    </a:lnTo>
                    <a:lnTo>
                      <a:pt x="706" y="1302"/>
                    </a:lnTo>
                    <a:lnTo>
                      <a:pt x="813" y="1210"/>
                    </a:lnTo>
                    <a:lnTo>
                      <a:pt x="945" y="1181"/>
                    </a:lnTo>
                    <a:lnTo>
                      <a:pt x="1056" y="1074"/>
                    </a:lnTo>
                    <a:lnTo>
                      <a:pt x="1258" y="984"/>
                    </a:lnTo>
                    <a:lnTo>
                      <a:pt x="1244" y="847"/>
                    </a:lnTo>
                    <a:lnTo>
                      <a:pt x="1135" y="779"/>
                    </a:lnTo>
                    <a:lnTo>
                      <a:pt x="987" y="768"/>
                    </a:lnTo>
                    <a:lnTo>
                      <a:pt x="985" y="702"/>
                    </a:lnTo>
                    <a:lnTo>
                      <a:pt x="920" y="668"/>
                    </a:lnTo>
                    <a:lnTo>
                      <a:pt x="939" y="590"/>
                    </a:lnTo>
                    <a:lnTo>
                      <a:pt x="899" y="471"/>
                    </a:lnTo>
                    <a:lnTo>
                      <a:pt x="746" y="246"/>
                    </a:lnTo>
                    <a:lnTo>
                      <a:pt x="815" y="124"/>
                    </a:lnTo>
                    <a:lnTo>
                      <a:pt x="787" y="64"/>
                    </a:lnTo>
                    <a:lnTo>
                      <a:pt x="749" y="8"/>
                    </a:lnTo>
                    <a:lnTo>
                      <a:pt x="616" y="32"/>
                    </a:lnTo>
                    <a:lnTo>
                      <a:pt x="556" y="7"/>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2" name="Freeform 91">
                <a:extLst>
                  <a:ext uri="{FF2B5EF4-FFF2-40B4-BE49-F238E27FC236}">
                    <a16:creationId xmlns:a16="http://schemas.microsoft.com/office/drawing/2014/main" id="{01285B58-7C76-4E8B-920C-BE6BF6F04E33}"/>
                  </a:ext>
                </a:extLst>
              </p:cNvPr>
              <p:cNvSpPr>
                <a:spLocks/>
              </p:cNvSpPr>
              <p:nvPr/>
            </p:nvSpPr>
            <p:spPr bwMode="auto">
              <a:xfrm>
                <a:off x="2940" y="1866"/>
                <a:ext cx="347" cy="534"/>
              </a:xfrm>
              <a:custGeom>
                <a:avLst/>
                <a:gdLst>
                  <a:gd name="T0" fmla="*/ 0 w 1042"/>
                  <a:gd name="T1" fmla="*/ 150 h 1602"/>
                  <a:gd name="T2" fmla="*/ 52 w 1042"/>
                  <a:gd name="T3" fmla="*/ 281 h 1602"/>
                  <a:gd name="T4" fmla="*/ 148 w 1042"/>
                  <a:gd name="T5" fmla="*/ 376 h 1602"/>
                  <a:gd name="T6" fmla="*/ 258 w 1042"/>
                  <a:gd name="T7" fmla="*/ 788 h 1602"/>
                  <a:gd name="T8" fmla="*/ 252 w 1042"/>
                  <a:gd name="T9" fmla="*/ 958 h 1602"/>
                  <a:gd name="T10" fmla="*/ 309 w 1042"/>
                  <a:gd name="T11" fmla="*/ 1002 h 1602"/>
                  <a:gd name="T12" fmla="*/ 100 w 1042"/>
                  <a:gd name="T13" fmla="*/ 1106 h 1602"/>
                  <a:gd name="T14" fmla="*/ 100 w 1042"/>
                  <a:gd name="T15" fmla="*/ 1192 h 1602"/>
                  <a:gd name="T16" fmla="*/ 236 w 1042"/>
                  <a:gd name="T17" fmla="*/ 1340 h 1602"/>
                  <a:gd name="T18" fmla="*/ 637 w 1042"/>
                  <a:gd name="T19" fmla="*/ 1495 h 1602"/>
                  <a:gd name="T20" fmla="*/ 719 w 1042"/>
                  <a:gd name="T21" fmla="*/ 1602 h 1602"/>
                  <a:gd name="T22" fmla="*/ 782 w 1042"/>
                  <a:gd name="T23" fmla="*/ 1565 h 1602"/>
                  <a:gd name="T24" fmla="*/ 789 w 1042"/>
                  <a:gd name="T25" fmla="*/ 1497 h 1602"/>
                  <a:gd name="T26" fmla="*/ 921 w 1042"/>
                  <a:gd name="T27" fmla="*/ 1439 h 1602"/>
                  <a:gd name="T28" fmla="*/ 1003 w 1042"/>
                  <a:gd name="T29" fmla="*/ 1448 h 1602"/>
                  <a:gd name="T30" fmla="*/ 1021 w 1042"/>
                  <a:gd name="T31" fmla="*/ 1431 h 1602"/>
                  <a:gd name="T32" fmla="*/ 1022 w 1042"/>
                  <a:gd name="T33" fmla="*/ 1431 h 1602"/>
                  <a:gd name="T34" fmla="*/ 1042 w 1042"/>
                  <a:gd name="T35" fmla="*/ 1366 h 1602"/>
                  <a:gd name="T36" fmla="*/ 938 w 1042"/>
                  <a:gd name="T37" fmla="*/ 1297 h 1602"/>
                  <a:gd name="T38" fmla="*/ 1012 w 1042"/>
                  <a:gd name="T39" fmla="*/ 1102 h 1602"/>
                  <a:gd name="T40" fmla="*/ 866 w 1042"/>
                  <a:gd name="T41" fmla="*/ 1098 h 1602"/>
                  <a:gd name="T42" fmla="*/ 867 w 1042"/>
                  <a:gd name="T43" fmla="*/ 1033 h 1602"/>
                  <a:gd name="T44" fmla="*/ 820 w 1042"/>
                  <a:gd name="T45" fmla="*/ 987 h 1602"/>
                  <a:gd name="T46" fmla="*/ 806 w 1042"/>
                  <a:gd name="T47" fmla="*/ 854 h 1602"/>
                  <a:gd name="T48" fmla="*/ 884 w 1042"/>
                  <a:gd name="T49" fmla="*/ 728 h 1602"/>
                  <a:gd name="T50" fmla="*/ 850 w 1042"/>
                  <a:gd name="T51" fmla="*/ 658 h 1602"/>
                  <a:gd name="T52" fmla="*/ 789 w 1042"/>
                  <a:gd name="T53" fmla="*/ 679 h 1602"/>
                  <a:gd name="T54" fmla="*/ 892 w 1042"/>
                  <a:gd name="T55" fmla="*/ 355 h 1602"/>
                  <a:gd name="T56" fmla="*/ 829 w 1042"/>
                  <a:gd name="T57" fmla="*/ 328 h 1602"/>
                  <a:gd name="T58" fmla="*/ 848 w 1042"/>
                  <a:gd name="T59" fmla="*/ 258 h 1602"/>
                  <a:gd name="T60" fmla="*/ 769 w 1042"/>
                  <a:gd name="T61" fmla="*/ 53 h 1602"/>
                  <a:gd name="T62" fmla="*/ 717 w 1042"/>
                  <a:gd name="T63" fmla="*/ 0 h 1602"/>
                  <a:gd name="T64" fmla="*/ 496 w 1042"/>
                  <a:gd name="T65" fmla="*/ 5 h 1602"/>
                  <a:gd name="T66" fmla="*/ 367 w 1042"/>
                  <a:gd name="T67" fmla="*/ 23 h 1602"/>
                  <a:gd name="T68" fmla="*/ 282 w 1042"/>
                  <a:gd name="T69" fmla="*/ 132 h 1602"/>
                  <a:gd name="T70" fmla="*/ 0 w 1042"/>
                  <a:gd name="T71" fmla="*/ 15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2" h="1602">
                    <a:moveTo>
                      <a:pt x="0" y="150"/>
                    </a:moveTo>
                    <a:lnTo>
                      <a:pt x="52" y="281"/>
                    </a:lnTo>
                    <a:lnTo>
                      <a:pt x="148" y="376"/>
                    </a:lnTo>
                    <a:lnTo>
                      <a:pt x="258" y="788"/>
                    </a:lnTo>
                    <a:lnTo>
                      <a:pt x="252" y="958"/>
                    </a:lnTo>
                    <a:lnTo>
                      <a:pt x="309" y="1002"/>
                    </a:lnTo>
                    <a:lnTo>
                      <a:pt x="100" y="1106"/>
                    </a:lnTo>
                    <a:lnTo>
                      <a:pt x="100" y="1192"/>
                    </a:lnTo>
                    <a:lnTo>
                      <a:pt x="236" y="1340"/>
                    </a:lnTo>
                    <a:lnTo>
                      <a:pt x="637" y="1495"/>
                    </a:lnTo>
                    <a:lnTo>
                      <a:pt x="719" y="1602"/>
                    </a:lnTo>
                    <a:lnTo>
                      <a:pt x="782" y="1565"/>
                    </a:lnTo>
                    <a:lnTo>
                      <a:pt x="789" y="1497"/>
                    </a:lnTo>
                    <a:lnTo>
                      <a:pt x="921" y="1439"/>
                    </a:lnTo>
                    <a:lnTo>
                      <a:pt x="1003" y="1448"/>
                    </a:lnTo>
                    <a:lnTo>
                      <a:pt x="1021" y="1431"/>
                    </a:lnTo>
                    <a:lnTo>
                      <a:pt x="1022" y="1431"/>
                    </a:lnTo>
                    <a:lnTo>
                      <a:pt x="1042" y="1366"/>
                    </a:lnTo>
                    <a:lnTo>
                      <a:pt x="938" y="1297"/>
                    </a:lnTo>
                    <a:lnTo>
                      <a:pt x="1012" y="1102"/>
                    </a:lnTo>
                    <a:lnTo>
                      <a:pt x="866" y="1098"/>
                    </a:lnTo>
                    <a:lnTo>
                      <a:pt x="867" y="1033"/>
                    </a:lnTo>
                    <a:lnTo>
                      <a:pt x="820" y="987"/>
                    </a:lnTo>
                    <a:lnTo>
                      <a:pt x="806" y="854"/>
                    </a:lnTo>
                    <a:lnTo>
                      <a:pt x="884" y="728"/>
                    </a:lnTo>
                    <a:lnTo>
                      <a:pt x="850" y="658"/>
                    </a:lnTo>
                    <a:lnTo>
                      <a:pt x="789" y="679"/>
                    </a:lnTo>
                    <a:lnTo>
                      <a:pt x="892" y="355"/>
                    </a:lnTo>
                    <a:lnTo>
                      <a:pt x="829" y="328"/>
                    </a:lnTo>
                    <a:lnTo>
                      <a:pt x="848" y="258"/>
                    </a:lnTo>
                    <a:lnTo>
                      <a:pt x="769" y="53"/>
                    </a:lnTo>
                    <a:lnTo>
                      <a:pt x="717" y="0"/>
                    </a:lnTo>
                    <a:lnTo>
                      <a:pt x="496" y="5"/>
                    </a:lnTo>
                    <a:lnTo>
                      <a:pt x="367" y="23"/>
                    </a:lnTo>
                    <a:lnTo>
                      <a:pt x="282" y="132"/>
                    </a:lnTo>
                    <a:lnTo>
                      <a:pt x="0" y="150"/>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3" name="Freeform 92">
                <a:extLst>
                  <a:ext uri="{FF2B5EF4-FFF2-40B4-BE49-F238E27FC236}">
                    <a16:creationId xmlns:a16="http://schemas.microsoft.com/office/drawing/2014/main" id="{98B53C8D-DCA9-4A2A-B79D-DEC3ED4AE0C4}"/>
                  </a:ext>
                </a:extLst>
              </p:cNvPr>
              <p:cNvSpPr>
                <a:spLocks/>
              </p:cNvSpPr>
              <p:nvPr/>
            </p:nvSpPr>
            <p:spPr bwMode="auto">
              <a:xfrm>
                <a:off x="2800" y="2201"/>
                <a:ext cx="404" cy="607"/>
              </a:xfrm>
              <a:custGeom>
                <a:avLst/>
                <a:gdLst>
                  <a:gd name="T0" fmla="*/ 1139 w 1212"/>
                  <a:gd name="T1" fmla="*/ 597 h 1823"/>
                  <a:gd name="T2" fmla="*/ 1057 w 1212"/>
                  <a:gd name="T3" fmla="*/ 490 h 1823"/>
                  <a:gd name="T4" fmla="*/ 656 w 1212"/>
                  <a:gd name="T5" fmla="*/ 335 h 1823"/>
                  <a:gd name="T6" fmla="*/ 520 w 1212"/>
                  <a:gd name="T7" fmla="*/ 187 h 1823"/>
                  <a:gd name="T8" fmla="*/ 520 w 1212"/>
                  <a:gd name="T9" fmla="*/ 101 h 1823"/>
                  <a:gd name="T10" fmla="*/ 466 w 1212"/>
                  <a:gd name="T11" fmla="*/ 61 h 1823"/>
                  <a:gd name="T12" fmla="*/ 317 w 1212"/>
                  <a:gd name="T13" fmla="*/ 66 h 1823"/>
                  <a:gd name="T14" fmla="*/ 349 w 1212"/>
                  <a:gd name="T15" fmla="*/ 0 h 1823"/>
                  <a:gd name="T16" fmla="*/ 146 w 1212"/>
                  <a:gd name="T17" fmla="*/ 78 h 1823"/>
                  <a:gd name="T18" fmla="*/ 42 w 1212"/>
                  <a:gd name="T19" fmla="*/ 299 h 1823"/>
                  <a:gd name="T20" fmla="*/ 108 w 1212"/>
                  <a:gd name="T21" fmla="*/ 320 h 1823"/>
                  <a:gd name="T22" fmla="*/ 204 w 1212"/>
                  <a:gd name="T23" fmla="*/ 504 h 1823"/>
                  <a:gd name="T24" fmla="*/ 141 w 1212"/>
                  <a:gd name="T25" fmla="*/ 514 h 1823"/>
                  <a:gd name="T26" fmla="*/ 177 w 1212"/>
                  <a:gd name="T27" fmla="*/ 637 h 1823"/>
                  <a:gd name="T28" fmla="*/ 108 w 1212"/>
                  <a:gd name="T29" fmla="*/ 769 h 1823"/>
                  <a:gd name="T30" fmla="*/ 0 w 1212"/>
                  <a:gd name="T31" fmla="*/ 844 h 1823"/>
                  <a:gd name="T32" fmla="*/ 29 w 1212"/>
                  <a:gd name="T33" fmla="*/ 941 h 1823"/>
                  <a:gd name="T34" fmla="*/ 210 w 1212"/>
                  <a:gd name="T35" fmla="*/ 1054 h 1823"/>
                  <a:gd name="T36" fmla="*/ 448 w 1212"/>
                  <a:gd name="T37" fmla="*/ 1312 h 1823"/>
                  <a:gd name="T38" fmla="*/ 497 w 1212"/>
                  <a:gd name="T39" fmla="*/ 1482 h 1823"/>
                  <a:gd name="T40" fmla="*/ 497 w 1212"/>
                  <a:gd name="T41" fmla="*/ 1483 h 1823"/>
                  <a:gd name="T42" fmla="*/ 632 w 1212"/>
                  <a:gd name="T43" fmla="*/ 1465 h 1823"/>
                  <a:gd name="T44" fmla="*/ 647 w 1212"/>
                  <a:gd name="T45" fmla="*/ 1529 h 1823"/>
                  <a:gd name="T46" fmla="*/ 795 w 1212"/>
                  <a:gd name="T47" fmla="*/ 1569 h 1823"/>
                  <a:gd name="T48" fmla="*/ 807 w 1212"/>
                  <a:gd name="T49" fmla="*/ 1701 h 1823"/>
                  <a:gd name="T50" fmla="*/ 948 w 1212"/>
                  <a:gd name="T51" fmla="*/ 1800 h 1823"/>
                  <a:gd name="T52" fmla="*/ 1164 w 1212"/>
                  <a:gd name="T53" fmla="*/ 1823 h 1823"/>
                  <a:gd name="T54" fmla="*/ 1210 w 1212"/>
                  <a:gd name="T55" fmla="*/ 1709 h 1823"/>
                  <a:gd name="T56" fmla="*/ 1212 w 1212"/>
                  <a:gd name="T57" fmla="*/ 1699 h 1823"/>
                  <a:gd name="T58" fmla="*/ 1212 w 1212"/>
                  <a:gd name="T59" fmla="*/ 1698 h 1823"/>
                  <a:gd name="T60" fmla="*/ 1068 w 1212"/>
                  <a:gd name="T61" fmla="*/ 1552 h 1823"/>
                  <a:gd name="T62" fmla="*/ 930 w 1212"/>
                  <a:gd name="T63" fmla="*/ 1526 h 1823"/>
                  <a:gd name="T64" fmla="*/ 968 w 1212"/>
                  <a:gd name="T65" fmla="*/ 1457 h 1823"/>
                  <a:gd name="T66" fmla="*/ 917 w 1212"/>
                  <a:gd name="T67" fmla="*/ 1411 h 1823"/>
                  <a:gd name="T68" fmla="*/ 972 w 1212"/>
                  <a:gd name="T69" fmla="*/ 1371 h 1823"/>
                  <a:gd name="T70" fmla="*/ 936 w 1212"/>
                  <a:gd name="T71" fmla="*/ 1311 h 1823"/>
                  <a:gd name="T72" fmla="*/ 976 w 1212"/>
                  <a:gd name="T73" fmla="*/ 1251 h 1823"/>
                  <a:gd name="T74" fmla="*/ 920 w 1212"/>
                  <a:gd name="T75" fmla="*/ 1213 h 1823"/>
                  <a:gd name="T76" fmla="*/ 914 w 1212"/>
                  <a:gd name="T77" fmla="*/ 1144 h 1823"/>
                  <a:gd name="T78" fmla="*/ 798 w 1212"/>
                  <a:gd name="T79" fmla="*/ 1073 h 1823"/>
                  <a:gd name="T80" fmla="*/ 850 w 1212"/>
                  <a:gd name="T81" fmla="*/ 1025 h 1823"/>
                  <a:gd name="T82" fmla="*/ 775 w 1212"/>
                  <a:gd name="T83" fmla="*/ 895 h 1823"/>
                  <a:gd name="T84" fmla="*/ 963 w 1212"/>
                  <a:gd name="T85" fmla="*/ 821 h 1823"/>
                  <a:gd name="T86" fmla="*/ 1014 w 1212"/>
                  <a:gd name="T87" fmla="*/ 867 h 1823"/>
                  <a:gd name="T88" fmla="*/ 1078 w 1212"/>
                  <a:gd name="T89" fmla="*/ 863 h 1823"/>
                  <a:gd name="T90" fmla="*/ 1139 w 1212"/>
                  <a:gd name="T91" fmla="*/ 597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2" h="1823">
                    <a:moveTo>
                      <a:pt x="1139" y="597"/>
                    </a:moveTo>
                    <a:lnTo>
                      <a:pt x="1057" y="490"/>
                    </a:lnTo>
                    <a:lnTo>
                      <a:pt x="656" y="335"/>
                    </a:lnTo>
                    <a:lnTo>
                      <a:pt x="520" y="187"/>
                    </a:lnTo>
                    <a:lnTo>
                      <a:pt x="520" y="101"/>
                    </a:lnTo>
                    <a:lnTo>
                      <a:pt x="466" y="61"/>
                    </a:lnTo>
                    <a:lnTo>
                      <a:pt x="317" y="66"/>
                    </a:lnTo>
                    <a:lnTo>
                      <a:pt x="349" y="0"/>
                    </a:lnTo>
                    <a:lnTo>
                      <a:pt x="146" y="78"/>
                    </a:lnTo>
                    <a:lnTo>
                      <a:pt x="42" y="299"/>
                    </a:lnTo>
                    <a:lnTo>
                      <a:pt x="108" y="320"/>
                    </a:lnTo>
                    <a:lnTo>
                      <a:pt x="204" y="504"/>
                    </a:lnTo>
                    <a:lnTo>
                      <a:pt x="141" y="514"/>
                    </a:lnTo>
                    <a:lnTo>
                      <a:pt x="177" y="637"/>
                    </a:lnTo>
                    <a:lnTo>
                      <a:pt x="108" y="769"/>
                    </a:lnTo>
                    <a:lnTo>
                      <a:pt x="0" y="844"/>
                    </a:lnTo>
                    <a:lnTo>
                      <a:pt x="29" y="941"/>
                    </a:lnTo>
                    <a:lnTo>
                      <a:pt x="210" y="1054"/>
                    </a:lnTo>
                    <a:lnTo>
                      <a:pt x="448" y="1312"/>
                    </a:lnTo>
                    <a:lnTo>
                      <a:pt x="497" y="1482"/>
                    </a:lnTo>
                    <a:lnTo>
                      <a:pt x="497" y="1483"/>
                    </a:lnTo>
                    <a:lnTo>
                      <a:pt x="632" y="1465"/>
                    </a:lnTo>
                    <a:lnTo>
                      <a:pt x="647" y="1529"/>
                    </a:lnTo>
                    <a:lnTo>
                      <a:pt x="795" y="1569"/>
                    </a:lnTo>
                    <a:lnTo>
                      <a:pt x="807" y="1701"/>
                    </a:lnTo>
                    <a:lnTo>
                      <a:pt x="948" y="1800"/>
                    </a:lnTo>
                    <a:lnTo>
                      <a:pt x="1164" y="1823"/>
                    </a:lnTo>
                    <a:lnTo>
                      <a:pt x="1210" y="1709"/>
                    </a:lnTo>
                    <a:lnTo>
                      <a:pt x="1212" y="1699"/>
                    </a:lnTo>
                    <a:lnTo>
                      <a:pt x="1212" y="1698"/>
                    </a:lnTo>
                    <a:lnTo>
                      <a:pt x="1068" y="1552"/>
                    </a:lnTo>
                    <a:lnTo>
                      <a:pt x="930" y="1526"/>
                    </a:lnTo>
                    <a:lnTo>
                      <a:pt x="968" y="1457"/>
                    </a:lnTo>
                    <a:lnTo>
                      <a:pt x="917" y="1411"/>
                    </a:lnTo>
                    <a:lnTo>
                      <a:pt x="972" y="1371"/>
                    </a:lnTo>
                    <a:lnTo>
                      <a:pt x="936" y="1311"/>
                    </a:lnTo>
                    <a:lnTo>
                      <a:pt x="976" y="1251"/>
                    </a:lnTo>
                    <a:lnTo>
                      <a:pt x="920" y="1213"/>
                    </a:lnTo>
                    <a:lnTo>
                      <a:pt x="914" y="1144"/>
                    </a:lnTo>
                    <a:lnTo>
                      <a:pt x="798" y="1073"/>
                    </a:lnTo>
                    <a:lnTo>
                      <a:pt x="850" y="1025"/>
                    </a:lnTo>
                    <a:lnTo>
                      <a:pt x="775" y="895"/>
                    </a:lnTo>
                    <a:lnTo>
                      <a:pt x="963" y="821"/>
                    </a:lnTo>
                    <a:lnTo>
                      <a:pt x="1014" y="867"/>
                    </a:lnTo>
                    <a:lnTo>
                      <a:pt x="1078" y="863"/>
                    </a:lnTo>
                    <a:lnTo>
                      <a:pt x="1139" y="597"/>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4" name="Freeform 93">
                <a:extLst>
                  <a:ext uri="{FF2B5EF4-FFF2-40B4-BE49-F238E27FC236}">
                    <a16:creationId xmlns:a16="http://schemas.microsoft.com/office/drawing/2014/main" id="{96C2AACE-94F5-4DA4-B07E-BA4C122933E0}"/>
                  </a:ext>
                </a:extLst>
              </p:cNvPr>
              <p:cNvSpPr>
                <a:spLocks/>
              </p:cNvSpPr>
              <p:nvPr/>
            </p:nvSpPr>
            <p:spPr bwMode="auto">
              <a:xfrm>
                <a:off x="3058" y="2327"/>
                <a:ext cx="463" cy="440"/>
              </a:xfrm>
              <a:custGeom>
                <a:avLst/>
                <a:gdLst>
                  <a:gd name="T0" fmla="*/ 427 w 1388"/>
                  <a:gd name="T1" fmla="*/ 181 h 1320"/>
                  <a:gd name="T2" fmla="*/ 364 w 1388"/>
                  <a:gd name="T3" fmla="*/ 218 h 1320"/>
                  <a:gd name="T4" fmla="*/ 303 w 1388"/>
                  <a:gd name="T5" fmla="*/ 484 h 1320"/>
                  <a:gd name="T6" fmla="*/ 239 w 1388"/>
                  <a:gd name="T7" fmla="*/ 488 h 1320"/>
                  <a:gd name="T8" fmla="*/ 188 w 1388"/>
                  <a:gd name="T9" fmla="*/ 442 h 1320"/>
                  <a:gd name="T10" fmla="*/ 0 w 1388"/>
                  <a:gd name="T11" fmla="*/ 516 h 1320"/>
                  <a:gd name="T12" fmla="*/ 75 w 1388"/>
                  <a:gd name="T13" fmla="*/ 646 h 1320"/>
                  <a:gd name="T14" fmla="*/ 23 w 1388"/>
                  <a:gd name="T15" fmla="*/ 694 h 1320"/>
                  <a:gd name="T16" fmla="*/ 139 w 1388"/>
                  <a:gd name="T17" fmla="*/ 765 h 1320"/>
                  <a:gd name="T18" fmla="*/ 145 w 1388"/>
                  <a:gd name="T19" fmla="*/ 834 h 1320"/>
                  <a:gd name="T20" fmla="*/ 201 w 1388"/>
                  <a:gd name="T21" fmla="*/ 872 h 1320"/>
                  <a:gd name="T22" fmla="*/ 161 w 1388"/>
                  <a:gd name="T23" fmla="*/ 932 h 1320"/>
                  <a:gd name="T24" fmla="*/ 197 w 1388"/>
                  <a:gd name="T25" fmla="*/ 992 h 1320"/>
                  <a:gd name="T26" fmla="*/ 142 w 1388"/>
                  <a:gd name="T27" fmla="*/ 1032 h 1320"/>
                  <a:gd name="T28" fmla="*/ 193 w 1388"/>
                  <a:gd name="T29" fmla="*/ 1078 h 1320"/>
                  <a:gd name="T30" fmla="*/ 155 w 1388"/>
                  <a:gd name="T31" fmla="*/ 1147 h 1320"/>
                  <a:gd name="T32" fmla="*/ 293 w 1388"/>
                  <a:gd name="T33" fmla="*/ 1173 h 1320"/>
                  <a:gd name="T34" fmla="*/ 437 w 1388"/>
                  <a:gd name="T35" fmla="*/ 1319 h 1320"/>
                  <a:gd name="T36" fmla="*/ 437 w 1388"/>
                  <a:gd name="T37" fmla="*/ 1320 h 1320"/>
                  <a:gd name="T38" fmla="*/ 484 w 1388"/>
                  <a:gd name="T39" fmla="*/ 1274 h 1320"/>
                  <a:gd name="T40" fmla="*/ 610 w 1388"/>
                  <a:gd name="T41" fmla="*/ 1258 h 1320"/>
                  <a:gd name="T42" fmla="*/ 704 w 1388"/>
                  <a:gd name="T43" fmla="*/ 1126 h 1320"/>
                  <a:gd name="T44" fmla="*/ 721 w 1388"/>
                  <a:gd name="T45" fmla="*/ 994 h 1320"/>
                  <a:gd name="T46" fmla="*/ 903 w 1388"/>
                  <a:gd name="T47" fmla="*/ 860 h 1320"/>
                  <a:gd name="T48" fmla="*/ 951 w 1388"/>
                  <a:gd name="T49" fmla="*/ 738 h 1320"/>
                  <a:gd name="T50" fmla="*/ 1081 w 1388"/>
                  <a:gd name="T51" fmla="*/ 597 h 1320"/>
                  <a:gd name="T52" fmla="*/ 1080 w 1388"/>
                  <a:gd name="T53" fmla="*/ 597 h 1320"/>
                  <a:gd name="T54" fmla="*/ 1158 w 1388"/>
                  <a:gd name="T55" fmla="*/ 509 h 1320"/>
                  <a:gd name="T56" fmla="*/ 1221 w 1388"/>
                  <a:gd name="T57" fmla="*/ 496 h 1320"/>
                  <a:gd name="T58" fmla="*/ 1313 w 1388"/>
                  <a:gd name="T59" fmla="*/ 312 h 1320"/>
                  <a:gd name="T60" fmla="*/ 1373 w 1388"/>
                  <a:gd name="T61" fmla="*/ 287 h 1320"/>
                  <a:gd name="T62" fmla="*/ 1388 w 1388"/>
                  <a:gd name="T63" fmla="*/ 214 h 1320"/>
                  <a:gd name="T64" fmla="*/ 1279 w 1388"/>
                  <a:gd name="T65" fmla="*/ 132 h 1320"/>
                  <a:gd name="T66" fmla="*/ 1283 w 1388"/>
                  <a:gd name="T67" fmla="*/ 15 h 1320"/>
                  <a:gd name="T68" fmla="*/ 1174 w 1388"/>
                  <a:gd name="T69" fmla="*/ 0 h 1320"/>
                  <a:gd name="T70" fmla="*/ 1143 w 1388"/>
                  <a:gd name="T71" fmla="*/ 57 h 1320"/>
                  <a:gd name="T72" fmla="*/ 1057 w 1388"/>
                  <a:gd name="T73" fmla="*/ 89 h 1320"/>
                  <a:gd name="T74" fmla="*/ 961 w 1388"/>
                  <a:gd name="T75" fmla="*/ 0 h 1320"/>
                  <a:gd name="T76" fmla="*/ 911 w 1388"/>
                  <a:gd name="T77" fmla="*/ 41 h 1320"/>
                  <a:gd name="T78" fmla="*/ 944 w 1388"/>
                  <a:gd name="T79" fmla="*/ 97 h 1320"/>
                  <a:gd name="T80" fmla="*/ 876 w 1388"/>
                  <a:gd name="T81" fmla="*/ 114 h 1320"/>
                  <a:gd name="T82" fmla="*/ 667 w 1388"/>
                  <a:gd name="T83" fmla="*/ 47 h 1320"/>
                  <a:gd name="T84" fmla="*/ 666 w 1388"/>
                  <a:gd name="T85" fmla="*/ 47 h 1320"/>
                  <a:gd name="T86" fmla="*/ 648 w 1388"/>
                  <a:gd name="T87" fmla="*/ 64 h 1320"/>
                  <a:gd name="T88" fmla="*/ 566 w 1388"/>
                  <a:gd name="T89" fmla="*/ 55 h 1320"/>
                  <a:gd name="T90" fmla="*/ 434 w 1388"/>
                  <a:gd name="T91" fmla="*/ 113 h 1320"/>
                  <a:gd name="T92" fmla="*/ 427 w 1388"/>
                  <a:gd name="T93" fmla="*/ 181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8" h="1320">
                    <a:moveTo>
                      <a:pt x="427" y="181"/>
                    </a:moveTo>
                    <a:lnTo>
                      <a:pt x="364" y="218"/>
                    </a:lnTo>
                    <a:lnTo>
                      <a:pt x="303" y="484"/>
                    </a:lnTo>
                    <a:lnTo>
                      <a:pt x="239" y="488"/>
                    </a:lnTo>
                    <a:lnTo>
                      <a:pt x="188" y="442"/>
                    </a:lnTo>
                    <a:lnTo>
                      <a:pt x="0" y="516"/>
                    </a:lnTo>
                    <a:lnTo>
                      <a:pt x="75" y="646"/>
                    </a:lnTo>
                    <a:lnTo>
                      <a:pt x="23" y="694"/>
                    </a:lnTo>
                    <a:lnTo>
                      <a:pt x="139" y="765"/>
                    </a:lnTo>
                    <a:lnTo>
                      <a:pt x="145" y="834"/>
                    </a:lnTo>
                    <a:lnTo>
                      <a:pt x="201" y="872"/>
                    </a:lnTo>
                    <a:lnTo>
                      <a:pt x="161" y="932"/>
                    </a:lnTo>
                    <a:lnTo>
                      <a:pt x="197" y="992"/>
                    </a:lnTo>
                    <a:lnTo>
                      <a:pt x="142" y="1032"/>
                    </a:lnTo>
                    <a:lnTo>
                      <a:pt x="193" y="1078"/>
                    </a:lnTo>
                    <a:lnTo>
                      <a:pt x="155" y="1147"/>
                    </a:lnTo>
                    <a:lnTo>
                      <a:pt x="293" y="1173"/>
                    </a:lnTo>
                    <a:lnTo>
                      <a:pt x="437" y="1319"/>
                    </a:lnTo>
                    <a:lnTo>
                      <a:pt x="437" y="1320"/>
                    </a:lnTo>
                    <a:lnTo>
                      <a:pt x="484" y="1274"/>
                    </a:lnTo>
                    <a:lnTo>
                      <a:pt x="610" y="1258"/>
                    </a:lnTo>
                    <a:lnTo>
                      <a:pt x="704" y="1126"/>
                    </a:lnTo>
                    <a:lnTo>
                      <a:pt x="721" y="994"/>
                    </a:lnTo>
                    <a:lnTo>
                      <a:pt x="903" y="860"/>
                    </a:lnTo>
                    <a:lnTo>
                      <a:pt x="951" y="738"/>
                    </a:lnTo>
                    <a:lnTo>
                      <a:pt x="1081" y="597"/>
                    </a:lnTo>
                    <a:lnTo>
                      <a:pt x="1080" y="597"/>
                    </a:lnTo>
                    <a:lnTo>
                      <a:pt x="1158" y="509"/>
                    </a:lnTo>
                    <a:lnTo>
                      <a:pt x="1221" y="496"/>
                    </a:lnTo>
                    <a:lnTo>
                      <a:pt x="1313" y="312"/>
                    </a:lnTo>
                    <a:lnTo>
                      <a:pt x="1373" y="287"/>
                    </a:lnTo>
                    <a:lnTo>
                      <a:pt x="1388" y="214"/>
                    </a:lnTo>
                    <a:lnTo>
                      <a:pt x="1279" y="132"/>
                    </a:lnTo>
                    <a:lnTo>
                      <a:pt x="1283" y="15"/>
                    </a:lnTo>
                    <a:lnTo>
                      <a:pt x="1174" y="0"/>
                    </a:lnTo>
                    <a:lnTo>
                      <a:pt x="1143" y="57"/>
                    </a:lnTo>
                    <a:lnTo>
                      <a:pt x="1057" y="89"/>
                    </a:lnTo>
                    <a:lnTo>
                      <a:pt x="961" y="0"/>
                    </a:lnTo>
                    <a:lnTo>
                      <a:pt x="911" y="41"/>
                    </a:lnTo>
                    <a:lnTo>
                      <a:pt x="944" y="97"/>
                    </a:lnTo>
                    <a:lnTo>
                      <a:pt x="876" y="114"/>
                    </a:lnTo>
                    <a:lnTo>
                      <a:pt x="667" y="47"/>
                    </a:lnTo>
                    <a:lnTo>
                      <a:pt x="666" y="47"/>
                    </a:lnTo>
                    <a:lnTo>
                      <a:pt x="648" y="64"/>
                    </a:lnTo>
                    <a:lnTo>
                      <a:pt x="566" y="55"/>
                    </a:lnTo>
                    <a:lnTo>
                      <a:pt x="434" y="113"/>
                    </a:lnTo>
                    <a:lnTo>
                      <a:pt x="427" y="181"/>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5" name="Freeform 94">
                <a:extLst>
                  <a:ext uri="{FF2B5EF4-FFF2-40B4-BE49-F238E27FC236}">
                    <a16:creationId xmlns:a16="http://schemas.microsoft.com/office/drawing/2014/main" id="{734F1CBD-9D22-41A4-9104-5CFC736E1432}"/>
                  </a:ext>
                </a:extLst>
              </p:cNvPr>
              <p:cNvSpPr>
                <a:spLocks/>
              </p:cNvSpPr>
              <p:nvPr/>
            </p:nvSpPr>
            <p:spPr bwMode="auto">
              <a:xfrm>
                <a:off x="2768" y="2580"/>
                <a:ext cx="529" cy="647"/>
              </a:xfrm>
              <a:custGeom>
                <a:avLst/>
                <a:gdLst>
                  <a:gd name="T0" fmla="*/ 555 w 1585"/>
                  <a:gd name="T1" fmla="*/ 484 h 1940"/>
                  <a:gd name="T2" fmla="*/ 498 w 1585"/>
                  <a:gd name="T3" fmla="*/ 305 h 1940"/>
                  <a:gd name="T4" fmla="*/ 253 w 1585"/>
                  <a:gd name="T5" fmla="*/ 64 h 1940"/>
                  <a:gd name="T6" fmla="*/ 231 w 1585"/>
                  <a:gd name="T7" fmla="*/ 0 h 1940"/>
                  <a:gd name="T8" fmla="*/ 163 w 1585"/>
                  <a:gd name="T9" fmla="*/ 132 h 1940"/>
                  <a:gd name="T10" fmla="*/ 22 w 1585"/>
                  <a:gd name="T11" fmla="*/ 1283 h 1940"/>
                  <a:gd name="T12" fmla="*/ 113 w 1585"/>
                  <a:gd name="T13" fmla="*/ 1104 h 1940"/>
                  <a:gd name="T14" fmla="*/ 215 w 1585"/>
                  <a:gd name="T15" fmla="*/ 1222 h 1940"/>
                  <a:gd name="T16" fmla="*/ 220 w 1585"/>
                  <a:gd name="T17" fmla="*/ 1288 h 1940"/>
                  <a:gd name="T18" fmla="*/ 74 w 1585"/>
                  <a:gd name="T19" fmla="*/ 1267 h 1940"/>
                  <a:gd name="T20" fmla="*/ 0 w 1585"/>
                  <a:gd name="T21" fmla="*/ 1426 h 1940"/>
                  <a:gd name="T22" fmla="*/ 1 w 1585"/>
                  <a:gd name="T23" fmla="*/ 1535 h 1940"/>
                  <a:gd name="T24" fmla="*/ 183 w 1585"/>
                  <a:gd name="T25" fmla="*/ 1454 h 1940"/>
                  <a:gd name="T26" fmla="*/ 268 w 1585"/>
                  <a:gd name="T27" fmla="*/ 1484 h 1940"/>
                  <a:gd name="T28" fmla="*/ 235 w 1585"/>
                  <a:gd name="T29" fmla="*/ 1607 h 1940"/>
                  <a:gd name="T30" fmla="*/ 629 w 1585"/>
                  <a:gd name="T31" fmla="*/ 1590 h 1940"/>
                  <a:gd name="T32" fmla="*/ 620 w 1585"/>
                  <a:gd name="T33" fmla="*/ 1656 h 1940"/>
                  <a:gd name="T34" fmla="*/ 874 w 1585"/>
                  <a:gd name="T35" fmla="*/ 1831 h 1940"/>
                  <a:gd name="T36" fmla="*/ 888 w 1585"/>
                  <a:gd name="T37" fmla="*/ 1940 h 1940"/>
                  <a:gd name="T38" fmla="*/ 1036 w 1585"/>
                  <a:gd name="T39" fmla="*/ 1940 h 1940"/>
                  <a:gd name="T40" fmla="*/ 1071 w 1585"/>
                  <a:gd name="T41" fmla="*/ 1858 h 1940"/>
                  <a:gd name="T42" fmla="*/ 1120 w 1585"/>
                  <a:gd name="T43" fmla="*/ 1919 h 1940"/>
                  <a:gd name="T44" fmla="*/ 1223 w 1585"/>
                  <a:gd name="T45" fmla="*/ 1827 h 1940"/>
                  <a:gd name="T46" fmla="*/ 1189 w 1585"/>
                  <a:gd name="T47" fmla="*/ 1771 h 1940"/>
                  <a:gd name="T48" fmla="*/ 1258 w 1585"/>
                  <a:gd name="T49" fmla="*/ 1718 h 1940"/>
                  <a:gd name="T50" fmla="*/ 1270 w 1585"/>
                  <a:gd name="T51" fmla="*/ 1513 h 1940"/>
                  <a:gd name="T52" fmla="*/ 1467 w 1585"/>
                  <a:gd name="T53" fmla="*/ 1314 h 1940"/>
                  <a:gd name="T54" fmla="*/ 1399 w 1585"/>
                  <a:gd name="T55" fmla="*/ 1283 h 1940"/>
                  <a:gd name="T56" fmla="*/ 1424 w 1585"/>
                  <a:gd name="T57" fmla="*/ 1209 h 1940"/>
                  <a:gd name="T58" fmla="*/ 1488 w 1585"/>
                  <a:gd name="T59" fmla="*/ 1228 h 1940"/>
                  <a:gd name="T60" fmla="*/ 1514 w 1585"/>
                  <a:gd name="T61" fmla="*/ 1171 h 1940"/>
                  <a:gd name="T62" fmla="*/ 1585 w 1585"/>
                  <a:gd name="T63" fmla="*/ 1174 h 1940"/>
                  <a:gd name="T64" fmla="*/ 1562 w 1585"/>
                  <a:gd name="T65" fmla="*/ 1144 h 1940"/>
                  <a:gd name="T66" fmla="*/ 1584 w 1585"/>
                  <a:gd name="T67" fmla="*/ 1077 h 1940"/>
                  <a:gd name="T68" fmla="*/ 1530 w 1585"/>
                  <a:gd name="T69" fmla="*/ 1017 h 1940"/>
                  <a:gd name="T70" fmla="*/ 1482 w 1585"/>
                  <a:gd name="T71" fmla="*/ 1090 h 1940"/>
                  <a:gd name="T72" fmla="*/ 1257 w 1585"/>
                  <a:gd name="T73" fmla="*/ 1039 h 1940"/>
                  <a:gd name="T74" fmla="*/ 1304 w 1585"/>
                  <a:gd name="T75" fmla="*/ 993 h 1940"/>
                  <a:gd name="T76" fmla="*/ 1308 w 1585"/>
                  <a:gd name="T77" fmla="*/ 861 h 1940"/>
                  <a:gd name="T78" fmla="*/ 1373 w 1585"/>
                  <a:gd name="T79" fmla="*/ 734 h 1940"/>
                  <a:gd name="T80" fmla="*/ 1346 w 1585"/>
                  <a:gd name="T81" fmla="*/ 671 h 1940"/>
                  <a:gd name="T82" fmla="*/ 1259 w 1585"/>
                  <a:gd name="T83" fmla="*/ 684 h 1940"/>
                  <a:gd name="T84" fmla="*/ 1043 w 1585"/>
                  <a:gd name="T85" fmla="*/ 661 h 1940"/>
                  <a:gd name="T86" fmla="*/ 902 w 1585"/>
                  <a:gd name="T87" fmla="*/ 562 h 1940"/>
                  <a:gd name="T88" fmla="*/ 890 w 1585"/>
                  <a:gd name="T89" fmla="*/ 430 h 1940"/>
                  <a:gd name="T90" fmla="*/ 742 w 1585"/>
                  <a:gd name="T91" fmla="*/ 390 h 1940"/>
                  <a:gd name="T92" fmla="*/ 727 w 1585"/>
                  <a:gd name="T93" fmla="*/ 326 h 1940"/>
                  <a:gd name="T94" fmla="*/ 592 w 1585"/>
                  <a:gd name="T95" fmla="*/ 344 h 1940"/>
                  <a:gd name="T96" fmla="*/ 605 w 1585"/>
                  <a:gd name="T97" fmla="*/ 408 h 1940"/>
                  <a:gd name="T98" fmla="*/ 555 w 1585"/>
                  <a:gd name="T99" fmla="*/ 484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5" h="1940">
                    <a:moveTo>
                      <a:pt x="555" y="484"/>
                    </a:moveTo>
                    <a:lnTo>
                      <a:pt x="498" y="305"/>
                    </a:lnTo>
                    <a:lnTo>
                      <a:pt x="253" y="64"/>
                    </a:lnTo>
                    <a:lnTo>
                      <a:pt x="231" y="0"/>
                    </a:lnTo>
                    <a:lnTo>
                      <a:pt x="163" y="132"/>
                    </a:lnTo>
                    <a:lnTo>
                      <a:pt x="22" y="1283"/>
                    </a:lnTo>
                    <a:lnTo>
                      <a:pt x="113" y="1104"/>
                    </a:lnTo>
                    <a:lnTo>
                      <a:pt x="215" y="1222"/>
                    </a:lnTo>
                    <a:lnTo>
                      <a:pt x="220" y="1288"/>
                    </a:lnTo>
                    <a:lnTo>
                      <a:pt x="74" y="1267"/>
                    </a:lnTo>
                    <a:lnTo>
                      <a:pt x="0" y="1426"/>
                    </a:lnTo>
                    <a:lnTo>
                      <a:pt x="1" y="1535"/>
                    </a:lnTo>
                    <a:lnTo>
                      <a:pt x="183" y="1454"/>
                    </a:lnTo>
                    <a:lnTo>
                      <a:pt x="268" y="1484"/>
                    </a:lnTo>
                    <a:lnTo>
                      <a:pt x="235" y="1607"/>
                    </a:lnTo>
                    <a:lnTo>
                      <a:pt x="629" y="1590"/>
                    </a:lnTo>
                    <a:lnTo>
                      <a:pt x="620" y="1656"/>
                    </a:lnTo>
                    <a:lnTo>
                      <a:pt x="874" y="1831"/>
                    </a:lnTo>
                    <a:lnTo>
                      <a:pt x="888" y="1940"/>
                    </a:lnTo>
                    <a:lnTo>
                      <a:pt x="1036" y="1940"/>
                    </a:lnTo>
                    <a:lnTo>
                      <a:pt x="1071" y="1858"/>
                    </a:lnTo>
                    <a:lnTo>
                      <a:pt x="1120" y="1919"/>
                    </a:lnTo>
                    <a:lnTo>
                      <a:pt x="1223" y="1827"/>
                    </a:lnTo>
                    <a:lnTo>
                      <a:pt x="1189" y="1771"/>
                    </a:lnTo>
                    <a:lnTo>
                      <a:pt x="1258" y="1718"/>
                    </a:lnTo>
                    <a:lnTo>
                      <a:pt x="1270" y="1513"/>
                    </a:lnTo>
                    <a:lnTo>
                      <a:pt x="1467" y="1314"/>
                    </a:lnTo>
                    <a:lnTo>
                      <a:pt x="1399" y="1283"/>
                    </a:lnTo>
                    <a:lnTo>
                      <a:pt x="1424" y="1209"/>
                    </a:lnTo>
                    <a:lnTo>
                      <a:pt x="1488" y="1228"/>
                    </a:lnTo>
                    <a:lnTo>
                      <a:pt x="1514" y="1171"/>
                    </a:lnTo>
                    <a:lnTo>
                      <a:pt x="1585" y="1174"/>
                    </a:lnTo>
                    <a:lnTo>
                      <a:pt x="1562" y="1144"/>
                    </a:lnTo>
                    <a:lnTo>
                      <a:pt x="1584" y="1077"/>
                    </a:lnTo>
                    <a:lnTo>
                      <a:pt x="1530" y="1017"/>
                    </a:lnTo>
                    <a:lnTo>
                      <a:pt x="1482" y="1090"/>
                    </a:lnTo>
                    <a:lnTo>
                      <a:pt x="1257" y="1039"/>
                    </a:lnTo>
                    <a:lnTo>
                      <a:pt x="1304" y="993"/>
                    </a:lnTo>
                    <a:lnTo>
                      <a:pt x="1308" y="861"/>
                    </a:lnTo>
                    <a:lnTo>
                      <a:pt x="1373" y="734"/>
                    </a:lnTo>
                    <a:lnTo>
                      <a:pt x="1346" y="671"/>
                    </a:lnTo>
                    <a:lnTo>
                      <a:pt x="1259" y="684"/>
                    </a:lnTo>
                    <a:lnTo>
                      <a:pt x="1043" y="661"/>
                    </a:lnTo>
                    <a:lnTo>
                      <a:pt x="902" y="562"/>
                    </a:lnTo>
                    <a:lnTo>
                      <a:pt x="890" y="430"/>
                    </a:lnTo>
                    <a:lnTo>
                      <a:pt x="742" y="390"/>
                    </a:lnTo>
                    <a:lnTo>
                      <a:pt x="727" y="326"/>
                    </a:lnTo>
                    <a:lnTo>
                      <a:pt x="592" y="344"/>
                    </a:lnTo>
                    <a:lnTo>
                      <a:pt x="605" y="408"/>
                    </a:lnTo>
                    <a:lnTo>
                      <a:pt x="555" y="484"/>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6" name="Freeform 95">
                <a:extLst>
                  <a:ext uri="{FF2B5EF4-FFF2-40B4-BE49-F238E27FC236}">
                    <a16:creationId xmlns:a16="http://schemas.microsoft.com/office/drawing/2014/main" id="{CFDE5542-3906-4B3E-9873-ABAE89A11C1C}"/>
                  </a:ext>
                </a:extLst>
              </p:cNvPr>
              <p:cNvSpPr>
                <a:spLocks/>
              </p:cNvSpPr>
              <p:nvPr/>
            </p:nvSpPr>
            <p:spPr bwMode="auto">
              <a:xfrm>
                <a:off x="3187" y="2526"/>
                <a:ext cx="498" cy="538"/>
              </a:xfrm>
              <a:custGeom>
                <a:avLst/>
                <a:gdLst>
                  <a:gd name="T0" fmla="*/ 50 w 1493"/>
                  <a:gd name="T1" fmla="*/ 723 h 1615"/>
                  <a:gd name="T2" fmla="*/ 48 w 1493"/>
                  <a:gd name="T3" fmla="*/ 733 h 1615"/>
                  <a:gd name="T4" fmla="*/ 2 w 1493"/>
                  <a:gd name="T5" fmla="*/ 847 h 1615"/>
                  <a:gd name="T6" fmla="*/ 89 w 1493"/>
                  <a:gd name="T7" fmla="*/ 834 h 1615"/>
                  <a:gd name="T8" fmla="*/ 116 w 1493"/>
                  <a:gd name="T9" fmla="*/ 897 h 1615"/>
                  <a:gd name="T10" fmla="*/ 51 w 1493"/>
                  <a:gd name="T11" fmla="*/ 1024 h 1615"/>
                  <a:gd name="T12" fmla="*/ 47 w 1493"/>
                  <a:gd name="T13" fmla="*/ 1156 h 1615"/>
                  <a:gd name="T14" fmla="*/ 0 w 1493"/>
                  <a:gd name="T15" fmla="*/ 1202 h 1615"/>
                  <a:gd name="T16" fmla="*/ 225 w 1493"/>
                  <a:gd name="T17" fmla="*/ 1253 h 1615"/>
                  <a:gd name="T18" fmla="*/ 273 w 1493"/>
                  <a:gd name="T19" fmla="*/ 1180 h 1615"/>
                  <a:gd name="T20" fmla="*/ 327 w 1493"/>
                  <a:gd name="T21" fmla="*/ 1240 h 1615"/>
                  <a:gd name="T22" fmla="*/ 305 w 1493"/>
                  <a:gd name="T23" fmla="*/ 1307 h 1615"/>
                  <a:gd name="T24" fmla="*/ 328 w 1493"/>
                  <a:gd name="T25" fmla="*/ 1337 h 1615"/>
                  <a:gd name="T26" fmla="*/ 394 w 1493"/>
                  <a:gd name="T27" fmla="*/ 1483 h 1615"/>
                  <a:gd name="T28" fmla="*/ 597 w 1493"/>
                  <a:gd name="T29" fmla="*/ 1473 h 1615"/>
                  <a:gd name="T30" fmla="*/ 663 w 1493"/>
                  <a:gd name="T31" fmla="*/ 1426 h 1615"/>
                  <a:gd name="T32" fmla="*/ 712 w 1493"/>
                  <a:gd name="T33" fmla="*/ 1467 h 1615"/>
                  <a:gd name="T34" fmla="*/ 853 w 1493"/>
                  <a:gd name="T35" fmla="*/ 1443 h 1615"/>
                  <a:gd name="T36" fmla="*/ 888 w 1493"/>
                  <a:gd name="T37" fmla="*/ 1583 h 1615"/>
                  <a:gd name="T38" fmla="*/ 1011 w 1493"/>
                  <a:gd name="T39" fmla="*/ 1521 h 1615"/>
                  <a:gd name="T40" fmla="*/ 1109 w 1493"/>
                  <a:gd name="T41" fmla="*/ 1615 h 1615"/>
                  <a:gd name="T42" fmla="*/ 1216 w 1493"/>
                  <a:gd name="T43" fmla="*/ 1468 h 1615"/>
                  <a:gd name="T44" fmla="*/ 1355 w 1493"/>
                  <a:gd name="T45" fmla="*/ 1389 h 1615"/>
                  <a:gd name="T46" fmla="*/ 1341 w 1493"/>
                  <a:gd name="T47" fmla="*/ 1307 h 1615"/>
                  <a:gd name="T48" fmla="*/ 1445 w 1493"/>
                  <a:gd name="T49" fmla="*/ 1234 h 1615"/>
                  <a:gd name="T50" fmla="*/ 1477 w 1493"/>
                  <a:gd name="T51" fmla="*/ 1111 h 1615"/>
                  <a:gd name="T52" fmla="*/ 1493 w 1493"/>
                  <a:gd name="T53" fmla="*/ 996 h 1615"/>
                  <a:gd name="T54" fmla="*/ 1412 w 1493"/>
                  <a:gd name="T55" fmla="*/ 835 h 1615"/>
                  <a:gd name="T56" fmla="*/ 1338 w 1493"/>
                  <a:gd name="T57" fmla="*/ 819 h 1615"/>
                  <a:gd name="T58" fmla="*/ 1333 w 1493"/>
                  <a:gd name="T59" fmla="*/ 750 h 1615"/>
                  <a:gd name="T60" fmla="*/ 1280 w 1493"/>
                  <a:gd name="T61" fmla="*/ 716 h 1615"/>
                  <a:gd name="T62" fmla="*/ 1326 w 1493"/>
                  <a:gd name="T63" fmla="*/ 675 h 1615"/>
                  <a:gd name="T64" fmla="*/ 1287 w 1493"/>
                  <a:gd name="T65" fmla="*/ 607 h 1615"/>
                  <a:gd name="T66" fmla="*/ 1370 w 1493"/>
                  <a:gd name="T67" fmla="*/ 501 h 1615"/>
                  <a:gd name="T68" fmla="*/ 1304 w 1493"/>
                  <a:gd name="T69" fmla="*/ 392 h 1615"/>
                  <a:gd name="T70" fmla="*/ 1172 w 1493"/>
                  <a:gd name="T71" fmla="*/ 343 h 1615"/>
                  <a:gd name="T72" fmla="*/ 1218 w 1493"/>
                  <a:gd name="T73" fmla="*/ 280 h 1615"/>
                  <a:gd name="T74" fmla="*/ 1054 w 1493"/>
                  <a:gd name="T75" fmla="*/ 151 h 1615"/>
                  <a:gd name="T76" fmla="*/ 835 w 1493"/>
                  <a:gd name="T77" fmla="*/ 176 h 1615"/>
                  <a:gd name="T78" fmla="*/ 837 w 1493"/>
                  <a:gd name="T79" fmla="*/ 68 h 1615"/>
                  <a:gd name="T80" fmla="*/ 694 w 1493"/>
                  <a:gd name="T81" fmla="*/ 0 h 1615"/>
                  <a:gd name="T82" fmla="*/ 564 w 1493"/>
                  <a:gd name="T83" fmla="*/ 141 h 1615"/>
                  <a:gd name="T84" fmla="*/ 516 w 1493"/>
                  <a:gd name="T85" fmla="*/ 263 h 1615"/>
                  <a:gd name="T86" fmla="*/ 334 w 1493"/>
                  <a:gd name="T87" fmla="*/ 397 h 1615"/>
                  <a:gd name="T88" fmla="*/ 317 w 1493"/>
                  <a:gd name="T89" fmla="*/ 529 h 1615"/>
                  <a:gd name="T90" fmla="*/ 223 w 1493"/>
                  <a:gd name="T91" fmla="*/ 661 h 1615"/>
                  <a:gd name="T92" fmla="*/ 97 w 1493"/>
                  <a:gd name="T93" fmla="*/ 677 h 1615"/>
                  <a:gd name="T94" fmla="*/ 50 w 1493"/>
                  <a:gd name="T95" fmla="*/ 723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3" h="1615">
                    <a:moveTo>
                      <a:pt x="50" y="723"/>
                    </a:moveTo>
                    <a:lnTo>
                      <a:pt x="48" y="733"/>
                    </a:lnTo>
                    <a:lnTo>
                      <a:pt x="2" y="847"/>
                    </a:lnTo>
                    <a:lnTo>
                      <a:pt x="89" y="834"/>
                    </a:lnTo>
                    <a:lnTo>
                      <a:pt x="116" y="897"/>
                    </a:lnTo>
                    <a:lnTo>
                      <a:pt x="51" y="1024"/>
                    </a:lnTo>
                    <a:lnTo>
                      <a:pt x="47" y="1156"/>
                    </a:lnTo>
                    <a:lnTo>
                      <a:pt x="0" y="1202"/>
                    </a:lnTo>
                    <a:lnTo>
                      <a:pt x="225" y="1253"/>
                    </a:lnTo>
                    <a:lnTo>
                      <a:pt x="273" y="1180"/>
                    </a:lnTo>
                    <a:lnTo>
                      <a:pt x="327" y="1240"/>
                    </a:lnTo>
                    <a:lnTo>
                      <a:pt x="305" y="1307"/>
                    </a:lnTo>
                    <a:lnTo>
                      <a:pt x="328" y="1337"/>
                    </a:lnTo>
                    <a:lnTo>
                      <a:pt x="394" y="1483"/>
                    </a:lnTo>
                    <a:lnTo>
                      <a:pt x="597" y="1473"/>
                    </a:lnTo>
                    <a:lnTo>
                      <a:pt x="663" y="1426"/>
                    </a:lnTo>
                    <a:lnTo>
                      <a:pt x="712" y="1467"/>
                    </a:lnTo>
                    <a:lnTo>
                      <a:pt x="853" y="1443"/>
                    </a:lnTo>
                    <a:lnTo>
                      <a:pt x="888" y="1583"/>
                    </a:lnTo>
                    <a:lnTo>
                      <a:pt x="1011" y="1521"/>
                    </a:lnTo>
                    <a:lnTo>
                      <a:pt x="1109" y="1615"/>
                    </a:lnTo>
                    <a:lnTo>
                      <a:pt x="1216" y="1468"/>
                    </a:lnTo>
                    <a:lnTo>
                      <a:pt x="1355" y="1389"/>
                    </a:lnTo>
                    <a:lnTo>
                      <a:pt x="1341" y="1307"/>
                    </a:lnTo>
                    <a:lnTo>
                      <a:pt x="1445" y="1234"/>
                    </a:lnTo>
                    <a:lnTo>
                      <a:pt x="1477" y="1111"/>
                    </a:lnTo>
                    <a:lnTo>
                      <a:pt x="1493" y="996"/>
                    </a:lnTo>
                    <a:lnTo>
                      <a:pt x="1412" y="835"/>
                    </a:lnTo>
                    <a:lnTo>
                      <a:pt x="1338" y="819"/>
                    </a:lnTo>
                    <a:lnTo>
                      <a:pt x="1333" y="750"/>
                    </a:lnTo>
                    <a:lnTo>
                      <a:pt x="1280" y="716"/>
                    </a:lnTo>
                    <a:lnTo>
                      <a:pt x="1326" y="675"/>
                    </a:lnTo>
                    <a:lnTo>
                      <a:pt x="1287" y="607"/>
                    </a:lnTo>
                    <a:lnTo>
                      <a:pt x="1370" y="501"/>
                    </a:lnTo>
                    <a:lnTo>
                      <a:pt x="1304" y="392"/>
                    </a:lnTo>
                    <a:lnTo>
                      <a:pt x="1172" y="343"/>
                    </a:lnTo>
                    <a:lnTo>
                      <a:pt x="1218" y="280"/>
                    </a:lnTo>
                    <a:lnTo>
                      <a:pt x="1054" y="151"/>
                    </a:lnTo>
                    <a:lnTo>
                      <a:pt x="835" y="176"/>
                    </a:lnTo>
                    <a:lnTo>
                      <a:pt x="837" y="68"/>
                    </a:lnTo>
                    <a:lnTo>
                      <a:pt x="694" y="0"/>
                    </a:lnTo>
                    <a:lnTo>
                      <a:pt x="564" y="141"/>
                    </a:lnTo>
                    <a:lnTo>
                      <a:pt x="516" y="263"/>
                    </a:lnTo>
                    <a:lnTo>
                      <a:pt x="334" y="397"/>
                    </a:lnTo>
                    <a:lnTo>
                      <a:pt x="317" y="529"/>
                    </a:lnTo>
                    <a:lnTo>
                      <a:pt x="223" y="661"/>
                    </a:lnTo>
                    <a:lnTo>
                      <a:pt x="97" y="677"/>
                    </a:lnTo>
                    <a:lnTo>
                      <a:pt x="50" y="723"/>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7" name="Freeform 96">
                <a:extLst>
                  <a:ext uri="{FF2B5EF4-FFF2-40B4-BE49-F238E27FC236}">
                    <a16:creationId xmlns:a16="http://schemas.microsoft.com/office/drawing/2014/main" id="{2AB84D85-87D7-4E17-A7B4-D18820291305}"/>
                  </a:ext>
                </a:extLst>
              </p:cNvPr>
              <p:cNvSpPr>
                <a:spLocks/>
              </p:cNvSpPr>
              <p:nvPr/>
            </p:nvSpPr>
            <p:spPr bwMode="auto">
              <a:xfrm>
                <a:off x="3142" y="2971"/>
                <a:ext cx="415" cy="371"/>
              </a:xfrm>
              <a:custGeom>
                <a:avLst/>
                <a:gdLst>
                  <a:gd name="T0" fmla="*/ 465 w 1246"/>
                  <a:gd name="T1" fmla="*/ 3 h 1113"/>
                  <a:gd name="T2" fmla="*/ 394 w 1246"/>
                  <a:gd name="T3" fmla="*/ 0 h 1113"/>
                  <a:gd name="T4" fmla="*/ 368 w 1246"/>
                  <a:gd name="T5" fmla="*/ 57 h 1113"/>
                  <a:gd name="T6" fmla="*/ 304 w 1246"/>
                  <a:gd name="T7" fmla="*/ 38 h 1113"/>
                  <a:gd name="T8" fmla="*/ 279 w 1246"/>
                  <a:gd name="T9" fmla="*/ 112 h 1113"/>
                  <a:gd name="T10" fmla="*/ 347 w 1246"/>
                  <a:gd name="T11" fmla="*/ 143 h 1113"/>
                  <a:gd name="T12" fmla="*/ 150 w 1246"/>
                  <a:gd name="T13" fmla="*/ 342 h 1113"/>
                  <a:gd name="T14" fmla="*/ 138 w 1246"/>
                  <a:gd name="T15" fmla="*/ 547 h 1113"/>
                  <a:gd name="T16" fmla="*/ 69 w 1246"/>
                  <a:gd name="T17" fmla="*/ 600 h 1113"/>
                  <a:gd name="T18" fmla="*/ 103 w 1246"/>
                  <a:gd name="T19" fmla="*/ 656 h 1113"/>
                  <a:gd name="T20" fmla="*/ 0 w 1246"/>
                  <a:gd name="T21" fmla="*/ 748 h 1113"/>
                  <a:gd name="T22" fmla="*/ 9 w 1246"/>
                  <a:gd name="T23" fmla="*/ 854 h 1113"/>
                  <a:gd name="T24" fmla="*/ 277 w 1246"/>
                  <a:gd name="T25" fmla="*/ 921 h 1113"/>
                  <a:gd name="T26" fmla="*/ 195 w 1246"/>
                  <a:gd name="T27" fmla="*/ 1040 h 1113"/>
                  <a:gd name="T28" fmla="*/ 210 w 1246"/>
                  <a:gd name="T29" fmla="*/ 1100 h 1113"/>
                  <a:gd name="T30" fmla="*/ 210 w 1246"/>
                  <a:gd name="T31" fmla="*/ 1098 h 1113"/>
                  <a:gd name="T32" fmla="*/ 296 w 1246"/>
                  <a:gd name="T33" fmla="*/ 1113 h 1113"/>
                  <a:gd name="T34" fmla="*/ 327 w 1246"/>
                  <a:gd name="T35" fmla="*/ 1056 h 1113"/>
                  <a:gd name="T36" fmla="*/ 519 w 1246"/>
                  <a:gd name="T37" fmla="*/ 1072 h 1113"/>
                  <a:gd name="T38" fmla="*/ 634 w 1246"/>
                  <a:gd name="T39" fmla="*/ 1007 h 1113"/>
                  <a:gd name="T40" fmla="*/ 832 w 1246"/>
                  <a:gd name="T41" fmla="*/ 1030 h 1113"/>
                  <a:gd name="T42" fmla="*/ 894 w 1246"/>
                  <a:gd name="T43" fmla="*/ 999 h 1113"/>
                  <a:gd name="T44" fmla="*/ 976 w 1246"/>
                  <a:gd name="T45" fmla="*/ 891 h 1113"/>
                  <a:gd name="T46" fmla="*/ 1040 w 1246"/>
                  <a:gd name="T47" fmla="*/ 896 h 1113"/>
                  <a:gd name="T48" fmla="*/ 1010 w 1246"/>
                  <a:gd name="T49" fmla="*/ 833 h 1113"/>
                  <a:gd name="T50" fmla="*/ 1111 w 1246"/>
                  <a:gd name="T51" fmla="*/ 707 h 1113"/>
                  <a:gd name="T52" fmla="*/ 1056 w 1246"/>
                  <a:gd name="T53" fmla="*/ 676 h 1113"/>
                  <a:gd name="T54" fmla="*/ 1056 w 1246"/>
                  <a:gd name="T55" fmla="*/ 608 h 1113"/>
                  <a:gd name="T56" fmla="*/ 1229 w 1246"/>
                  <a:gd name="T57" fmla="*/ 563 h 1113"/>
                  <a:gd name="T58" fmla="*/ 1168 w 1246"/>
                  <a:gd name="T59" fmla="*/ 353 h 1113"/>
                  <a:gd name="T60" fmla="*/ 1246 w 1246"/>
                  <a:gd name="T61" fmla="*/ 281 h 1113"/>
                  <a:gd name="T62" fmla="*/ 1148 w 1246"/>
                  <a:gd name="T63" fmla="*/ 187 h 1113"/>
                  <a:gd name="T64" fmla="*/ 1025 w 1246"/>
                  <a:gd name="T65" fmla="*/ 249 h 1113"/>
                  <a:gd name="T66" fmla="*/ 990 w 1246"/>
                  <a:gd name="T67" fmla="*/ 109 h 1113"/>
                  <a:gd name="T68" fmla="*/ 849 w 1246"/>
                  <a:gd name="T69" fmla="*/ 133 h 1113"/>
                  <a:gd name="T70" fmla="*/ 800 w 1246"/>
                  <a:gd name="T71" fmla="*/ 92 h 1113"/>
                  <a:gd name="T72" fmla="*/ 734 w 1246"/>
                  <a:gd name="T73" fmla="*/ 139 h 1113"/>
                  <a:gd name="T74" fmla="*/ 531 w 1246"/>
                  <a:gd name="T75" fmla="*/ 149 h 1113"/>
                  <a:gd name="T76" fmla="*/ 465 w 1246"/>
                  <a:gd name="T77" fmla="*/ 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6" h="1113">
                    <a:moveTo>
                      <a:pt x="465" y="3"/>
                    </a:moveTo>
                    <a:lnTo>
                      <a:pt x="394" y="0"/>
                    </a:lnTo>
                    <a:lnTo>
                      <a:pt x="368" y="57"/>
                    </a:lnTo>
                    <a:lnTo>
                      <a:pt x="304" y="38"/>
                    </a:lnTo>
                    <a:lnTo>
                      <a:pt x="279" y="112"/>
                    </a:lnTo>
                    <a:lnTo>
                      <a:pt x="347" y="143"/>
                    </a:lnTo>
                    <a:lnTo>
                      <a:pt x="150" y="342"/>
                    </a:lnTo>
                    <a:lnTo>
                      <a:pt x="138" y="547"/>
                    </a:lnTo>
                    <a:lnTo>
                      <a:pt x="69" y="600"/>
                    </a:lnTo>
                    <a:lnTo>
                      <a:pt x="103" y="656"/>
                    </a:lnTo>
                    <a:lnTo>
                      <a:pt x="0" y="748"/>
                    </a:lnTo>
                    <a:lnTo>
                      <a:pt x="9" y="854"/>
                    </a:lnTo>
                    <a:lnTo>
                      <a:pt x="277" y="921"/>
                    </a:lnTo>
                    <a:lnTo>
                      <a:pt x="195" y="1040"/>
                    </a:lnTo>
                    <a:lnTo>
                      <a:pt x="210" y="1100"/>
                    </a:lnTo>
                    <a:lnTo>
                      <a:pt x="210" y="1098"/>
                    </a:lnTo>
                    <a:lnTo>
                      <a:pt x="296" y="1113"/>
                    </a:lnTo>
                    <a:lnTo>
                      <a:pt x="327" y="1056"/>
                    </a:lnTo>
                    <a:lnTo>
                      <a:pt x="519" y="1072"/>
                    </a:lnTo>
                    <a:lnTo>
                      <a:pt x="634" y="1007"/>
                    </a:lnTo>
                    <a:lnTo>
                      <a:pt x="832" y="1030"/>
                    </a:lnTo>
                    <a:lnTo>
                      <a:pt x="894" y="999"/>
                    </a:lnTo>
                    <a:lnTo>
                      <a:pt x="976" y="891"/>
                    </a:lnTo>
                    <a:lnTo>
                      <a:pt x="1040" y="896"/>
                    </a:lnTo>
                    <a:lnTo>
                      <a:pt x="1010" y="833"/>
                    </a:lnTo>
                    <a:lnTo>
                      <a:pt x="1111" y="707"/>
                    </a:lnTo>
                    <a:lnTo>
                      <a:pt x="1056" y="676"/>
                    </a:lnTo>
                    <a:lnTo>
                      <a:pt x="1056" y="608"/>
                    </a:lnTo>
                    <a:lnTo>
                      <a:pt x="1229" y="563"/>
                    </a:lnTo>
                    <a:lnTo>
                      <a:pt x="1168" y="353"/>
                    </a:lnTo>
                    <a:lnTo>
                      <a:pt x="1246" y="281"/>
                    </a:lnTo>
                    <a:lnTo>
                      <a:pt x="1148" y="187"/>
                    </a:lnTo>
                    <a:lnTo>
                      <a:pt x="1025" y="249"/>
                    </a:lnTo>
                    <a:lnTo>
                      <a:pt x="990" y="109"/>
                    </a:lnTo>
                    <a:lnTo>
                      <a:pt x="849" y="133"/>
                    </a:lnTo>
                    <a:lnTo>
                      <a:pt x="800" y="92"/>
                    </a:lnTo>
                    <a:lnTo>
                      <a:pt x="734" y="139"/>
                    </a:lnTo>
                    <a:lnTo>
                      <a:pt x="531" y="149"/>
                    </a:lnTo>
                    <a:lnTo>
                      <a:pt x="465" y="3"/>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8" name="Freeform 97">
                <a:extLst>
                  <a:ext uri="{FF2B5EF4-FFF2-40B4-BE49-F238E27FC236}">
                    <a16:creationId xmlns:a16="http://schemas.microsoft.com/office/drawing/2014/main" id="{9E49AEE8-2779-4EFF-9B23-FC691C7724E8}"/>
                  </a:ext>
                </a:extLst>
              </p:cNvPr>
              <p:cNvSpPr>
                <a:spLocks/>
              </p:cNvSpPr>
              <p:nvPr/>
            </p:nvSpPr>
            <p:spPr bwMode="auto">
              <a:xfrm>
                <a:off x="3440" y="3155"/>
                <a:ext cx="424" cy="292"/>
              </a:xfrm>
              <a:custGeom>
                <a:avLst/>
                <a:gdLst>
                  <a:gd name="T0" fmla="*/ 523 w 1274"/>
                  <a:gd name="T1" fmla="*/ 168 h 876"/>
                  <a:gd name="T2" fmla="*/ 461 w 1274"/>
                  <a:gd name="T3" fmla="*/ 143 h 876"/>
                  <a:gd name="T4" fmla="*/ 358 w 1274"/>
                  <a:gd name="T5" fmla="*/ 53 h 876"/>
                  <a:gd name="T6" fmla="*/ 406 w 1274"/>
                  <a:gd name="T7" fmla="*/ 0 h 876"/>
                  <a:gd name="T8" fmla="*/ 335 w 1274"/>
                  <a:gd name="T9" fmla="*/ 11 h 876"/>
                  <a:gd name="T10" fmla="*/ 162 w 1274"/>
                  <a:gd name="T11" fmla="*/ 56 h 876"/>
                  <a:gd name="T12" fmla="*/ 162 w 1274"/>
                  <a:gd name="T13" fmla="*/ 124 h 876"/>
                  <a:gd name="T14" fmla="*/ 217 w 1274"/>
                  <a:gd name="T15" fmla="*/ 155 h 876"/>
                  <a:gd name="T16" fmla="*/ 116 w 1274"/>
                  <a:gd name="T17" fmla="*/ 281 h 876"/>
                  <a:gd name="T18" fmla="*/ 146 w 1274"/>
                  <a:gd name="T19" fmla="*/ 344 h 876"/>
                  <a:gd name="T20" fmla="*/ 82 w 1274"/>
                  <a:gd name="T21" fmla="*/ 339 h 876"/>
                  <a:gd name="T22" fmla="*/ 0 w 1274"/>
                  <a:gd name="T23" fmla="*/ 447 h 876"/>
                  <a:gd name="T24" fmla="*/ 122 w 1274"/>
                  <a:gd name="T25" fmla="*/ 486 h 876"/>
                  <a:gd name="T26" fmla="*/ 46 w 1274"/>
                  <a:gd name="T27" fmla="*/ 592 h 876"/>
                  <a:gd name="T28" fmla="*/ 162 w 1274"/>
                  <a:gd name="T29" fmla="*/ 687 h 876"/>
                  <a:gd name="T30" fmla="*/ 208 w 1274"/>
                  <a:gd name="T31" fmla="*/ 844 h 876"/>
                  <a:gd name="T32" fmla="*/ 437 w 1274"/>
                  <a:gd name="T33" fmla="*/ 824 h 876"/>
                  <a:gd name="T34" fmla="*/ 475 w 1274"/>
                  <a:gd name="T35" fmla="*/ 876 h 876"/>
                  <a:gd name="T36" fmla="*/ 610 w 1274"/>
                  <a:gd name="T37" fmla="*/ 819 h 876"/>
                  <a:gd name="T38" fmla="*/ 559 w 1274"/>
                  <a:gd name="T39" fmla="*/ 767 h 876"/>
                  <a:gd name="T40" fmla="*/ 827 w 1274"/>
                  <a:gd name="T41" fmla="*/ 667 h 876"/>
                  <a:gd name="T42" fmla="*/ 838 w 1274"/>
                  <a:gd name="T43" fmla="*/ 603 h 876"/>
                  <a:gd name="T44" fmla="*/ 950 w 1274"/>
                  <a:gd name="T45" fmla="*/ 529 h 876"/>
                  <a:gd name="T46" fmla="*/ 972 w 1274"/>
                  <a:gd name="T47" fmla="*/ 468 h 876"/>
                  <a:gd name="T48" fmla="*/ 931 w 1274"/>
                  <a:gd name="T49" fmla="*/ 417 h 876"/>
                  <a:gd name="T50" fmla="*/ 1000 w 1274"/>
                  <a:gd name="T51" fmla="*/ 391 h 876"/>
                  <a:gd name="T52" fmla="*/ 1061 w 1274"/>
                  <a:gd name="T53" fmla="*/ 417 h 876"/>
                  <a:gd name="T54" fmla="*/ 1274 w 1274"/>
                  <a:gd name="T55" fmla="*/ 343 h 876"/>
                  <a:gd name="T56" fmla="*/ 1174 w 1274"/>
                  <a:gd name="T57" fmla="*/ 262 h 876"/>
                  <a:gd name="T58" fmla="*/ 1227 w 1274"/>
                  <a:gd name="T59" fmla="*/ 207 h 876"/>
                  <a:gd name="T60" fmla="*/ 1157 w 1274"/>
                  <a:gd name="T61" fmla="*/ 142 h 876"/>
                  <a:gd name="T62" fmla="*/ 1166 w 1274"/>
                  <a:gd name="T63" fmla="*/ 75 h 876"/>
                  <a:gd name="T64" fmla="*/ 1165 w 1274"/>
                  <a:gd name="T65" fmla="*/ 75 h 876"/>
                  <a:gd name="T66" fmla="*/ 1023 w 1274"/>
                  <a:gd name="T67" fmla="*/ 93 h 876"/>
                  <a:gd name="T68" fmla="*/ 851 w 1274"/>
                  <a:gd name="T69" fmla="*/ 219 h 876"/>
                  <a:gd name="T70" fmla="*/ 790 w 1274"/>
                  <a:gd name="T71" fmla="*/ 168 h 876"/>
                  <a:gd name="T72" fmla="*/ 590 w 1274"/>
                  <a:gd name="T73" fmla="*/ 224 h 876"/>
                  <a:gd name="T74" fmla="*/ 578 w 1274"/>
                  <a:gd name="T75" fmla="*/ 133 h 876"/>
                  <a:gd name="T76" fmla="*/ 523 w 1274"/>
                  <a:gd name="T77" fmla="*/ 168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4" h="876">
                    <a:moveTo>
                      <a:pt x="523" y="168"/>
                    </a:moveTo>
                    <a:lnTo>
                      <a:pt x="461" y="143"/>
                    </a:lnTo>
                    <a:lnTo>
                      <a:pt x="358" y="53"/>
                    </a:lnTo>
                    <a:lnTo>
                      <a:pt x="406" y="0"/>
                    </a:lnTo>
                    <a:lnTo>
                      <a:pt x="335" y="11"/>
                    </a:lnTo>
                    <a:lnTo>
                      <a:pt x="162" y="56"/>
                    </a:lnTo>
                    <a:lnTo>
                      <a:pt x="162" y="124"/>
                    </a:lnTo>
                    <a:lnTo>
                      <a:pt x="217" y="155"/>
                    </a:lnTo>
                    <a:lnTo>
                      <a:pt x="116" y="281"/>
                    </a:lnTo>
                    <a:lnTo>
                      <a:pt x="146" y="344"/>
                    </a:lnTo>
                    <a:lnTo>
                      <a:pt x="82" y="339"/>
                    </a:lnTo>
                    <a:lnTo>
                      <a:pt x="0" y="447"/>
                    </a:lnTo>
                    <a:lnTo>
                      <a:pt x="122" y="486"/>
                    </a:lnTo>
                    <a:lnTo>
                      <a:pt x="46" y="592"/>
                    </a:lnTo>
                    <a:lnTo>
                      <a:pt x="162" y="687"/>
                    </a:lnTo>
                    <a:lnTo>
                      <a:pt x="208" y="844"/>
                    </a:lnTo>
                    <a:lnTo>
                      <a:pt x="437" y="824"/>
                    </a:lnTo>
                    <a:lnTo>
                      <a:pt x="475" y="876"/>
                    </a:lnTo>
                    <a:lnTo>
                      <a:pt x="610" y="819"/>
                    </a:lnTo>
                    <a:lnTo>
                      <a:pt x="559" y="767"/>
                    </a:lnTo>
                    <a:lnTo>
                      <a:pt x="827" y="667"/>
                    </a:lnTo>
                    <a:lnTo>
                      <a:pt x="838" y="603"/>
                    </a:lnTo>
                    <a:lnTo>
                      <a:pt x="950" y="529"/>
                    </a:lnTo>
                    <a:lnTo>
                      <a:pt x="972" y="468"/>
                    </a:lnTo>
                    <a:lnTo>
                      <a:pt x="931" y="417"/>
                    </a:lnTo>
                    <a:lnTo>
                      <a:pt x="1000" y="391"/>
                    </a:lnTo>
                    <a:lnTo>
                      <a:pt x="1061" y="417"/>
                    </a:lnTo>
                    <a:lnTo>
                      <a:pt x="1274" y="343"/>
                    </a:lnTo>
                    <a:lnTo>
                      <a:pt x="1174" y="262"/>
                    </a:lnTo>
                    <a:lnTo>
                      <a:pt x="1227" y="207"/>
                    </a:lnTo>
                    <a:lnTo>
                      <a:pt x="1157" y="142"/>
                    </a:lnTo>
                    <a:lnTo>
                      <a:pt x="1166" y="75"/>
                    </a:lnTo>
                    <a:lnTo>
                      <a:pt x="1165" y="75"/>
                    </a:lnTo>
                    <a:lnTo>
                      <a:pt x="1023" y="93"/>
                    </a:lnTo>
                    <a:lnTo>
                      <a:pt x="851" y="219"/>
                    </a:lnTo>
                    <a:lnTo>
                      <a:pt x="790" y="168"/>
                    </a:lnTo>
                    <a:lnTo>
                      <a:pt x="590" y="224"/>
                    </a:lnTo>
                    <a:lnTo>
                      <a:pt x="578" y="133"/>
                    </a:lnTo>
                    <a:lnTo>
                      <a:pt x="523" y="16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69" name="Freeform 98">
                <a:extLst>
                  <a:ext uri="{FF2B5EF4-FFF2-40B4-BE49-F238E27FC236}">
                    <a16:creationId xmlns:a16="http://schemas.microsoft.com/office/drawing/2014/main" id="{C6EB6D88-1E32-4ABC-B290-E49F30C938B7}"/>
                  </a:ext>
                </a:extLst>
              </p:cNvPr>
              <p:cNvSpPr>
                <a:spLocks/>
              </p:cNvSpPr>
              <p:nvPr/>
            </p:nvSpPr>
            <p:spPr bwMode="auto">
              <a:xfrm>
                <a:off x="3715" y="3248"/>
                <a:ext cx="472" cy="383"/>
              </a:xfrm>
              <a:custGeom>
                <a:avLst/>
                <a:gdLst>
                  <a:gd name="T0" fmla="*/ 145 w 1415"/>
                  <a:gd name="T1" fmla="*/ 189 h 1149"/>
                  <a:gd name="T2" fmla="*/ 123 w 1415"/>
                  <a:gd name="T3" fmla="*/ 250 h 1149"/>
                  <a:gd name="T4" fmla="*/ 11 w 1415"/>
                  <a:gd name="T5" fmla="*/ 324 h 1149"/>
                  <a:gd name="T6" fmla="*/ 0 w 1415"/>
                  <a:gd name="T7" fmla="*/ 388 h 1149"/>
                  <a:gd name="T8" fmla="*/ 33 w 1415"/>
                  <a:gd name="T9" fmla="*/ 533 h 1149"/>
                  <a:gd name="T10" fmla="*/ 93 w 1415"/>
                  <a:gd name="T11" fmla="*/ 561 h 1149"/>
                  <a:gd name="T12" fmla="*/ 96 w 1415"/>
                  <a:gd name="T13" fmla="*/ 626 h 1149"/>
                  <a:gd name="T14" fmla="*/ 150 w 1415"/>
                  <a:gd name="T15" fmla="*/ 673 h 1149"/>
                  <a:gd name="T16" fmla="*/ 133 w 1415"/>
                  <a:gd name="T17" fmla="*/ 797 h 1149"/>
                  <a:gd name="T18" fmla="*/ 462 w 1415"/>
                  <a:gd name="T19" fmla="*/ 1011 h 1149"/>
                  <a:gd name="T20" fmla="*/ 485 w 1415"/>
                  <a:gd name="T21" fmla="*/ 1076 h 1149"/>
                  <a:gd name="T22" fmla="*/ 526 w 1415"/>
                  <a:gd name="T23" fmla="*/ 1129 h 1149"/>
                  <a:gd name="T24" fmla="*/ 671 w 1415"/>
                  <a:gd name="T25" fmla="*/ 1149 h 1149"/>
                  <a:gd name="T26" fmla="*/ 696 w 1415"/>
                  <a:gd name="T27" fmla="*/ 1073 h 1149"/>
                  <a:gd name="T28" fmla="*/ 762 w 1415"/>
                  <a:gd name="T29" fmla="*/ 1062 h 1149"/>
                  <a:gd name="T30" fmla="*/ 1038 w 1415"/>
                  <a:gd name="T31" fmla="*/ 1094 h 1149"/>
                  <a:gd name="T32" fmla="*/ 1115 w 1415"/>
                  <a:gd name="T33" fmla="*/ 1047 h 1149"/>
                  <a:gd name="T34" fmla="*/ 1134 w 1415"/>
                  <a:gd name="T35" fmla="*/ 978 h 1149"/>
                  <a:gd name="T36" fmla="*/ 1118 w 1415"/>
                  <a:gd name="T37" fmla="*/ 757 h 1149"/>
                  <a:gd name="T38" fmla="*/ 1259 w 1415"/>
                  <a:gd name="T39" fmla="*/ 806 h 1149"/>
                  <a:gd name="T40" fmla="*/ 1337 w 1415"/>
                  <a:gd name="T41" fmla="*/ 755 h 1149"/>
                  <a:gd name="T42" fmla="*/ 1415 w 1415"/>
                  <a:gd name="T43" fmla="*/ 706 h 1149"/>
                  <a:gd name="T44" fmla="*/ 1385 w 1415"/>
                  <a:gd name="T45" fmla="*/ 642 h 1149"/>
                  <a:gd name="T46" fmla="*/ 1130 w 1415"/>
                  <a:gd name="T47" fmla="*/ 612 h 1149"/>
                  <a:gd name="T48" fmla="*/ 1032 w 1415"/>
                  <a:gd name="T49" fmla="*/ 496 h 1149"/>
                  <a:gd name="T50" fmla="*/ 934 w 1415"/>
                  <a:gd name="T51" fmla="*/ 231 h 1149"/>
                  <a:gd name="T52" fmla="*/ 823 w 1415"/>
                  <a:gd name="T53" fmla="*/ 133 h 1149"/>
                  <a:gd name="T54" fmla="*/ 587 w 1415"/>
                  <a:gd name="T55" fmla="*/ 0 h 1149"/>
                  <a:gd name="T56" fmla="*/ 447 w 1415"/>
                  <a:gd name="T57" fmla="*/ 64 h 1149"/>
                  <a:gd name="T58" fmla="*/ 234 w 1415"/>
                  <a:gd name="T59" fmla="*/ 138 h 1149"/>
                  <a:gd name="T60" fmla="*/ 173 w 1415"/>
                  <a:gd name="T61" fmla="*/ 112 h 1149"/>
                  <a:gd name="T62" fmla="*/ 104 w 1415"/>
                  <a:gd name="T63" fmla="*/ 138 h 1149"/>
                  <a:gd name="T64" fmla="*/ 145 w 1415"/>
                  <a:gd name="T65" fmla="*/ 18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5" h="1149">
                    <a:moveTo>
                      <a:pt x="145" y="189"/>
                    </a:moveTo>
                    <a:lnTo>
                      <a:pt x="123" y="250"/>
                    </a:lnTo>
                    <a:lnTo>
                      <a:pt x="11" y="324"/>
                    </a:lnTo>
                    <a:lnTo>
                      <a:pt x="0" y="388"/>
                    </a:lnTo>
                    <a:lnTo>
                      <a:pt x="33" y="533"/>
                    </a:lnTo>
                    <a:lnTo>
                      <a:pt x="93" y="561"/>
                    </a:lnTo>
                    <a:lnTo>
                      <a:pt x="96" y="626"/>
                    </a:lnTo>
                    <a:lnTo>
                      <a:pt x="150" y="673"/>
                    </a:lnTo>
                    <a:lnTo>
                      <a:pt x="133" y="797"/>
                    </a:lnTo>
                    <a:lnTo>
                      <a:pt x="462" y="1011"/>
                    </a:lnTo>
                    <a:lnTo>
                      <a:pt x="485" y="1076"/>
                    </a:lnTo>
                    <a:lnTo>
                      <a:pt x="526" y="1129"/>
                    </a:lnTo>
                    <a:lnTo>
                      <a:pt x="671" y="1149"/>
                    </a:lnTo>
                    <a:lnTo>
                      <a:pt x="696" y="1073"/>
                    </a:lnTo>
                    <a:lnTo>
                      <a:pt x="762" y="1062"/>
                    </a:lnTo>
                    <a:lnTo>
                      <a:pt x="1038" y="1094"/>
                    </a:lnTo>
                    <a:lnTo>
                      <a:pt x="1115" y="1047"/>
                    </a:lnTo>
                    <a:lnTo>
                      <a:pt x="1134" y="978"/>
                    </a:lnTo>
                    <a:lnTo>
                      <a:pt x="1118" y="757"/>
                    </a:lnTo>
                    <a:lnTo>
                      <a:pt x="1259" y="806"/>
                    </a:lnTo>
                    <a:lnTo>
                      <a:pt x="1337" y="755"/>
                    </a:lnTo>
                    <a:lnTo>
                      <a:pt x="1415" y="706"/>
                    </a:lnTo>
                    <a:lnTo>
                      <a:pt x="1385" y="642"/>
                    </a:lnTo>
                    <a:lnTo>
                      <a:pt x="1130" y="612"/>
                    </a:lnTo>
                    <a:lnTo>
                      <a:pt x="1032" y="496"/>
                    </a:lnTo>
                    <a:lnTo>
                      <a:pt x="934" y="231"/>
                    </a:lnTo>
                    <a:lnTo>
                      <a:pt x="823" y="133"/>
                    </a:lnTo>
                    <a:lnTo>
                      <a:pt x="587" y="0"/>
                    </a:lnTo>
                    <a:lnTo>
                      <a:pt x="447" y="64"/>
                    </a:lnTo>
                    <a:lnTo>
                      <a:pt x="234" y="138"/>
                    </a:lnTo>
                    <a:lnTo>
                      <a:pt x="173" y="112"/>
                    </a:lnTo>
                    <a:lnTo>
                      <a:pt x="104" y="138"/>
                    </a:lnTo>
                    <a:lnTo>
                      <a:pt x="145" y="18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0" name="Freeform 99">
                <a:extLst>
                  <a:ext uri="{FF2B5EF4-FFF2-40B4-BE49-F238E27FC236}">
                    <a16:creationId xmlns:a16="http://schemas.microsoft.com/office/drawing/2014/main" id="{5C951DEC-958A-4B9C-ADF6-680CF13D33E4}"/>
                  </a:ext>
                </a:extLst>
              </p:cNvPr>
              <p:cNvSpPr>
                <a:spLocks/>
              </p:cNvSpPr>
              <p:nvPr/>
            </p:nvSpPr>
            <p:spPr bwMode="auto">
              <a:xfrm>
                <a:off x="3085" y="3304"/>
                <a:ext cx="494" cy="355"/>
              </a:xfrm>
              <a:custGeom>
                <a:avLst/>
                <a:gdLst>
                  <a:gd name="T0" fmla="*/ 1002 w 1483"/>
                  <a:gd name="T1" fmla="*/ 31 h 1066"/>
                  <a:gd name="T2" fmla="*/ 804 w 1483"/>
                  <a:gd name="T3" fmla="*/ 8 h 1066"/>
                  <a:gd name="T4" fmla="*/ 689 w 1483"/>
                  <a:gd name="T5" fmla="*/ 73 h 1066"/>
                  <a:gd name="T6" fmla="*/ 497 w 1483"/>
                  <a:gd name="T7" fmla="*/ 57 h 1066"/>
                  <a:gd name="T8" fmla="*/ 466 w 1483"/>
                  <a:gd name="T9" fmla="*/ 114 h 1066"/>
                  <a:gd name="T10" fmla="*/ 380 w 1483"/>
                  <a:gd name="T11" fmla="*/ 99 h 1066"/>
                  <a:gd name="T12" fmla="*/ 380 w 1483"/>
                  <a:gd name="T13" fmla="*/ 101 h 1066"/>
                  <a:gd name="T14" fmla="*/ 373 w 1483"/>
                  <a:gd name="T15" fmla="*/ 167 h 1066"/>
                  <a:gd name="T16" fmla="*/ 316 w 1483"/>
                  <a:gd name="T17" fmla="*/ 197 h 1066"/>
                  <a:gd name="T18" fmla="*/ 300 w 1483"/>
                  <a:gd name="T19" fmla="*/ 128 h 1066"/>
                  <a:gd name="T20" fmla="*/ 86 w 1483"/>
                  <a:gd name="T21" fmla="*/ 191 h 1066"/>
                  <a:gd name="T22" fmla="*/ 97 w 1483"/>
                  <a:gd name="T23" fmla="*/ 337 h 1066"/>
                  <a:gd name="T24" fmla="*/ 0 w 1483"/>
                  <a:gd name="T25" fmla="*/ 592 h 1066"/>
                  <a:gd name="T26" fmla="*/ 35 w 1483"/>
                  <a:gd name="T27" fmla="*/ 654 h 1066"/>
                  <a:gd name="T28" fmla="*/ 187 w 1483"/>
                  <a:gd name="T29" fmla="*/ 661 h 1066"/>
                  <a:gd name="T30" fmla="*/ 188 w 1483"/>
                  <a:gd name="T31" fmla="*/ 662 h 1066"/>
                  <a:gd name="T32" fmla="*/ 278 w 1483"/>
                  <a:gd name="T33" fmla="*/ 651 h 1066"/>
                  <a:gd name="T34" fmla="*/ 324 w 1483"/>
                  <a:gd name="T35" fmla="*/ 731 h 1066"/>
                  <a:gd name="T36" fmla="*/ 399 w 1483"/>
                  <a:gd name="T37" fmla="*/ 761 h 1066"/>
                  <a:gd name="T38" fmla="*/ 458 w 1483"/>
                  <a:gd name="T39" fmla="*/ 961 h 1066"/>
                  <a:gd name="T40" fmla="*/ 585 w 1483"/>
                  <a:gd name="T41" fmla="*/ 947 h 1066"/>
                  <a:gd name="T42" fmla="*/ 618 w 1483"/>
                  <a:gd name="T43" fmla="*/ 1015 h 1066"/>
                  <a:gd name="T44" fmla="*/ 902 w 1483"/>
                  <a:gd name="T45" fmla="*/ 1066 h 1066"/>
                  <a:gd name="T46" fmla="*/ 973 w 1483"/>
                  <a:gd name="T47" fmla="*/ 1041 h 1066"/>
                  <a:gd name="T48" fmla="*/ 1055 w 1483"/>
                  <a:gd name="T49" fmla="*/ 918 h 1066"/>
                  <a:gd name="T50" fmla="*/ 1316 w 1483"/>
                  <a:gd name="T51" fmla="*/ 975 h 1066"/>
                  <a:gd name="T52" fmla="*/ 1332 w 1483"/>
                  <a:gd name="T53" fmla="*/ 843 h 1066"/>
                  <a:gd name="T54" fmla="*/ 1483 w 1483"/>
                  <a:gd name="T55" fmla="*/ 703 h 1066"/>
                  <a:gd name="T56" fmla="*/ 1272 w 1483"/>
                  <a:gd name="T57" fmla="*/ 397 h 1066"/>
                  <a:gd name="T58" fmla="*/ 1226 w 1483"/>
                  <a:gd name="T59" fmla="*/ 240 h 1066"/>
                  <a:gd name="T60" fmla="*/ 1110 w 1483"/>
                  <a:gd name="T61" fmla="*/ 145 h 1066"/>
                  <a:gd name="T62" fmla="*/ 1186 w 1483"/>
                  <a:gd name="T63" fmla="*/ 39 h 1066"/>
                  <a:gd name="T64" fmla="*/ 1064 w 1483"/>
                  <a:gd name="T65" fmla="*/ 0 h 1066"/>
                  <a:gd name="T66" fmla="*/ 1002 w 1483"/>
                  <a:gd name="T67" fmla="*/ 31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3" h="1066">
                    <a:moveTo>
                      <a:pt x="1002" y="31"/>
                    </a:moveTo>
                    <a:lnTo>
                      <a:pt x="804" y="8"/>
                    </a:lnTo>
                    <a:lnTo>
                      <a:pt x="689" y="73"/>
                    </a:lnTo>
                    <a:lnTo>
                      <a:pt x="497" y="57"/>
                    </a:lnTo>
                    <a:lnTo>
                      <a:pt x="466" y="114"/>
                    </a:lnTo>
                    <a:lnTo>
                      <a:pt x="380" y="99"/>
                    </a:lnTo>
                    <a:lnTo>
                      <a:pt x="380" y="101"/>
                    </a:lnTo>
                    <a:lnTo>
                      <a:pt x="373" y="167"/>
                    </a:lnTo>
                    <a:lnTo>
                      <a:pt x="316" y="197"/>
                    </a:lnTo>
                    <a:lnTo>
                      <a:pt x="300" y="128"/>
                    </a:lnTo>
                    <a:lnTo>
                      <a:pt x="86" y="191"/>
                    </a:lnTo>
                    <a:lnTo>
                      <a:pt x="97" y="337"/>
                    </a:lnTo>
                    <a:lnTo>
                      <a:pt x="0" y="592"/>
                    </a:lnTo>
                    <a:lnTo>
                      <a:pt x="35" y="654"/>
                    </a:lnTo>
                    <a:lnTo>
                      <a:pt x="187" y="661"/>
                    </a:lnTo>
                    <a:lnTo>
                      <a:pt x="188" y="662"/>
                    </a:lnTo>
                    <a:lnTo>
                      <a:pt x="278" y="651"/>
                    </a:lnTo>
                    <a:lnTo>
                      <a:pt x="324" y="731"/>
                    </a:lnTo>
                    <a:lnTo>
                      <a:pt x="399" y="761"/>
                    </a:lnTo>
                    <a:lnTo>
                      <a:pt x="458" y="961"/>
                    </a:lnTo>
                    <a:lnTo>
                      <a:pt x="585" y="947"/>
                    </a:lnTo>
                    <a:lnTo>
                      <a:pt x="618" y="1015"/>
                    </a:lnTo>
                    <a:lnTo>
                      <a:pt x="902" y="1066"/>
                    </a:lnTo>
                    <a:lnTo>
                      <a:pt x="973" y="1041"/>
                    </a:lnTo>
                    <a:lnTo>
                      <a:pt x="1055" y="918"/>
                    </a:lnTo>
                    <a:lnTo>
                      <a:pt x="1316" y="975"/>
                    </a:lnTo>
                    <a:lnTo>
                      <a:pt x="1332" y="843"/>
                    </a:lnTo>
                    <a:lnTo>
                      <a:pt x="1483" y="703"/>
                    </a:lnTo>
                    <a:lnTo>
                      <a:pt x="1272" y="397"/>
                    </a:lnTo>
                    <a:lnTo>
                      <a:pt x="1226" y="240"/>
                    </a:lnTo>
                    <a:lnTo>
                      <a:pt x="1110" y="145"/>
                    </a:lnTo>
                    <a:lnTo>
                      <a:pt x="1186" y="39"/>
                    </a:lnTo>
                    <a:lnTo>
                      <a:pt x="1064" y="0"/>
                    </a:lnTo>
                    <a:lnTo>
                      <a:pt x="1002" y="3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1" name="Freeform 100">
                <a:extLst>
                  <a:ext uri="{FF2B5EF4-FFF2-40B4-BE49-F238E27FC236}">
                    <a16:creationId xmlns:a16="http://schemas.microsoft.com/office/drawing/2014/main" id="{0FC3E4DC-BCAB-4DA6-A0DC-D3562095C074}"/>
                  </a:ext>
                </a:extLst>
              </p:cNvPr>
              <p:cNvSpPr>
                <a:spLocks/>
              </p:cNvSpPr>
              <p:nvPr/>
            </p:nvSpPr>
            <p:spPr bwMode="auto">
              <a:xfrm>
                <a:off x="3330" y="3377"/>
                <a:ext cx="547" cy="571"/>
              </a:xfrm>
              <a:custGeom>
                <a:avLst/>
                <a:gdLst>
                  <a:gd name="T0" fmla="*/ 168 w 1642"/>
                  <a:gd name="T1" fmla="*/ 846 h 1713"/>
                  <a:gd name="T2" fmla="*/ 6 w 1642"/>
                  <a:gd name="T3" fmla="*/ 1102 h 1713"/>
                  <a:gd name="T4" fmla="*/ 111 w 1642"/>
                  <a:gd name="T5" fmla="*/ 1194 h 1713"/>
                  <a:gd name="T6" fmla="*/ 98 w 1642"/>
                  <a:gd name="T7" fmla="*/ 1274 h 1713"/>
                  <a:gd name="T8" fmla="*/ 168 w 1642"/>
                  <a:gd name="T9" fmla="*/ 1269 h 1713"/>
                  <a:gd name="T10" fmla="*/ 188 w 1642"/>
                  <a:gd name="T11" fmla="*/ 1330 h 1713"/>
                  <a:gd name="T12" fmla="*/ 127 w 1642"/>
                  <a:gd name="T13" fmla="*/ 1451 h 1713"/>
                  <a:gd name="T14" fmla="*/ 0 w 1642"/>
                  <a:gd name="T15" fmla="*/ 1526 h 1713"/>
                  <a:gd name="T16" fmla="*/ 15 w 1642"/>
                  <a:gd name="T17" fmla="*/ 1704 h 1713"/>
                  <a:gd name="T18" fmla="*/ 160 w 1642"/>
                  <a:gd name="T19" fmla="*/ 1713 h 1713"/>
                  <a:gd name="T20" fmla="*/ 212 w 1642"/>
                  <a:gd name="T21" fmla="*/ 1663 h 1713"/>
                  <a:gd name="T22" fmla="*/ 204 w 1642"/>
                  <a:gd name="T23" fmla="*/ 1512 h 1713"/>
                  <a:gd name="T24" fmla="*/ 260 w 1642"/>
                  <a:gd name="T25" fmla="*/ 1482 h 1713"/>
                  <a:gd name="T26" fmla="*/ 416 w 1642"/>
                  <a:gd name="T27" fmla="*/ 1535 h 1713"/>
                  <a:gd name="T28" fmla="*/ 393 w 1642"/>
                  <a:gd name="T29" fmla="*/ 1468 h 1713"/>
                  <a:gd name="T30" fmla="*/ 481 w 1642"/>
                  <a:gd name="T31" fmla="*/ 1348 h 1713"/>
                  <a:gd name="T32" fmla="*/ 546 w 1642"/>
                  <a:gd name="T33" fmla="*/ 1325 h 1713"/>
                  <a:gd name="T34" fmla="*/ 546 w 1642"/>
                  <a:gd name="T35" fmla="*/ 1189 h 1713"/>
                  <a:gd name="T36" fmla="*/ 636 w 1642"/>
                  <a:gd name="T37" fmla="*/ 1099 h 1713"/>
                  <a:gd name="T38" fmla="*/ 699 w 1642"/>
                  <a:gd name="T39" fmla="*/ 1074 h 1713"/>
                  <a:gd name="T40" fmla="*/ 842 w 1642"/>
                  <a:gd name="T41" fmla="*/ 1168 h 1713"/>
                  <a:gd name="T42" fmla="*/ 834 w 1642"/>
                  <a:gd name="T43" fmla="*/ 1038 h 1713"/>
                  <a:gd name="T44" fmla="*/ 957 w 1642"/>
                  <a:gd name="T45" fmla="*/ 1001 h 1713"/>
                  <a:gd name="T46" fmla="*/ 888 w 1642"/>
                  <a:gd name="T47" fmla="*/ 892 h 1713"/>
                  <a:gd name="T48" fmla="*/ 953 w 1642"/>
                  <a:gd name="T49" fmla="*/ 866 h 1713"/>
                  <a:gd name="T50" fmla="*/ 1031 w 1642"/>
                  <a:gd name="T51" fmla="*/ 993 h 1713"/>
                  <a:gd name="T52" fmla="*/ 1095 w 1642"/>
                  <a:gd name="T53" fmla="*/ 982 h 1713"/>
                  <a:gd name="T54" fmla="*/ 1110 w 1642"/>
                  <a:gd name="T55" fmla="*/ 917 h 1713"/>
                  <a:gd name="T56" fmla="*/ 1241 w 1642"/>
                  <a:gd name="T57" fmla="*/ 967 h 1713"/>
                  <a:gd name="T58" fmla="*/ 1286 w 1642"/>
                  <a:gd name="T59" fmla="*/ 915 h 1713"/>
                  <a:gd name="T60" fmla="*/ 1480 w 1642"/>
                  <a:gd name="T61" fmla="*/ 685 h 1713"/>
                  <a:gd name="T62" fmla="*/ 1511 w 1642"/>
                  <a:gd name="T63" fmla="*/ 746 h 1713"/>
                  <a:gd name="T64" fmla="*/ 1632 w 1642"/>
                  <a:gd name="T65" fmla="*/ 706 h 1713"/>
                  <a:gd name="T66" fmla="*/ 1642 w 1642"/>
                  <a:gd name="T67" fmla="*/ 688 h 1713"/>
                  <a:gd name="T68" fmla="*/ 1619 w 1642"/>
                  <a:gd name="T69" fmla="*/ 623 h 1713"/>
                  <a:gd name="T70" fmla="*/ 1290 w 1642"/>
                  <a:gd name="T71" fmla="*/ 409 h 1713"/>
                  <a:gd name="T72" fmla="*/ 1307 w 1642"/>
                  <a:gd name="T73" fmla="*/ 285 h 1713"/>
                  <a:gd name="T74" fmla="*/ 1253 w 1642"/>
                  <a:gd name="T75" fmla="*/ 238 h 1713"/>
                  <a:gd name="T76" fmla="*/ 1250 w 1642"/>
                  <a:gd name="T77" fmla="*/ 173 h 1713"/>
                  <a:gd name="T78" fmla="*/ 1190 w 1642"/>
                  <a:gd name="T79" fmla="*/ 145 h 1713"/>
                  <a:gd name="T80" fmla="*/ 1157 w 1642"/>
                  <a:gd name="T81" fmla="*/ 0 h 1713"/>
                  <a:gd name="T82" fmla="*/ 889 w 1642"/>
                  <a:gd name="T83" fmla="*/ 100 h 1713"/>
                  <a:gd name="T84" fmla="*/ 940 w 1642"/>
                  <a:gd name="T85" fmla="*/ 152 h 1713"/>
                  <a:gd name="T86" fmla="*/ 805 w 1642"/>
                  <a:gd name="T87" fmla="*/ 209 h 1713"/>
                  <a:gd name="T88" fmla="*/ 767 w 1642"/>
                  <a:gd name="T89" fmla="*/ 157 h 1713"/>
                  <a:gd name="T90" fmla="*/ 538 w 1642"/>
                  <a:gd name="T91" fmla="*/ 177 h 1713"/>
                  <a:gd name="T92" fmla="*/ 749 w 1642"/>
                  <a:gd name="T93" fmla="*/ 483 h 1713"/>
                  <a:gd name="T94" fmla="*/ 598 w 1642"/>
                  <a:gd name="T95" fmla="*/ 623 h 1713"/>
                  <a:gd name="T96" fmla="*/ 582 w 1642"/>
                  <a:gd name="T97" fmla="*/ 755 h 1713"/>
                  <a:gd name="T98" fmla="*/ 321 w 1642"/>
                  <a:gd name="T99" fmla="*/ 698 h 1713"/>
                  <a:gd name="T100" fmla="*/ 239 w 1642"/>
                  <a:gd name="T101" fmla="*/ 821 h 1713"/>
                  <a:gd name="T102" fmla="*/ 168 w 1642"/>
                  <a:gd name="T103" fmla="*/ 846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2" h="1713">
                    <a:moveTo>
                      <a:pt x="168" y="846"/>
                    </a:moveTo>
                    <a:lnTo>
                      <a:pt x="6" y="1102"/>
                    </a:lnTo>
                    <a:lnTo>
                      <a:pt x="111" y="1194"/>
                    </a:lnTo>
                    <a:lnTo>
                      <a:pt x="98" y="1274"/>
                    </a:lnTo>
                    <a:lnTo>
                      <a:pt x="168" y="1269"/>
                    </a:lnTo>
                    <a:lnTo>
                      <a:pt x="188" y="1330"/>
                    </a:lnTo>
                    <a:lnTo>
                      <a:pt x="127" y="1451"/>
                    </a:lnTo>
                    <a:lnTo>
                      <a:pt x="0" y="1526"/>
                    </a:lnTo>
                    <a:lnTo>
                      <a:pt x="15" y="1704"/>
                    </a:lnTo>
                    <a:lnTo>
                      <a:pt x="160" y="1713"/>
                    </a:lnTo>
                    <a:lnTo>
                      <a:pt x="212" y="1663"/>
                    </a:lnTo>
                    <a:lnTo>
                      <a:pt x="204" y="1512"/>
                    </a:lnTo>
                    <a:lnTo>
                      <a:pt x="260" y="1482"/>
                    </a:lnTo>
                    <a:lnTo>
                      <a:pt x="416" y="1535"/>
                    </a:lnTo>
                    <a:lnTo>
                      <a:pt x="393" y="1468"/>
                    </a:lnTo>
                    <a:lnTo>
                      <a:pt x="481" y="1348"/>
                    </a:lnTo>
                    <a:lnTo>
                      <a:pt x="546" y="1325"/>
                    </a:lnTo>
                    <a:lnTo>
                      <a:pt x="546" y="1189"/>
                    </a:lnTo>
                    <a:lnTo>
                      <a:pt x="636" y="1099"/>
                    </a:lnTo>
                    <a:lnTo>
                      <a:pt x="699" y="1074"/>
                    </a:lnTo>
                    <a:lnTo>
                      <a:pt x="842" y="1168"/>
                    </a:lnTo>
                    <a:lnTo>
                      <a:pt x="834" y="1038"/>
                    </a:lnTo>
                    <a:lnTo>
                      <a:pt x="957" y="1001"/>
                    </a:lnTo>
                    <a:lnTo>
                      <a:pt x="888" y="892"/>
                    </a:lnTo>
                    <a:lnTo>
                      <a:pt x="953" y="866"/>
                    </a:lnTo>
                    <a:lnTo>
                      <a:pt x="1031" y="993"/>
                    </a:lnTo>
                    <a:lnTo>
                      <a:pt x="1095" y="982"/>
                    </a:lnTo>
                    <a:lnTo>
                      <a:pt x="1110" y="917"/>
                    </a:lnTo>
                    <a:lnTo>
                      <a:pt x="1241" y="967"/>
                    </a:lnTo>
                    <a:lnTo>
                      <a:pt x="1286" y="915"/>
                    </a:lnTo>
                    <a:lnTo>
                      <a:pt x="1480" y="685"/>
                    </a:lnTo>
                    <a:lnTo>
                      <a:pt x="1511" y="746"/>
                    </a:lnTo>
                    <a:lnTo>
                      <a:pt x="1632" y="706"/>
                    </a:lnTo>
                    <a:lnTo>
                      <a:pt x="1642" y="688"/>
                    </a:lnTo>
                    <a:lnTo>
                      <a:pt x="1619" y="623"/>
                    </a:lnTo>
                    <a:lnTo>
                      <a:pt x="1290" y="409"/>
                    </a:lnTo>
                    <a:lnTo>
                      <a:pt x="1307" y="285"/>
                    </a:lnTo>
                    <a:lnTo>
                      <a:pt x="1253" y="238"/>
                    </a:lnTo>
                    <a:lnTo>
                      <a:pt x="1250" y="173"/>
                    </a:lnTo>
                    <a:lnTo>
                      <a:pt x="1190" y="145"/>
                    </a:lnTo>
                    <a:lnTo>
                      <a:pt x="1157" y="0"/>
                    </a:lnTo>
                    <a:lnTo>
                      <a:pt x="889" y="100"/>
                    </a:lnTo>
                    <a:lnTo>
                      <a:pt x="940" y="152"/>
                    </a:lnTo>
                    <a:lnTo>
                      <a:pt x="805" y="209"/>
                    </a:lnTo>
                    <a:lnTo>
                      <a:pt x="767" y="157"/>
                    </a:lnTo>
                    <a:lnTo>
                      <a:pt x="538" y="177"/>
                    </a:lnTo>
                    <a:lnTo>
                      <a:pt x="749" y="483"/>
                    </a:lnTo>
                    <a:lnTo>
                      <a:pt x="598" y="623"/>
                    </a:lnTo>
                    <a:lnTo>
                      <a:pt x="582" y="755"/>
                    </a:lnTo>
                    <a:lnTo>
                      <a:pt x="321" y="698"/>
                    </a:lnTo>
                    <a:lnTo>
                      <a:pt x="239" y="821"/>
                    </a:lnTo>
                    <a:lnTo>
                      <a:pt x="168" y="84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2" name="Freeform 101">
                <a:extLst>
                  <a:ext uri="{FF2B5EF4-FFF2-40B4-BE49-F238E27FC236}">
                    <a16:creationId xmlns:a16="http://schemas.microsoft.com/office/drawing/2014/main" id="{48E5E566-0CA5-43F3-A05D-D9FCC22C68E9}"/>
                  </a:ext>
                </a:extLst>
              </p:cNvPr>
              <p:cNvSpPr>
                <a:spLocks/>
              </p:cNvSpPr>
              <p:nvPr/>
            </p:nvSpPr>
            <p:spPr bwMode="auto">
              <a:xfrm>
                <a:off x="3061" y="3521"/>
                <a:ext cx="331" cy="425"/>
              </a:xfrm>
              <a:custGeom>
                <a:avLst/>
                <a:gdLst>
                  <a:gd name="T0" fmla="*/ 691 w 995"/>
                  <a:gd name="T1" fmla="*/ 364 h 1277"/>
                  <a:gd name="T2" fmla="*/ 658 w 995"/>
                  <a:gd name="T3" fmla="*/ 296 h 1277"/>
                  <a:gd name="T4" fmla="*/ 531 w 995"/>
                  <a:gd name="T5" fmla="*/ 310 h 1277"/>
                  <a:gd name="T6" fmla="*/ 472 w 995"/>
                  <a:gd name="T7" fmla="*/ 110 h 1277"/>
                  <a:gd name="T8" fmla="*/ 397 w 995"/>
                  <a:gd name="T9" fmla="*/ 80 h 1277"/>
                  <a:gd name="T10" fmla="*/ 351 w 995"/>
                  <a:gd name="T11" fmla="*/ 0 h 1277"/>
                  <a:gd name="T12" fmla="*/ 261 w 995"/>
                  <a:gd name="T13" fmla="*/ 11 h 1277"/>
                  <a:gd name="T14" fmla="*/ 317 w 995"/>
                  <a:gd name="T15" fmla="*/ 144 h 1277"/>
                  <a:gd name="T16" fmla="*/ 284 w 995"/>
                  <a:gd name="T17" fmla="*/ 207 h 1277"/>
                  <a:gd name="T18" fmla="*/ 350 w 995"/>
                  <a:gd name="T19" fmla="*/ 207 h 1277"/>
                  <a:gd name="T20" fmla="*/ 361 w 995"/>
                  <a:gd name="T21" fmla="*/ 374 h 1277"/>
                  <a:gd name="T22" fmla="*/ 300 w 995"/>
                  <a:gd name="T23" fmla="*/ 406 h 1277"/>
                  <a:gd name="T24" fmla="*/ 319 w 995"/>
                  <a:gd name="T25" fmla="*/ 477 h 1277"/>
                  <a:gd name="T26" fmla="*/ 134 w 995"/>
                  <a:gd name="T27" fmla="*/ 690 h 1277"/>
                  <a:gd name="T28" fmla="*/ 143 w 995"/>
                  <a:gd name="T29" fmla="*/ 757 h 1277"/>
                  <a:gd name="T30" fmla="*/ 66 w 995"/>
                  <a:gd name="T31" fmla="*/ 776 h 1277"/>
                  <a:gd name="T32" fmla="*/ 29 w 995"/>
                  <a:gd name="T33" fmla="*/ 840 h 1277"/>
                  <a:gd name="T34" fmla="*/ 0 w 995"/>
                  <a:gd name="T35" fmla="*/ 1040 h 1277"/>
                  <a:gd name="T36" fmla="*/ 258 w 995"/>
                  <a:gd name="T37" fmla="*/ 1267 h 1277"/>
                  <a:gd name="T38" fmla="*/ 538 w 995"/>
                  <a:gd name="T39" fmla="*/ 1228 h 1277"/>
                  <a:gd name="T40" fmla="*/ 596 w 995"/>
                  <a:gd name="T41" fmla="*/ 1277 h 1277"/>
                  <a:gd name="T42" fmla="*/ 822 w 995"/>
                  <a:gd name="T43" fmla="*/ 1273 h 1277"/>
                  <a:gd name="T44" fmla="*/ 807 w 995"/>
                  <a:gd name="T45" fmla="*/ 1095 h 1277"/>
                  <a:gd name="T46" fmla="*/ 934 w 995"/>
                  <a:gd name="T47" fmla="*/ 1020 h 1277"/>
                  <a:gd name="T48" fmla="*/ 995 w 995"/>
                  <a:gd name="T49" fmla="*/ 899 h 1277"/>
                  <a:gd name="T50" fmla="*/ 975 w 995"/>
                  <a:gd name="T51" fmla="*/ 838 h 1277"/>
                  <a:gd name="T52" fmla="*/ 905 w 995"/>
                  <a:gd name="T53" fmla="*/ 843 h 1277"/>
                  <a:gd name="T54" fmla="*/ 918 w 995"/>
                  <a:gd name="T55" fmla="*/ 763 h 1277"/>
                  <a:gd name="T56" fmla="*/ 813 w 995"/>
                  <a:gd name="T57" fmla="*/ 671 h 1277"/>
                  <a:gd name="T58" fmla="*/ 975 w 995"/>
                  <a:gd name="T59" fmla="*/ 415 h 1277"/>
                  <a:gd name="T60" fmla="*/ 691 w 995"/>
                  <a:gd name="T61" fmla="*/ 364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5" h="1277">
                    <a:moveTo>
                      <a:pt x="691" y="364"/>
                    </a:moveTo>
                    <a:lnTo>
                      <a:pt x="658" y="296"/>
                    </a:lnTo>
                    <a:lnTo>
                      <a:pt x="531" y="310"/>
                    </a:lnTo>
                    <a:lnTo>
                      <a:pt x="472" y="110"/>
                    </a:lnTo>
                    <a:lnTo>
                      <a:pt x="397" y="80"/>
                    </a:lnTo>
                    <a:lnTo>
                      <a:pt x="351" y="0"/>
                    </a:lnTo>
                    <a:lnTo>
                      <a:pt x="261" y="11"/>
                    </a:lnTo>
                    <a:lnTo>
                      <a:pt x="317" y="144"/>
                    </a:lnTo>
                    <a:lnTo>
                      <a:pt x="284" y="207"/>
                    </a:lnTo>
                    <a:lnTo>
                      <a:pt x="350" y="207"/>
                    </a:lnTo>
                    <a:lnTo>
                      <a:pt x="361" y="374"/>
                    </a:lnTo>
                    <a:lnTo>
                      <a:pt x="300" y="406"/>
                    </a:lnTo>
                    <a:lnTo>
                      <a:pt x="319" y="477"/>
                    </a:lnTo>
                    <a:lnTo>
                      <a:pt x="134" y="690"/>
                    </a:lnTo>
                    <a:lnTo>
                      <a:pt x="143" y="757"/>
                    </a:lnTo>
                    <a:lnTo>
                      <a:pt x="66" y="776"/>
                    </a:lnTo>
                    <a:lnTo>
                      <a:pt x="29" y="840"/>
                    </a:lnTo>
                    <a:lnTo>
                      <a:pt x="0" y="1040"/>
                    </a:lnTo>
                    <a:lnTo>
                      <a:pt x="258" y="1267"/>
                    </a:lnTo>
                    <a:lnTo>
                      <a:pt x="538" y="1228"/>
                    </a:lnTo>
                    <a:lnTo>
                      <a:pt x="596" y="1277"/>
                    </a:lnTo>
                    <a:lnTo>
                      <a:pt x="822" y="1273"/>
                    </a:lnTo>
                    <a:lnTo>
                      <a:pt x="807" y="1095"/>
                    </a:lnTo>
                    <a:lnTo>
                      <a:pt x="934" y="1020"/>
                    </a:lnTo>
                    <a:lnTo>
                      <a:pt x="995" y="899"/>
                    </a:lnTo>
                    <a:lnTo>
                      <a:pt x="975" y="838"/>
                    </a:lnTo>
                    <a:lnTo>
                      <a:pt x="905" y="843"/>
                    </a:lnTo>
                    <a:lnTo>
                      <a:pt x="918" y="763"/>
                    </a:lnTo>
                    <a:lnTo>
                      <a:pt x="813" y="671"/>
                    </a:lnTo>
                    <a:lnTo>
                      <a:pt x="975" y="415"/>
                    </a:lnTo>
                    <a:lnTo>
                      <a:pt x="691" y="36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3" name="Freeform 102">
                <a:extLst>
                  <a:ext uri="{FF2B5EF4-FFF2-40B4-BE49-F238E27FC236}">
                    <a16:creationId xmlns:a16="http://schemas.microsoft.com/office/drawing/2014/main" id="{432EBECD-DCA9-484F-8D2C-C43F0D3105CC}"/>
                  </a:ext>
                </a:extLst>
              </p:cNvPr>
              <p:cNvSpPr>
                <a:spLocks/>
              </p:cNvSpPr>
              <p:nvPr/>
            </p:nvSpPr>
            <p:spPr bwMode="auto">
              <a:xfrm>
                <a:off x="3461" y="3666"/>
                <a:ext cx="462" cy="346"/>
              </a:xfrm>
              <a:custGeom>
                <a:avLst/>
                <a:gdLst>
                  <a:gd name="T0" fmla="*/ 564 w 1386"/>
                  <a:gd name="T1" fmla="*/ 135 h 1040"/>
                  <a:gd name="T2" fmla="*/ 441 w 1386"/>
                  <a:gd name="T3" fmla="*/ 172 h 1040"/>
                  <a:gd name="T4" fmla="*/ 449 w 1386"/>
                  <a:gd name="T5" fmla="*/ 302 h 1040"/>
                  <a:gd name="T6" fmla="*/ 306 w 1386"/>
                  <a:gd name="T7" fmla="*/ 208 h 1040"/>
                  <a:gd name="T8" fmla="*/ 243 w 1386"/>
                  <a:gd name="T9" fmla="*/ 233 h 1040"/>
                  <a:gd name="T10" fmla="*/ 153 w 1386"/>
                  <a:gd name="T11" fmla="*/ 323 h 1040"/>
                  <a:gd name="T12" fmla="*/ 153 w 1386"/>
                  <a:gd name="T13" fmla="*/ 459 h 1040"/>
                  <a:gd name="T14" fmla="*/ 88 w 1386"/>
                  <a:gd name="T15" fmla="*/ 482 h 1040"/>
                  <a:gd name="T16" fmla="*/ 0 w 1386"/>
                  <a:gd name="T17" fmla="*/ 602 h 1040"/>
                  <a:gd name="T18" fmla="*/ 23 w 1386"/>
                  <a:gd name="T19" fmla="*/ 669 h 1040"/>
                  <a:gd name="T20" fmla="*/ 251 w 1386"/>
                  <a:gd name="T21" fmla="*/ 729 h 1040"/>
                  <a:gd name="T22" fmla="*/ 361 w 1386"/>
                  <a:gd name="T23" fmla="*/ 829 h 1040"/>
                  <a:gd name="T24" fmla="*/ 509 w 1386"/>
                  <a:gd name="T25" fmla="*/ 819 h 1040"/>
                  <a:gd name="T26" fmla="*/ 640 w 1386"/>
                  <a:gd name="T27" fmla="*/ 992 h 1040"/>
                  <a:gd name="T28" fmla="*/ 664 w 1386"/>
                  <a:gd name="T29" fmla="*/ 925 h 1040"/>
                  <a:gd name="T30" fmla="*/ 740 w 1386"/>
                  <a:gd name="T31" fmla="*/ 922 h 1040"/>
                  <a:gd name="T32" fmla="*/ 983 w 1386"/>
                  <a:gd name="T33" fmla="*/ 1038 h 1040"/>
                  <a:gd name="T34" fmla="*/ 983 w 1386"/>
                  <a:gd name="T35" fmla="*/ 1040 h 1040"/>
                  <a:gd name="T36" fmla="*/ 1186 w 1386"/>
                  <a:gd name="T37" fmla="*/ 978 h 1040"/>
                  <a:gd name="T38" fmla="*/ 1216 w 1386"/>
                  <a:gd name="T39" fmla="*/ 918 h 1040"/>
                  <a:gd name="T40" fmla="*/ 1386 w 1386"/>
                  <a:gd name="T41" fmla="*/ 915 h 1040"/>
                  <a:gd name="T42" fmla="*/ 1274 w 1386"/>
                  <a:gd name="T43" fmla="*/ 785 h 1040"/>
                  <a:gd name="T44" fmla="*/ 1200 w 1386"/>
                  <a:gd name="T45" fmla="*/ 814 h 1040"/>
                  <a:gd name="T46" fmla="*/ 1121 w 1386"/>
                  <a:gd name="T47" fmla="*/ 779 h 1040"/>
                  <a:gd name="T48" fmla="*/ 1102 w 1386"/>
                  <a:gd name="T49" fmla="*/ 647 h 1040"/>
                  <a:gd name="T50" fmla="*/ 1177 w 1386"/>
                  <a:gd name="T51" fmla="*/ 633 h 1040"/>
                  <a:gd name="T52" fmla="*/ 1204 w 1386"/>
                  <a:gd name="T53" fmla="*/ 565 h 1040"/>
                  <a:gd name="T54" fmla="*/ 1148 w 1386"/>
                  <a:gd name="T55" fmla="*/ 507 h 1040"/>
                  <a:gd name="T56" fmla="*/ 1198 w 1386"/>
                  <a:gd name="T57" fmla="*/ 456 h 1040"/>
                  <a:gd name="T58" fmla="*/ 1194 w 1386"/>
                  <a:gd name="T59" fmla="*/ 384 h 1040"/>
                  <a:gd name="T60" fmla="*/ 1144 w 1386"/>
                  <a:gd name="T61" fmla="*/ 264 h 1040"/>
                  <a:gd name="T62" fmla="*/ 944 w 1386"/>
                  <a:gd name="T63" fmla="*/ 175 h 1040"/>
                  <a:gd name="T64" fmla="*/ 893 w 1386"/>
                  <a:gd name="T65" fmla="*/ 49 h 1040"/>
                  <a:gd name="T66" fmla="*/ 848 w 1386"/>
                  <a:gd name="T67" fmla="*/ 101 h 1040"/>
                  <a:gd name="T68" fmla="*/ 717 w 1386"/>
                  <a:gd name="T69" fmla="*/ 51 h 1040"/>
                  <a:gd name="T70" fmla="*/ 702 w 1386"/>
                  <a:gd name="T71" fmla="*/ 116 h 1040"/>
                  <a:gd name="T72" fmla="*/ 638 w 1386"/>
                  <a:gd name="T73" fmla="*/ 127 h 1040"/>
                  <a:gd name="T74" fmla="*/ 560 w 1386"/>
                  <a:gd name="T75" fmla="*/ 0 h 1040"/>
                  <a:gd name="T76" fmla="*/ 495 w 1386"/>
                  <a:gd name="T77" fmla="*/ 26 h 1040"/>
                  <a:gd name="T78" fmla="*/ 564 w 1386"/>
                  <a:gd name="T79" fmla="*/ 135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6" h="1040">
                    <a:moveTo>
                      <a:pt x="564" y="135"/>
                    </a:moveTo>
                    <a:lnTo>
                      <a:pt x="441" y="172"/>
                    </a:lnTo>
                    <a:lnTo>
                      <a:pt x="449" y="302"/>
                    </a:lnTo>
                    <a:lnTo>
                      <a:pt x="306" y="208"/>
                    </a:lnTo>
                    <a:lnTo>
                      <a:pt x="243" y="233"/>
                    </a:lnTo>
                    <a:lnTo>
                      <a:pt x="153" y="323"/>
                    </a:lnTo>
                    <a:lnTo>
                      <a:pt x="153" y="459"/>
                    </a:lnTo>
                    <a:lnTo>
                      <a:pt x="88" y="482"/>
                    </a:lnTo>
                    <a:lnTo>
                      <a:pt x="0" y="602"/>
                    </a:lnTo>
                    <a:lnTo>
                      <a:pt x="23" y="669"/>
                    </a:lnTo>
                    <a:lnTo>
                      <a:pt x="251" y="729"/>
                    </a:lnTo>
                    <a:lnTo>
                      <a:pt x="361" y="829"/>
                    </a:lnTo>
                    <a:lnTo>
                      <a:pt x="509" y="819"/>
                    </a:lnTo>
                    <a:lnTo>
                      <a:pt x="640" y="992"/>
                    </a:lnTo>
                    <a:lnTo>
                      <a:pt x="664" y="925"/>
                    </a:lnTo>
                    <a:lnTo>
                      <a:pt x="740" y="922"/>
                    </a:lnTo>
                    <a:lnTo>
                      <a:pt x="983" y="1038"/>
                    </a:lnTo>
                    <a:lnTo>
                      <a:pt x="983" y="1040"/>
                    </a:lnTo>
                    <a:lnTo>
                      <a:pt x="1186" y="978"/>
                    </a:lnTo>
                    <a:lnTo>
                      <a:pt x="1216" y="918"/>
                    </a:lnTo>
                    <a:lnTo>
                      <a:pt x="1386" y="915"/>
                    </a:lnTo>
                    <a:lnTo>
                      <a:pt x="1274" y="785"/>
                    </a:lnTo>
                    <a:lnTo>
                      <a:pt x="1200" y="814"/>
                    </a:lnTo>
                    <a:lnTo>
                      <a:pt x="1121" y="779"/>
                    </a:lnTo>
                    <a:lnTo>
                      <a:pt x="1102" y="647"/>
                    </a:lnTo>
                    <a:lnTo>
                      <a:pt x="1177" y="633"/>
                    </a:lnTo>
                    <a:lnTo>
                      <a:pt x="1204" y="565"/>
                    </a:lnTo>
                    <a:lnTo>
                      <a:pt x="1148" y="507"/>
                    </a:lnTo>
                    <a:lnTo>
                      <a:pt x="1198" y="456"/>
                    </a:lnTo>
                    <a:lnTo>
                      <a:pt x="1194" y="384"/>
                    </a:lnTo>
                    <a:lnTo>
                      <a:pt x="1144" y="264"/>
                    </a:lnTo>
                    <a:lnTo>
                      <a:pt x="944" y="175"/>
                    </a:lnTo>
                    <a:lnTo>
                      <a:pt x="893" y="49"/>
                    </a:lnTo>
                    <a:lnTo>
                      <a:pt x="848" y="101"/>
                    </a:lnTo>
                    <a:lnTo>
                      <a:pt x="717" y="51"/>
                    </a:lnTo>
                    <a:lnTo>
                      <a:pt x="702" y="116"/>
                    </a:lnTo>
                    <a:lnTo>
                      <a:pt x="638" y="127"/>
                    </a:lnTo>
                    <a:lnTo>
                      <a:pt x="560" y="0"/>
                    </a:lnTo>
                    <a:lnTo>
                      <a:pt x="495" y="26"/>
                    </a:lnTo>
                    <a:lnTo>
                      <a:pt x="564" y="13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4" name="Freeform 103">
                <a:extLst>
                  <a:ext uri="{FF2B5EF4-FFF2-40B4-BE49-F238E27FC236}">
                    <a16:creationId xmlns:a16="http://schemas.microsoft.com/office/drawing/2014/main" id="{E28BF678-5DB3-4C7A-B01D-202ED8CC65AC}"/>
                  </a:ext>
                </a:extLst>
              </p:cNvPr>
              <p:cNvSpPr>
                <a:spLocks/>
              </p:cNvSpPr>
              <p:nvPr/>
            </p:nvSpPr>
            <p:spPr bwMode="auto">
              <a:xfrm>
                <a:off x="3758" y="3602"/>
                <a:ext cx="536" cy="369"/>
              </a:xfrm>
              <a:custGeom>
                <a:avLst/>
                <a:gdLst>
                  <a:gd name="T0" fmla="*/ 194 w 1606"/>
                  <a:gd name="T1" fmla="*/ 11 h 1107"/>
                  <a:gd name="T2" fmla="*/ 0 w 1606"/>
                  <a:gd name="T3" fmla="*/ 241 h 1107"/>
                  <a:gd name="T4" fmla="*/ 51 w 1606"/>
                  <a:gd name="T5" fmla="*/ 367 h 1107"/>
                  <a:gd name="T6" fmla="*/ 251 w 1606"/>
                  <a:gd name="T7" fmla="*/ 456 h 1107"/>
                  <a:gd name="T8" fmla="*/ 301 w 1606"/>
                  <a:gd name="T9" fmla="*/ 576 h 1107"/>
                  <a:gd name="T10" fmla="*/ 305 w 1606"/>
                  <a:gd name="T11" fmla="*/ 648 h 1107"/>
                  <a:gd name="T12" fmla="*/ 255 w 1606"/>
                  <a:gd name="T13" fmla="*/ 699 h 1107"/>
                  <a:gd name="T14" fmla="*/ 311 w 1606"/>
                  <a:gd name="T15" fmla="*/ 757 h 1107"/>
                  <a:gd name="T16" fmla="*/ 284 w 1606"/>
                  <a:gd name="T17" fmla="*/ 825 h 1107"/>
                  <a:gd name="T18" fmla="*/ 209 w 1606"/>
                  <a:gd name="T19" fmla="*/ 839 h 1107"/>
                  <a:gd name="T20" fmla="*/ 228 w 1606"/>
                  <a:gd name="T21" fmla="*/ 971 h 1107"/>
                  <a:gd name="T22" fmla="*/ 307 w 1606"/>
                  <a:gd name="T23" fmla="*/ 1006 h 1107"/>
                  <a:gd name="T24" fmla="*/ 381 w 1606"/>
                  <a:gd name="T25" fmla="*/ 977 h 1107"/>
                  <a:gd name="T26" fmla="*/ 493 w 1606"/>
                  <a:gd name="T27" fmla="*/ 1107 h 1107"/>
                  <a:gd name="T28" fmla="*/ 690 w 1606"/>
                  <a:gd name="T29" fmla="*/ 1016 h 1107"/>
                  <a:gd name="T30" fmla="*/ 658 w 1606"/>
                  <a:gd name="T31" fmla="*/ 878 h 1107"/>
                  <a:gd name="T32" fmla="*/ 719 w 1606"/>
                  <a:gd name="T33" fmla="*/ 846 h 1107"/>
                  <a:gd name="T34" fmla="*/ 1032 w 1606"/>
                  <a:gd name="T35" fmla="*/ 869 h 1107"/>
                  <a:gd name="T36" fmla="*/ 1222 w 1606"/>
                  <a:gd name="T37" fmla="*/ 745 h 1107"/>
                  <a:gd name="T38" fmla="*/ 1404 w 1606"/>
                  <a:gd name="T39" fmla="*/ 855 h 1107"/>
                  <a:gd name="T40" fmla="*/ 1415 w 1606"/>
                  <a:gd name="T41" fmla="*/ 628 h 1107"/>
                  <a:gd name="T42" fmla="*/ 1545 w 1606"/>
                  <a:gd name="T43" fmla="*/ 383 h 1107"/>
                  <a:gd name="T44" fmla="*/ 1603 w 1606"/>
                  <a:gd name="T45" fmla="*/ 321 h 1107"/>
                  <a:gd name="T46" fmla="*/ 1606 w 1606"/>
                  <a:gd name="T47" fmla="*/ 320 h 1107"/>
                  <a:gd name="T48" fmla="*/ 1567 w 1606"/>
                  <a:gd name="T49" fmla="*/ 274 h 1107"/>
                  <a:gd name="T50" fmla="*/ 1248 w 1606"/>
                  <a:gd name="T51" fmla="*/ 168 h 1107"/>
                  <a:gd name="T52" fmla="*/ 1225 w 1606"/>
                  <a:gd name="T53" fmla="*/ 101 h 1107"/>
                  <a:gd name="T54" fmla="*/ 1138 w 1606"/>
                  <a:gd name="T55" fmla="*/ 222 h 1107"/>
                  <a:gd name="T56" fmla="*/ 1066 w 1606"/>
                  <a:gd name="T57" fmla="*/ 240 h 1107"/>
                  <a:gd name="T58" fmla="*/ 1035 w 1606"/>
                  <a:gd name="T59" fmla="*/ 173 h 1107"/>
                  <a:gd name="T60" fmla="*/ 977 w 1606"/>
                  <a:gd name="T61" fmla="*/ 211 h 1107"/>
                  <a:gd name="T62" fmla="*/ 896 w 1606"/>
                  <a:gd name="T63" fmla="*/ 96 h 1107"/>
                  <a:gd name="T64" fmla="*/ 909 w 1606"/>
                  <a:gd name="T65" fmla="*/ 32 h 1107"/>
                  <a:gd name="T66" fmla="*/ 633 w 1606"/>
                  <a:gd name="T67" fmla="*/ 0 h 1107"/>
                  <a:gd name="T68" fmla="*/ 567 w 1606"/>
                  <a:gd name="T69" fmla="*/ 11 h 1107"/>
                  <a:gd name="T70" fmla="*/ 542 w 1606"/>
                  <a:gd name="T71" fmla="*/ 87 h 1107"/>
                  <a:gd name="T72" fmla="*/ 397 w 1606"/>
                  <a:gd name="T73" fmla="*/ 67 h 1107"/>
                  <a:gd name="T74" fmla="*/ 356 w 1606"/>
                  <a:gd name="T75" fmla="*/ 14 h 1107"/>
                  <a:gd name="T76" fmla="*/ 346 w 1606"/>
                  <a:gd name="T77" fmla="*/ 32 h 1107"/>
                  <a:gd name="T78" fmla="*/ 225 w 1606"/>
                  <a:gd name="T79" fmla="*/ 72 h 1107"/>
                  <a:gd name="T80" fmla="*/ 194 w 1606"/>
                  <a:gd name="T81" fmla="*/ 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107">
                    <a:moveTo>
                      <a:pt x="194" y="11"/>
                    </a:moveTo>
                    <a:lnTo>
                      <a:pt x="0" y="241"/>
                    </a:lnTo>
                    <a:lnTo>
                      <a:pt x="51" y="367"/>
                    </a:lnTo>
                    <a:lnTo>
                      <a:pt x="251" y="456"/>
                    </a:lnTo>
                    <a:lnTo>
                      <a:pt x="301" y="576"/>
                    </a:lnTo>
                    <a:lnTo>
                      <a:pt x="305" y="648"/>
                    </a:lnTo>
                    <a:lnTo>
                      <a:pt x="255" y="699"/>
                    </a:lnTo>
                    <a:lnTo>
                      <a:pt x="311" y="757"/>
                    </a:lnTo>
                    <a:lnTo>
                      <a:pt x="284" y="825"/>
                    </a:lnTo>
                    <a:lnTo>
                      <a:pt x="209" y="839"/>
                    </a:lnTo>
                    <a:lnTo>
                      <a:pt x="228" y="971"/>
                    </a:lnTo>
                    <a:lnTo>
                      <a:pt x="307" y="1006"/>
                    </a:lnTo>
                    <a:lnTo>
                      <a:pt x="381" y="977"/>
                    </a:lnTo>
                    <a:lnTo>
                      <a:pt x="493" y="1107"/>
                    </a:lnTo>
                    <a:lnTo>
                      <a:pt x="690" y="1016"/>
                    </a:lnTo>
                    <a:lnTo>
                      <a:pt x="658" y="878"/>
                    </a:lnTo>
                    <a:lnTo>
                      <a:pt x="719" y="846"/>
                    </a:lnTo>
                    <a:lnTo>
                      <a:pt x="1032" y="869"/>
                    </a:lnTo>
                    <a:lnTo>
                      <a:pt x="1222" y="745"/>
                    </a:lnTo>
                    <a:lnTo>
                      <a:pt x="1404" y="855"/>
                    </a:lnTo>
                    <a:lnTo>
                      <a:pt x="1415" y="628"/>
                    </a:lnTo>
                    <a:lnTo>
                      <a:pt x="1545" y="383"/>
                    </a:lnTo>
                    <a:lnTo>
                      <a:pt x="1603" y="321"/>
                    </a:lnTo>
                    <a:lnTo>
                      <a:pt x="1606" y="320"/>
                    </a:lnTo>
                    <a:lnTo>
                      <a:pt x="1567" y="274"/>
                    </a:lnTo>
                    <a:lnTo>
                      <a:pt x="1248" y="168"/>
                    </a:lnTo>
                    <a:lnTo>
                      <a:pt x="1225" y="101"/>
                    </a:lnTo>
                    <a:lnTo>
                      <a:pt x="1138" y="222"/>
                    </a:lnTo>
                    <a:lnTo>
                      <a:pt x="1066" y="240"/>
                    </a:lnTo>
                    <a:lnTo>
                      <a:pt x="1035" y="173"/>
                    </a:lnTo>
                    <a:lnTo>
                      <a:pt x="977" y="211"/>
                    </a:lnTo>
                    <a:lnTo>
                      <a:pt x="896" y="96"/>
                    </a:lnTo>
                    <a:lnTo>
                      <a:pt x="909" y="32"/>
                    </a:lnTo>
                    <a:lnTo>
                      <a:pt x="633" y="0"/>
                    </a:lnTo>
                    <a:lnTo>
                      <a:pt x="567" y="11"/>
                    </a:lnTo>
                    <a:lnTo>
                      <a:pt x="542" y="87"/>
                    </a:lnTo>
                    <a:lnTo>
                      <a:pt x="397" y="67"/>
                    </a:lnTo>
                    <a:lnTo>
                      <a:pt x="356" y="14"/>
                    </a:lnTo>
                    <a:lnTo>
                      <a:pt x="346" y="32"/>
                    </a:lnTo>
                    <a:lnTo>
                      <a:pt x="225" y="72"/>
                    </a:lnTo>
                    <a:lnTo>
                      <a:pt x="194" y="1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5" name="Freeform 104">
                <a:extLst>
                  <a:ext uri="{FF2B5EF4-FFF2-40B4-BE49-F238E27FC236}">
                    <a16:creationId xmlns:a16="http://schemas.microsoft.com/office/drawing/2014/main" id="{7D09A128-9E03-4301-83EE-24975E52077D}"/>
                  </a:ext>
                </a:extLst>
              </p:cNvPr>
              <p:cNvSpPr>
                <a:spLocks/>
              </p:cNvSpPr>
              <p:nvPr/>
            </p:nvSpPr>
            <p:spPr bwMode="auto">
              <a:xfrm>
                <a:off x="2655" y="3065"/>
                <a:ext cx="579" cy="485"/>
              </a:xfrm>
              <a:custGeom>
                <a:avLst/>
                <a:gdLst>
                  <a:gd name="T0" fmla="*/ 959 w 1736"/>
                  <a:gd name="T1" fmla="*/ 202 h 1456"/>
                  <a:gd name="T2" fmla="*/ 968 w 1736"/>
                  <a:gd name="T3" fmla="*/ 136 h 1456"/>
                  <a:gd name="T4" fmla="*/ 574 w 1736"/>
                  <a:gd name="T5" fmla="*/ 153 h 1456"/>
                  <a:gd name="T6" fmla="*/ 607 w 1736"/>
                  <a:gd name="T7" fmla="*/ 30 h 1456"/>
                  <a:gd name="T8" fmla="*/ 522 w 1736"/>
                  <a:gd name="T9" fmla="*/ 0 h 1456"/>
                  <a:gd name="T10" fmla="*/ 340 w 1736"/>
                  <a:gd name="T11" fmla="*/ 81 h 1456"/>
                  <a:gd name="T12" fmla="*/ 88 w 1736"/>
                  <a:gd name="T13" fmla="*/ 1229 h 1456"/>
                  <a:gd name="T14" fmla="*/ 0 w 1736"/>
                  <a:gd name="T15" fmla="*/ 1392 h 1456"/>
                  <a:gd name="T16" fmla="*/ 118 w 1736"/>
                  <a:gd name="T17" fmla="*/ 1446 h 1456"/>
                  <a:gd name="T18" fmla="*/ 370 w 1736"/>
                  <a:gd name="T19" fmla="*/ 1388 h 1456"/>
                  <a:gd name="T20" fmla="*/ 399 w 1736"/>
                  <a:gd name="T21" fmla="*/ 1454 h 1456"/>
                  <a:gd name="T22" fmla="*/ 460 w 1736"/>
                  <a:gd name="T23" fmla="*/ 1423 h 1456"/>
                  <a:gd name="T24" fmla="*/ 517 w 1736"/>
                  <a:gd name="T25" fmla="*/ 1456 h 1456"/>
                  <a:gd name="T26" fmla="*/ 555 w 1736"/>
                  <a:gd name="T27" fmla="*/ 1404 h 1456"/>
                  <a:gd name="T28" fmla="*/ 780 w 1736"/>
                  <a:gd name="T29" fmla="*/ 1359 h 1456"/>
                  <a:gd name="T30" fmla="*/ 838 w 1736"/>
                  <a:gd name="T31" fmla="*/ 1411 h 1456"/>
                  <a:gd name="T32" fmla="*/ 892 w 1736"/>
                  <a:gd name="T33" fmla="*/ 1377 h 1456"/>
                  <a:gd name="T34" fmla="*/ 940 w 1736"/>
                  <a:gd name="T35" fmla="*/ 1423 h 1456"/>
                  <a:gd name="T36" fmla="*/ 1053 w 1736"/>
                  <a:gd name="T37" fmla="*/ 1379 h 1456"/>
                  <a:gd name="T38" fmla="*/ 1126 w 1736"/>
                  <a:gd name="T39" fmla="*/ 1406 h 1456"/>
                  <a:gd name="T40" fmla="*/ 1324 w 1736"/>
                  <a:gd name="T41" fmla="*/ 1370 h 1456"/>
                  <a:gd name="T42" fmla="*/ 1289 w 1736"/>
                  <a:gd name="T43" fmla="*/ 1308 h 1456"/>
                  <a:gd name="T44" fmla="*/ 1386 w 1736"/>
                  <a:gd name="T45" fmla="*/ 1053 h 1456"/>
                  <a:gd name="T46" fmla="*/ 1375 w 1736"/>
                  <a:gd name="T47" fmla="*/ 907 h 1456"/>
                  <a:gd name="T48" fmla="*/ 1589 w 1736"/>
                  <a:gd name="T49" fmla="*/ 844 h 1456"/>
                  <a:gd name="T50" fmla="*/ 1605 w 1736"/>
                  <a:gd name="T51" fmla="*/ 913 h 1456"/>
                  <a:gd name="T52" fmla="*/ 1662 w 1736"/>
                  <a:gd name="T53" fmla="*/ 883 h 1456"/>
                  <a:gd name="T54" fmla="*/ 1669 w 1736"/>
                  <a:gd name="T55" fmla="*/ 817 h 1456"/>
                  <a:gd name="T56" fmla="*/ 1654 w 1736"/>
                  <a:gd name="T57" fmla="*/ 757 h 1456"/>
                  <a:gd name="T58" fmla="*/ 1736 w 1736"/>
                  <a:gd name="T59" fmla="*/ 638 h 1456"/>
                  <a:gd name="T60" fmla="*/ 1468 w 1736"/>
                  <a:gd name="T61" fmla="*/ 571 h 1456"/>
                  <a:gd name="T62" fmla="*/ 1459 w 1736"/>
                  <a:gd name="T63" fmla="*/ 465 h 1456"/>
                  <a:gd name="T64" fmla="*/ 1410 w 1736"/>
                  <a:gd name="T65" fmla="*/ 404 h 1456"/>
                  <a:gd name="T66" fmla="*/ 1375 w 1736"/>
                  <a:gd name="T67" fmla="*/ 486 h 1456"/>
                  <a:gd name="T68" fmla="*/ 1227 w 1736"/>
                  <a:gd name="T69" fmla="*/ 486 h 1456"/>
                  <a:gd name="T70" fmla="*/ 1213 w 1736"/>
                  <a:gd name="T71" fmla="*/ 377 h 1456"/>
                  <a:gd name="T72" fmla="*/ 959 w 1736"/>
                  <a:gd name="T73" fmla="*/ 20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6" h="1456">
                    <a:moveTo>
                      <a:pt x="959" y="202"/>
                    </a:moveTo>
                    <a:lnTo>
                      <a:pt x="968" y="136"/>
                    </a:lnTo>
                    <a:lnTo>
                      <a:pt x="574" y="153"/>
                    </a:lnTo>
                    <a:lnTo>
                      <a:pt x="607" y="30"/>
                    </a:lnTo>
                    <a:lnTo>
                      <a:pt x="522" y="0"/>
                    </a:lnTo>
                    <a:lnTo>
                      <a:pt x="340" y="81"/>
                    </a:lnTo>
                    <a:lnTo>
                      <a:pt x="88" y="1229"/>
                    </a:lnTo>
                    <a:lnTo>
                      <a:pt x="0" y="1392"/>
                    </a:lnTo>
                    <a:lnTo>
                      <a:pt x="118" y="1446"/>
                    </a:lnTo>
                    <a:lnTo>
                      <a:pt x="370" y="1388"/>
                    </a:lnTo>
                    <a:lnTo>
                      <a:pt x="399" y="1454"/>
                    </a:lnTo>
                    <a:lnTo>
                      <a:pt x="460" y="1423"/>
                    </a:lnTo>
                    <a:lnTo>
                      <a:pt x="517" y="1456"/>
                    </a:lnTo>
                    <a:lnTo>
                      <a:pt x="555" y="1404"/>
                    </a:lnTo>
                    <a:lnTo>
                      <a:pt x="780" y="1359"/>
                    </a:lnTo>
                    <a:lnTo>
                      <a:pt x="838" y="1411"/>
                    </a:lnTo>
                    <a:lnTo>
                      <a:pt x="892" y="1377"/>
                    </a:lnTo>
                    <a:lnTo>
                      <a:pt x="940" y="1423"/>
                    </a:lnTo>
                    <a:lnTo>
                      <a:pt x="1053" y="1379"/>
                    </a:lnTo>
                    <a:lnTo>
                      <a:pt x="1126" y="1406"/>
                    </a:lnTo>
                    <a:lnTo>
                      <a:pt x="1324" y="1370"/>
                    </a:lnTo>
                    <a:lnTo>
                      <a:pt x="1289" y="1308"/>
                    </a:lnTo>
                    <a:lnTo>
                      <a:pt x="1386" y="1053"/>
                    </a:lnTo>
                    <a:lnTo>
                      <a:pt x="1375" y="907"/>
                    </a:lnTo>
                    <a:lnTo>
                      <a:pt x="1589" y="844"/>
                    </a:lnTo>
                    <a:lnTo>
                      <a:pt x="1605" y="913"/>
                    </a:lnTo>
                    <a:lnTo>
                      <a:pt x="1662" y="883"/>
                    </a:lnTo>
                    <a:lnTo>
                      <a:pt x="1669" y="817"/>
                    </a:lnTo>
                    <a:lnTo>
                      <a:pt x="1654" y="757"/>
                    </a:lnTo>
                    <a:lnTo>
                      <a:pt x="1736" y="638"/>
                    </a:lnTo>
                    <a:lnTo>
                      <a:pt x="1468" y="571"/>
                    </a:lnTo>
                    <a:lnTo>
                      <a:pt x="1459" y="465"/>
                    </a:lnTo>
                    <a:lnTo>
                      <a:pt x="1410" y="404"/>
                    </a:lnTo>
                    <a:lnTo>
                      <a:pt x="1375" y="486"/>
                    </a:lnTo>
                    <a:lnTo>
                      <a:pt x="1227" y="486"/>
                    </a:lnTo>
                    <a:lnTo>
                      <a:pt x="1213" y="377"/>
                    </a:lnTo>
                    <a:lnTo>
                      <a:pt x="959" y="202"/>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6" name="Freeform 105">
                <a:extLst>
                  <a:ext uri="{FF2B5EF4-FFF2-40B4-BE49-F238E27FC236}">
                    <a16:creationId xmlns:a16="http://schemas.microsoft.com/office/drawing/2014/main" id="{01E6DCAF-BC8A-4694-A98E-5B90D13BD01F}"/>
                  </a:ext>
                </a:extLst>
              </p:cNvPr>
              <p:cNvSpPr>
                <a:spLocks noEditPoints="1"/>
              </p:cNvSpPr>
              <p:nvPr/>
            </p:nvSpPr>
            <p:spPr bwMode="auto">
              <a:xfrm>
                <a:off x="2572" y="3518"/>
                <a:ext cx="609" cy="373"/>
              </a:xfrm>
              <a:custGeom>
                <a:avLst/>
                <a:gdLst>
                  <a:gd name="T0" fmla="*/ 1143 w 1828"/>
                  <a:gd name="T1" fmla="*/ 18 h 1120"/>
                  <a:gd name="T2" fmla="*/ 1089 w 1828"/>
                  <a:gd name="T3" fmla="*/ 52 h 1120"/>
                  <a:gd name="T4" fmla="*/ 1031 w 1828"/>
                  <a:gd name="T5" fmla="*/ 0 h 1120"/>
                  <a:gd name="T6" fmla="*/ 806 w 1828"/>
                  <a:gd name="T7" fmla="*/ 45 h 1120"/>
                  <a:gd name="T8" fmla="*/ 768 w 1828"/>
                  <a:gd name="T9" fmla="*/ 97 h 1120"/>
                  <a:gd name="T10" fmla="*/ 711 w 1828"/>
                  <a:gd name="T11" fmla="*/ 64 h 1120"/>
                  <a:gd name="T12" fmla="*/ 650 w 1828"/>
                  <a:gd name="T13" fmla="*/ 95 h 1120"/>
                  <a:gd name="T14" fmla="*/ 621 w 1828"/>
                  <a:gd name="T15" fmla="*/ 29 h 1120"/>
                  <a:gd name="T16" fmla="*/ 369 w 1828"/>
                  <a:gd name="T17" fmla="*/ 87 h 1120"/>
                  <a:gd name="T18" fmla="*/ 251 w 1828"/>
                  <a:gd name="T19" fmla="*/ 33 h 1120"/>
                  <a:gd name="T20" fmla="*/ 145 w 1828"/>
                  <a:gd name="T21" fmla="*/ 179 h 1120"/>
                  <a:gd name="T22" fmla="*/ 0 w 1828"/>
                  <a:gd name="T23" fmla="*/ 284 h 1120"/>
                  <a:gd name="T24" fmla="*/ 134 w 1828"/>
                  <a:gd name="T25" fmla="*/ 346 h 1120"/>
                  <a:gd name="T26" fmla="*/ 145 w 1828"/>
                  <a:gd name="T27" fmla="*/ 419 h 1120"/>
                  <a:gd name="T28" fmla="*/ 197 w 1828"/>
                  <a:gd name="T29" fmla="*/ 370 h 1120"/>
                  <a:gd name="T30" fmla="*/ 349 w 1828"/>
                  <a:gd name="T31" fmla="*/ 400 h 1120"/>
                  <a:gd name="T32" fmla="*/ 382 w 1828"/>
                  <a:gd name="T33" fmla="*/ 466 h 1120"/>
                  <a:gd name="T34" fmla="*/ 338 w 1828"/>
                  <a:gd name="T35" fmla="*/ 602 h 1120"/>
                  <a:gd name="T36" fmla="*/ 277 w 1828"/>
                  <a:gd name="T37" fmla="*/ 655 h 1120"/>
                  <a:gd name="T38" fmla="*/ 306 w 1828"/>
                  <a:gd name="T39" fmla="*/ 721 h 1120"/>
                  <a:gd name="T40" fmla="*/ 397 w 1828"/>
                  <a:gd name="T41" fmla="*/ 741 h 1120"/>
                  <a:gd name="T42" fmla="*/ 407 w 1828"/>
                  <a:gd name="T43" fmla="*/ 659 h 1120"/>
                  <a:gd name="T44" fmla="*/ 475 w 1828"/>
                  <a:gd name="T45" fmla="*/ 638 h 1120"/>
                  <a:gd name="T46" fmla="*/ 481 w 1828"/>
                  <a:gd name="T47" fmla="*/ 715 h 1120"/>
                  <a:gd name="T48" fmla="*/ 615 w 1828"/>
                  <a:gd name="T49" fmla="*/ 787 h 1120"/>
                  <a:gd name="T50" fmla="*/ 837 w 1828"/>
                  <a:gd name="T51" fmla="*/ 873 h 1120"/>
                  <a:gd name="T52" fmla="*/ 981 w 1828"/>
                  <a:gd name="T53" fmla="*/ 865 h 1120"/>
                  <a:gd name="T54" fmla="*/ 1041 w 1828"/>
                  <a:gd name="T55" fmla="*/ 973 h 1120"/>
                  <a:gd name="T56" fmla="*/ 1221 w 1828"/>
                  <a:gd name="T57" fmla="*/ 1120 h 1120"/>
                  <a:gd name="T58" fmla="*/ 1274 w 1828"/>
                  <a:gd name="T59" fmla="*/ 1083 h 1120"/>
                  <a:gd name="T60" fmla="*/ 1328 w 1828"/>
                  <a:gd name="T61" fmla="*/ 1116 h 1120"/>
                  <a:gd name="T62" fmla="*/ 1465 w 1828"/>
                  <a:gd name="T63" fmla="*/ 1045 h 1120"/>
                  <a:gd name="T64" fmla="*/ 1467 w 1828"/>
                  <a:gd name="T65" fmla="*/ 1048 h 1120"/>
                  <a:gd name="T66" fmla="*/ 1496 w 1828"/>
                  <a:gd name="T67" fmla="*/ 848 h 1120"/>
                  <a:gd name="T68" fmla="*/ 1533 w 1828"/>
                  <a:gd name="T69" fmla="*/ 784 h 1120"/>
                  <a:gd name="T70" fmla="*/ 1610 w 1828"/>
                  <a:gd name="T71" fmla="*/ 765 h 1120"/>
                  <a:gd name="T72" fmla="*/ 1601 w 1828"/>
                  <a:gd name="T73" fmla="*/ 698 h 1120"/>
                  <a:gd name="T74" fmla="*/ 1786 w 1828"/>
                  <a:gd name="T75" fmla="*/ 485 h 1120"/>
                  <a:gd name="T76" fmla="*/ 1767 w 1828"/>
                  <a:gd name="T77" fmla="*/ 414 h 1120"/>
                  <a:gd name="T78" fmla="*/ 1828 w 1828"/>
                  <a:gd name="T79" fmla="*/ 382 h 1120"/>
                  <a:gd name="T80" fmla="*/ 1817 w 1828"/>
                  <a:gd name="T81" fmla="*/ 215 h 1120"/>
                  <a:gd name="T82" fmla="*/ 1751 w 1828"/>
                  <a:gd name="T83" fmla="*/ 215 h 1120"/>
                  <a:gd name="T84" fmla="*/ 1784 w 1828"/>
                  <a:gd name="T85" fmla="*/ 152 h 1120"/>
                  <a:gd name="T86" fmla="*/ 1728 w 1828"/>
                  <a:gd name="T87" fmla="*/ 19 h 1120"/>
                  <a:gd name="T88" fmla="*/ 1727 w 1828"/>
                  <a:gd name="T89" fmla="*/ 18 h 1120"/>
                  <a:gd name="T90" fmla="*/ 1575 w 1828"/>
                  <a:gd name="T91" fmla="*/ 11 h 1120"/>
                  <a:gd name="T92" fmla="*/ 1377 w 1828"/>
                  <a:gd name="T93" fmla="*/ 47 h 1120"/>
                  <a:gd name="T94" fmla="*/ 1304 w 1828"/>
                  <a:gd name="T95" fmla="*/ 20 h 1120"/>
                  <a:gd name="T96" fmla="*/ 1191 w 1828"/>
                  <a:gd name="T97" fmla="*/ 64 h 1120"/>
                  <a:gd name="T98" fmla="*/ 1143 w 1828"/>
                  <a:gd name="T99" fmla="*/ 18 h 1120"/>
                  <a:gd name="T100" fmla="*/ 1672 w 1828"/>
                  <a:gd name="T101" fmla="*/ 444 h 1120"/>
                  <a:gd name="T102" fmla="*/ 1721 w 1828"/>
                  <a:gd name="T103" fmla="*/ 417 h 1120"/>
                  <a:gd name="T104" fmla="*/ 1724 w 1828"/>
                  <a:gd name="T105" fmla="*/ 481 h 1120"/>
                  <a:gd name="T106" fmla="*/ 1672 w 1828"/>
                  <a:gd name="T107" fmla="*/ 44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8" h="1120">
                    <a:moveTo>
                      <a:pt x="1143" y="18"/>
                    </a:moveTo>
                    <a:lnTo>
                      <a:pt x="1089" y="52"/>
                    </a:lnTo>
                    <a:lnTo>
                      <a:pt x="1031" y="0"/>
                    </a:lnTo>
                    <a:lnTo>
                      <a:pt x="806" y="45"/>
                    </a:lnTo>
                    <a:lnTo>
                      <a:pt x="768" y="97"/>
                    </a:lnTo>
                    <a:lnTo>
                      <a:pt x="711" y="64"/>
                    </a:lnTo>
                    <a:lnTo>
                      <a:pt x="650" y="95"/>
                    </a:lnTo>
                    <a:lnTo>
                      <a:pt x="621" y="29"/>
                    </a:lnTo>
                    <a:lnTo>
                      <a:pt x="369" y="87"/>
                    </a:lnTo>
                    <a:lnTo>
                      <a:pt x="251" y="33"/>
                    </a:lnTo>
                    <a:lnTo>
                      <a:pt x="145" y="179"/>
                    </a:lnTo>
                    <a:lnTo>
                      <a:pt x="0" y="284"/>
                    </a:lnTo>
                    <a:lnTo>
                      <a:pt x="134" y="346"/>
                    </a:lnTo>
                    <a:lnTo>
                      <a:pt x="145" y="419"/>
                    </a:lnTo>
                    <a:lnTo>
                      <a:pt x="197" y="370"/>
                    </a:lnTo>
                    <a:lnTo>
                      <a:pt x="349" y="400"/>
                    </a:lnTo>
                    <a:lnTo>
                      <a:pt x="382" y="466"/>
                    </a:lnTo>
                    <a:lnTo>
                      <a:pt x="338" y="602"/>
                    </a:lnTo>
                    <a:lnTo>
                      <a:pt x="277" y="655"/>
                    </a:lnTo>
                    <a:lnTo>
                      <a:pt x="306" y="721"/>
                    </a:lnTo>
                    <a:lnTo>
                      <a:pt x="397" y="741"/>
                    </a:lnTo>
                    <a:lnTo>
                      <a:pt x="407" y="659"/>
                    </a:lnTo>
                    <a:lnTo>
                      <a:pt x="475" y="638"/>
                    </a:lnTo>
                    <a:lnTo>
                      <a:pt x="481" y="715"/>
                    </a:lnTo>
                    <a:lnTo>
                      <a:pt x="615" y="787"/>
                    </a:lnTo>
                    <a:lnTo>
                      <a:pt x="837" y="873"/>
                    </a:lnTo>
                    <a:lnTo>
                      <a:pt x="981" y="865"/>
                    </a:lnTo>
                    <a:lnTo>
                      <a:pt x="1041" y="973"/>
                    </a:lnTo>
                    <a:lnTo>
                      <a:pt x="1221" y="1120"/>
                    </a:lnTo>
                    <a:lnTo>
                      <a:pt x="1274" y="1083"/>
                    </a:lnTo>
                    <a:lnTo>
                      <a:pt x="1328" y="1116"/>
                    </a:lnTo>
                    <a:lnTo>
                      <a:pt x="1465" y="1045"/>
                    </a:lnTo>
                    <a:lnTo>
                      <a:pt x="1467" y="1048"/>
                    </a:lnTo>
                    <a:lnTo>
                      <a:pt x="1496" y="848"/>
                    </a:lnTo>
                    <a:lnTo>
                      <a:pt x="1533" y="784"/>
                    </a:lnTo>
                    <a:lnTo>
                      <a:pt x="1610" y="765"/>
                    </a:lnTo>
                    <a:lnTo>
                      <a:pt x="1601" y="698"/>
                    </a:lnTo>
                    <a:lnTo>
                      <a:pt x="1786" y="485"/>
                    </a:lnTo>
                    <a:lnTo>
                      <a:pt x="1767" y="414"/>
                    </a:lnTo>
                    <a:lnTo>
                      <a:pt x="1828" y="382"/>
                    </a:lnTo>
                    <a:lnTo>
                      <a:pt x="1817" y="215"/>
                    </a:lnTo>
                    <a:lnTo>
                      <a:pt x="1751" y="215"/>
                    </a:lnTo>
                    <a:lnTo>
                      <a:pt x="1784" y="152"/>
                    </a:lnTo>
                    <a:lnTo>
                      <a:pt x="1728" y="19"/>
                    </a:lnTo>
                    <a:lnTo>
                      <a:pt x="1727" y="18"/>
                    </a:lnTo>
                    <a:lnTo>
                      <a:pt x="1575" y="11"/>
                    </a:lnTo>
                    <a:lnTo>
                      <a:pt x="1377" y="47"/>
                    </a:lnTo>
                    <a:lnTo>
                      <a:pt x="1304" y="20"/>
                    </a:lnTo>
                    <a:lnTo>
                      <a:pt x="1191" y="64"/>
                    </a:lnTo>
                    <a:lnTo>
                      <a:pt x="1143" y="18"/>
                    </a:lnTo>
                    <a:close/>
                    <a:moveTo>
                      <a:pt x="1672" y="444"/>
                    </a:moveTo>
                    <a:lnTo>
                      <a:pt x="1721" y="417"/>
                    </a:lnTo>
                    <a:lnTo>
                      <a:pt x="1724" y="481"/>
                    </a:lnTo>
                    <a:lnTo>
                      <a:pt x="1672" y="444"/>
                    </a:lnTo>
                    <a:close/>
                  </a:path>
                </a:pathLst>
              </a:custGeom>
              <a:solidFill>
                <a:srgbClr val="F0F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7" name="Freeform 106">
                <a:extLst>
                  <a:ext uri="{FF2B5EF4-FFF2-40B4-BE49-F238E27FC236}">
                    <a16:creationId xmlns:a16="http://schemas.microsoft.com/office/drawing/2014/main" id="{0C1D7ABC-7CC5-40B2-83C4-2D3118CDD96D}"/>
                  </a:ext>
                </a:extLst>
              </p:cNvPr>
              <p:cNvSpPr>
                <a:spLocks/>
              </p:cNvSpPr>
              <p:nvPr/>
            </p:nvSpPr>
            <p:spPr bwMode="auto">
              <a:xfrm>
                <a:off x="3774" y="3850"/>
                <a:ext cx="500" cy="276"/>
              </a:xfrm>
              <a:custGeom>
                <a:avLst/>
                <a:gdLst>
                  <a:gd name="T0" fmla="*/ 275 w 1499"/>
                  <a:gd name="T1" fmla="*/ 365 h 827"/>
                  <a:gd name="T2" fmla="*/ 245 w 1499"/>
                  <a:gd name="T3" fmla="*/ 425 h 827"/>
                  <a:gd name="T4" fmla="*/ 42 w 1499"/>
                  <a:gd name="T5" fmla="*/ 487 h 827"/>
                  <a:gd name="T6" fmla="*/ 0 w 1499"/>
                  <a:gd name="T7" fmla="*/ 596 h 827"/>
                  <a:gd name="T8" fmla="*/ 200 w 1499"/>
                  <a:gd name="T9" fmla="*/ 657 h 827"/>
                  <a:gd name="T10" fmla="*/ 254 w 1499"/>
                  <a:gd name="T11" fmla="*/ 787 h 827"/>
                  <a:gd name="T12" fmla="*/ 329 w 1499"/>
                  <a:gd name="T13" fmla="*/ 791 h 827"/>
                  <a:gd name="T14" fmla="*/ 431 w 1499"/>
                  <a:gd name="T15" fmla="*/ 699 h 827"/>
                  <a:gd name="T16" fmla="*/ 503 w 1499"/>
                  <a:gd name="T17" fmla="*/ 696 h 827"/>
                  <a:gd name="T18" fmla="*/ 721 w 1499"/>
                  <a:gd name="T19" fmla="*/ 744 h 827"/>
                  <a:gd name="T20" fmla="*/ 826 w 1499"/>
                  <a:gd name="T21" fmla="*/ 827 h 827"/>
                  <a:gd name="T22" fmla="*/ 970 w 1499"/>
                  <a:gd name="T23" fmla="*/ 815 h 827"/>
                  <a:gd name="T24" fmla="*/ 970 w 1499"/>
                  <a:gd name="T25" fmla="*/ 749 h 827"/>
                  <a:gd name="T26" fmla="*/ 1156 w 1499"/>
                  <a:gd name="T27" fmla="*/ 651 h 827"/>
                  <a:gd name="T28" fmla="*/ 1301 w 1499"/>
                  <a:gd name="T29" fmla="*/ 626 h 827"/>
                  <a:gd name="T30" fmla="*/ 1499 w 1499"/>
                  <a:gd name="T31" fmla="*/ 679 h 827"/>
                  <a:gd name="T32" fmla="*/ 1366 w 1499"/>
                  <a:gd name="T33" fmla="*/ 513 h 827"/>
                  <a:gd name="T34" fmla="*/ 1356 w 1499"/>
                  <a:gd name="T35" fmla="*/ 110 h 827"/>
                  <a:gd name="T36" fmla="*/ 1174 w 1499"/>
                  <a:gd name="T37" fmla="*/ 0 h 827"/>
                  <a:gd name="T38" fmla="*/ 984 w 1499"/>
                  <a:gd name="T39" fmla="*/ 124 h 827"/>
                  <a:gd name="T40" fmla="*/ 671 w 1499"/>
                  <a:gd name="T41" fmla="*/ 101 h 827"/>
                  <a:gd name="T42" fmla="*/ 610 w 1499"/>
                  <a:gd name="T43" fmla="*/ 133 h 827"/>
                  <a:gd name="T44" fmla="*/ 642 w 1499"/>
                  <a:gd name="T45" fmla="*/ 271 h 827"/>
                  <a:gd name="T46" fmla="*/ 445 w 1499"/>
                  <a:gd name="T47" fmla="*/ 362 h 827"/>
                  <a:gd name="T48" fmla="*/ 275 w 1499"/>
                  <a:gd name="T49" fmla="*/ 36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9" h="827">
                    <a:moveTo>
                      <a:pt x="275" y="365"/>
                    </a:moveTo>
                    <a:lnTo>
                      <a:pt x="245" y="425"/>
                    </a:lnTo>
                    <a:lnTo>
                      <a:pt x="42" y="487"/>
                    </a:lnTo>
                    <a:lnTo>
                      <a:pt x="0" y="596"/>
                    </a:lnTo>
                    <a:lnTo>
                      <a:pt x="200" y="657"/>
                    </a:lnTo>
                    <a:lnTo>
                      <a:pt x="254" y="787"/>
                    </a:lnTo>
                    <a:lnTo>
                      <a:pt x="329" y="791"/>
                    </a:lnTo>
                    <a:lnTo>
                      <a:pt x="431" y="699"/>
                    </a:lnTo>
                    <a:lnTo>
                      <a:pt x="503" y="696"/>
                    </a:lnTo>
                    <a:lnTo>
                      <a:pt x="721" y="744"/>
                    </a:lnTo>
                    <a:lnTo>
                      <a:pt x="826" y="827"/>
                    </a:lnTo>
                    <a:lnTo>
                      <a:pt x="970" y="815"/>
                    </a:lnTo>
                    <a:lnTo>
                      <a:pt x="970" y="749"/>
                    </a:lnTo>
                    <a:lnTo>
                      <a:pt x="1156" y="651"/>
                    </a:lnTo>
                    <a:lnTo>
                      <a:pt x="1301" y="626"/>
                    </a:lnTo>
                    <a:lnTo>
                      <a:pt x="1499" y="679"/>
                    </a:lnTo>
                    <a:lnTo>
                      <a:pt x="1366" y="513"/>
                    </a:lnTo>
                    <a:lnTo>
                      <a:pt x="1356" y="110"/>
                    </a:lnTo>
                    <a:lnTo>
                      <a:pt x="1174" y="0"/>
                    </a:lnTo>
                    <a:lnTo>
                      <a:pt x="984" y="124"/>
                    </a:lnTo>
                    <a:lnTo>
                      <a:pt x="671" y="101"/>
                    </a:lnTo>
                    <a:lnTo>
                      <a:pt x="610" y="133"/>
                    </a:lnTo>
                    <a:lnTo>
                      <a:pt x="642" y="271"/>
                    </a:lnTo>
                    <a:lnTo>
                      <a:pt x="445" y="362"/>
                    </a:lnTo>
                    <a:lnTo>
                      <a:pt x="275" y="36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8" name="Freeform 107">
                <a:extLst>
                  <a:ext uri="{FF2B5EF4-FFF2-40B4-BE49-F238E27FC236}">
                    <a16:creationId xmlns:a16="http://schemas.microsoft.com/office/drawing/2014/main" id="{2905B2A3-3ED1-4902-ACF2-AA435848CBAC}"/>
                  </a:ext>
                </a:extLst>
              </p:cNvPr>
              <p:cNvSpPr>
                <a:spLocks/>
              </p:cNvSpPr>
              <p:nvPr/>
            </p:nvSpPr>
            <p:spPr bwMode="auto">
              <a:xfrm>
                <a:off x="5452" y="3127"/>
                <a:ext cx="357" cy="410"/>
              </a:xfrm>
              <a:custGeom>
                <a:avLst/>
                <a:gdLst>
                  <a:gd name="T0" fmla="*/ 1022 w 1069"/>
                  <a:gd name="T1" fmla="*/ 434 h 1232"/>
                  <a:gd name="T2" fmla="*/ 1069 w 1069"/>
                  <a:gd name="T3" fmla="*/ 333 h 1232"/>
                  <a:gd name="T4" fmla="*/ 977 w 1069"/>
                  <a:gd name="T5" fmla="*/ 213 h 1232"/>
                  <a:gd name="T6" fmla="*/ 704 w 1069"/>
                  <a:gd name="T7" fmla="*/ 310 h 1232"/>
                  <a:gd name="T8" fmla="*/ 493 w 1069"/>
                  <a:gd name="T9" fmla="*/ 198 h 1232"/>
                  <a:gd name="T10" fmla="*/ 349 w 1069"/>
                  <a:gd name="T11" fmla="*/ 169 h 1232"/>
                  <a:gd name="T12" fmla="*/ 207 w 1069"/>
                  <a:gd name="T13" fmla="*/ 0 h 1232"/>
                  <a:gd name="T14" fmla="*/ 67 w 1069"/>
                  <a:gd name="T15" fmla="*/ 157 h 1232"/>
                  <a:gd name="T16" fmla="*/ 21 w 1069"/>
                  <a:gd name="T17" fmla="*/ 280 h 1232"/>
                  <a:gd name="T18" fmla="*/ 120 w 1069"/>
                  <a:gd name="T19" fmla="*/ 475 h 1232"/>
                  <a:gd name="T20" fmla="*/ 281 w 1069"/>
                  <a:gd name="T21" fmla="*/ 653 h 1232"/>
                  <a:gd name="T22" fmla="*/ 160 w 1069"/>
                  <a:gd name="T23" fmla="*/ 639 h 1232"/>
                  <a:gd name="T24" fmla="*/ 40 w 1069"/>
                  <a:gd name="T25" fmla="*/ 726 h 1232"/>
                  <a:gd name="T26" fmla="*/ 69 w 1069"/>
                  <a:gd name="T27" fmla="*/ 785 h 1232"/>
                  <a:gd name="T28" fmla="*/ 0 w 1069"/>
                  <a:gd name="T29" fmla="*/ 819 h 1232"/>
                  <a:gd name="T30" fmla="*/ 125 w 1069"/>
                  <a:gd name="T31" fmla="*/ 884 h 1232"/>
                  <a:gd name="T32" fmla="*/ 166 w 1069"/>
                  <a:gd name="T33" fmla="*/ 1013 h 1232"/>
                  <a:gd name="T34" fmla="*/ 293 w 1069"/>
                  <a:gd name="T35" fmla="*/ 1073 h 1232"/>
                  <a:gd name="T36" fmla="*/ 276 w 1069"/>
                  <a:gd name="T37" fmla="*/ 1139 h 1232"/>
                  <a:gd name="T38" fmla="*/ 326 w 1069"/>
                  <a:gd name="T39" fmla="*/ 1232 h 1232"/>
                  <a:gd name="T40" fmla="*/ 380 w 1069"/>
                  <a:gd name="T41" fmla="*/ 1136 h 1232"/>
                  <a:gd name="T42" fmla="*/ 512 w 1069"/>
                  <a:gd name="T43" fmla="*/ 1074 h 1232"/>
                  <a:gd name="T44" fmla="*/ 537 w 1069"/>
                  <a:gd name="T45" fmla="*/ 978 h 1232"/>
                  <a:gd name="T46" fmla="*/ 868 w 1069"/>
                  <a:gd name="T47" fmla="*/ 798 h 1232"/>
                  <a:gd name="T48" fmla="*/ 880 w 1069"/>
                  <a:gd name="T49" fmla="*/ 632 h 1232"/>
                  <a:gd name="T50" fmla="*/ 1022 w 1069"/>
                  <a:gd name="T51" fmla="*/ 43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9" h="1232">
                    <a:moveTo>
                      <a:pt x="1022" y="434"/>
                    </a:moveTo>
                    <a:lnTo>
                      <a:pt x="1069" y="333"/>
                    </a:lnTo>
                    <a:lnTo>
                      <a:pt x="977" y="213"/>
                    </a:lnTo>
                    <a:lnTo>
                      <a:pt x="704" y="310"/>
                    </a:lnTo>
                    <a:lnTo>
                      <a:pt x="493" y="198"/>
                    </a:lnTo>
                    <a:lnTo>
                      <a:pt x="349" y="169"/>
                    </a:lnTo>
                    <a:lnTo>
                      <a:pt x="207" y="0"/>
                    </a:lnTo>
                    <a:lnTo>
                      <a:pt x="67" y="157"/>
                    </a:lnTo>
                    <a:lnTo>
                      <a:pt x="21" y="280"/>
                    </a:lnTo>
                    <a:lnTo>
                      <a:pt x="120" y="475"/>
                    </a:lnTo>
                    <a:lnTo>
                      <a:pt x="281" y="653"/>
                    </a:lnTo>
                    <a:lnTo>
                      <a:pt x="160" y="639"/>
                    </a:lnTo>
                    <a:lnTo>
                      <a:pt x="40" y="726"/>
                    </a:lnTo>
                    <a:lnTo>
                      <a:pt x="69" y="785"/>
                    </a:lnTo>
                    <a:lnTo>
                      <a:pt x="0" y="819"/>
                    </a:lnTo>
                    <a:lnTo>
                      <a:pt x="125" y="884"/>
                    </a:lnTo>
                    <a:lnTo>
                      <a:pt x="166" y="1013"/>
                    </a:lnTo>
                    <a:lnTo>
                      <a:pt x="293" y="1073"/>
                    </a:lnTo>
                    <a:lnTo>
                      <a:pt x="276" y="1139"/>
                    </a:lnTo>
                    <a:lnTo>
                      <a:pt x="326" y="1232"/>
                    </a:lnTo>
                    <a:lnTo>
                      <a:pt x="380" y="1136"/>
                    </a:lnTo>
                    <a:lnTo>
                      <a:pt x="512" y="1074"/>
                    </a:lnTo>
                    <a:lnTo>
                      <a:pt x="537" y="978"/>
                    </a:lnTo>
                    <a:lnTo>
                      <a:pt x="868" y="798"/>
                    </a:lnTo>
                    <a:lnTo>
                      <a:pt x="880" y="632"/>
                    </a:lnTo>
                    <a:lnTo>
                      <a:pt x="1022" y="43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79" name="Freeform 108">
                <a:extLst>
                  <a:ext uri="{FF2B5EF4-FFF2-40B4-BE49-F238E27FC236}">
                    <a16:creationId xmlns:a16="http://schemas.microsoft.com/office/drawing/2014/main" id="{95625C15-399F-42C7-B097-9D9F6F6CD4F3}"/>
                  </a:ext>
                </a:extLst>
              </p:cNvPr>
              <p:cNvSpPr>
                <a:spLocks/>
              </p:cNvSpPr>
              <p:nvPr/>
            </p:nvSpPr>
            <p:spPr bwMode="auto">
              <a:xfrm>
                <a:off x="5058" y="2987"/>
                <a:ext cx="488" cy="480"/>
              </a:xfrm>
              <a:custGeom>
                <a:avLst/>
                <a:gdLst>
                  <a:gd name="T0" fmla="*/ 1392 w 1465"/>
                  <a:gd name="T1" fmla="*/ 136 h 1440"/>
                  <a:gd name="T2" fmla="*/ 1423 w 1465"/>
                  <a:gd name="T3" fmla="*/ 0 h 1440"/>
                  <a:gd name="T4" fmla="*/ 1285 w 1465"/>
                  <a:gd name="T5" fmla="*/ 76 h 1440"/>
                  <a:gd name="T6" fmla="*/ 1077 w 1465"/>
                  <a:gd name="T7" fmla="*/ 310 h 1440"/>
                  <a:gd name="T8" fmla="*/ 822 w 1465"/>
                  <a:gd name="T9" fmla="*/ 233 h 1440"/>
                  <a:gd name="T10" fmla="*/ 736 w 1465"/>
                  <a:gd name="T11" fmla="*/ 330 h 1440"/>
                  <a:gd name="T12" fmla="*/ 720 w 1465"/>
                  <a:gd name="T13" fmla="*/ 417 h 1440"/>
                  <a:gd name="T14" fmla="*/ 639 w 1465"/>
                  <a:gd name="T15" fmla="*/ 312 h 1440"/>
                  <a:gd name="T16" fmla="*/ 563 w 1465"/>
                  <a:gd name="T17" fmla="*/ 331 h 1440"/>
                  <a:gd name="T18" fmla="*/ 442 w 1465"/>
                  <a:gd name="T19" fmla="*/ 421 h 1440"/>
                  <a:gd name="T20" fmla="*/ 409 w 1465"/>
                  <a:gd name="T21" fmla="*/ 620 h 1440"/>
                  <a:gd name="T22" fmla="*/ 320 w 1465"/>
                  <a:gd name="T23" fmla="*/ 594 h 1440"/>
                  <a:gd name="T24" fmla="*/ 398 w 1465"/>
                  <a:gd name="T25" fmla="*/ 706 h 1440"/>
                  <a:gd name="T26" fmla="*/ 312 w 1465"/>
                  <a:gd name="T27" fmla="*/ 683 h 1440"/>
                  <a:gd name="T28" fmla="*/ 175 w 1465"/>
                  <a:gd name="T29" fmla="*/ 715 h 1440"/>
                  <a:gd name="T30" fmla="*/ 152 w 1465"/>
                  <a:gd name="T31" fmla="*/ 721 h 1440"/>
                  <a:gd name="T32" fmla="*/ 98 w 1465"/>
                  <a:gd name="T33" fmla="*/ 722 h 1440"/>
                  <a:gd name="T34" fmla="*/ 0 w 1465"/>
                  <a:gd name="T35" fmla="*/ 832 h 1440"/>
                  <a:gd name="T36" fmla="*/ 49 w 1465"/>
                  <a:gd name="T37" fmla="*/ 958 h 1440"/>
                  <a:gd name="T38" fmla="*/ 22 w 1465"/>
                  <a:gd name="T39" fmla="*/ 1027 h 1440"/>
                  <a:gd name="T40" fmla="*/ 107 w 1465"/>
                  <a:gd name="T41" fmla="*/ 1146 h 1440"/>
                  <a:gd name="T42" fmla="*/ 68 w 1465"/>
                  <a:gd name="T43" fmla="*/ 1203 h 1440"/>
                  <a:gd name="T44" fmla="*/ 147 w 1465"/>
                  <a:gd name="T45" fmla="*/ 1227 h 1440"/>
                  <a:gd name="T46" fmla="*/ 287 w 1465"/>
                  <a:gd name="T47" fmla="*/ 1365 h 1440"/>
                  <a:gd name="T48" fmla="*/ 408 w 1465"/>
                  <a:gd name="T49" fmla="*/ 1370 h 1440"/>
                  <a:gd name="T50" fmla="*/ 471 w 1465"/>
                  <a:gd name="T51" fmla="*/ 1330 h 1440"/>
                  <a:gd name="T52" fmla="*/ 562 w 1465"/>
                  <a:gd name="T53" fmla="*/ 1440 h 1440"/>
                  <a:gd name="T54" fmla="*/ 796 w 1465"/>
                  <a:gd name="T55" fmla="*/ 1245 h 1440"/>
                  <a:gd name="T56" fmla="*/ 930 w 1465"/>
                  <a:gd name="T57" fmla="*/ 1327 h 1440"/>
                  <a:gd name="T58" fmla="*/ 959 w 1465"/>
                  <a:gd name="T59" fmla="*/ 1247 h 1440"/>
                  <a:gd name="T60" fmla="*/ 1184 w 1465"/>
                  <a:gd name="T61" fmla="*/ 1238 h 1440"/>
                  <a:gd name="T62" fmla="*/ 1253 w 1465"/>
                  <a:gd name="T63" fmla="*/ 1204 h 1440"/>
                  <a:gd name="T64" fmla="*/ 1224 w 1465"/>
                  <a:gd name="T65" fmla="*/ 1145 h 1440"/>
                  <a:gd name="T66" fmla="*/ 1344 w 1465"/>
                  <a:gd name="T67" fmla="*/ 1058 h 1440"/>
                  <a:gd name="T68" fmla="*/ 1465 w 1465"/>
                  <a:gd name="T69" fmla="*/ 1072 h 1440"/>
                  <a:gd name="T70" fmla="*/ 1304 w 1465"/>
                  <a:gd name="T71" fmla="*/ 894 h 1440"/>
                  <a:gd name="T72" fmla="*/ 1205 w 1465"/>
                  <a:gd name="T73" fmla="*/ 699 h 1440"/>
                  <a:gd name="T74" fmla="*/ 1251 w 1465"/>
                  <a:gd name="T75" fmla="*/ 576 h 1440"/>
                  <a:gd name="T76" fmla="*/ 1391 w 1465"/>
                  <a:gd name="T77" fmla="*/ 419 h 1440"/>
                  <a:gd name="T78" fmla="*/ 1388 w 1465"/>
                  <a:gd name="T79" fmla="*/ 415 h 1440"/>
                  <a:gd name="T80" fmla="*/ 1431 w 1465"/>
                  <a:gd name="T81" fmla="*/ 302 h 1440"/>
                  <a:gd name="T82" fmla="*/ 1342 w 1465"/>
                  <a:gd name="T83" fmla="*/ 177 h 1440"/>
                  <a:gd name="T84" fmla="*/ 1392 w 1465"/>
                  <a:gd name="T85" fmla="*/ 136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5" h="1440">
                    <a:moveTo>
                      <a:pt x="1392" y="136"/>
                    </a:moveTo>
                    <a:lnTo>
                      <a:pt x="1423" y="0"/>
                    </a:lnTo>
                    <a:lnTo>
                      <a:pt x="1285" y="76"/>
                    </a:lnTo>
                    <a:lnTo>
                      <a:pt x="1077" y="310"/>
                    </a:lnTo>
                    <a:lnTo>
                      <a:pt x="822" y="233"/>
                    </a:lnTo>
                    <a:lnTo>
                      <a:pt x="736" y="330"/>
                    </a:lnTo>
                    <a:lnTo>
                      <a:pt x="720" y="417"/>
                    </a:lnTo>
                    <a:lnTo>
                      <a:pt x="639" y="312"/>
                    </a:lnTo>
                    <a:lnTo>
                      <a:pt x="563" y="331"/>
                    </a:lnTo>
                    <a:lnTo>
                      <a:pt x="442" y="421"/>
                    </a:lnTo>
                    <a:lnTo>
                      <a:pt x="409" y="620"/>
                    </a:lnTo>
                    <a:lnTo>
                      <a:pt x="320" y="594"/>
                    </a:lnTo>
                    <a:lnTo>
                      <a:pt x="398" y="706"/>
                    </a:lnTo>
                    <a:lnTo>
                      <a:pt x="312" y="683"/>
                    </a:lnTo>
                    <a:lnTo>
                      <a:pt x="175" y="715"/>
                    </a:lnTo>
                    <a:lnTo>
                      <a:pt x="152" y="721"/>
                    </a:lnTo>
                    <a:lnTo>
                      <a:pt x="98" y="722"/>
                    </a:lnTo>
                    <a:lnTo>
                      <a:pt x="0" y="832"/>
                    </a:lnTo>
                    <a:lnTo>
                      <a:pt x="49" y="958"/>
                    </a:lnTo>
                    <a:lnTo>
                      <a:pt x="22" y="1027"/>
                    </a:lnTo>
                    <a:lnTo>
                      <a:pt x="107" y="1146"/>
                    </a:lnTo>
                    <a:lnTo>
                      <a:pt x="68" y="1203"/>
                    </a:lnTo>
                    <a:lnTo>
                      <a:pt x="147" y="1227"/>
                    </a:lnTo>
                    <a:lnTo>
                      <a:pt x="287" y="1365"/>
                    </a:lnTo>
                    <a:lnTo>
                      <a:pt x="408" y="1370"/>
                    </a:lnTo>
                    <a:lnTo>
                      <a:pt x="471" y="1330"/>
                    </a:lnTo>
                    <a:lnTo>
                      <a:pt x="562" y="1440"/>
                    </a:lnTo>
                    <a:lnTo>
                      <a:pt x="796" y="1245"/>
                    </a:lnTo>
                    <a:lnTo>
                      <a:pt x="930" y="1327"/>
                    </a:lnTo>
                    <a:lnTo>
                      <a:pt x="959" y="1247"/>
                    </a:lnTo>
                    <a:lnTo>
                      <a:pt x="1184" y="1238"/>
                    </a:lnTo>
                    <a:lnTo>
                      <a:pt x="1253" y="1204"/>
                    </a:lnTo>
                    <a:lnTo>
                      <a:pt x="1224" y="1145"/>
                    </a:lnTo>
                    <a:lnTo>
                      <a:pt x="1344" y="1058"/>
                    </a:lnTo>
                    <a:lnTo>
                      <a:pt x="1465" y="1072"/>
                    </a:lnTo>
                    <a:lnTo>
                      <a:pt x="1304" y="894"/>
                    </a:lnTo>
                    <a:lnTo>
                      <a:pt x="1205" y="699"/>
                    </a:lnTo>
                    <a:lnTo>
                      <a:pt x="1251" y="576"/>
                    </a:lnTo>
                    <a:lnTo>
                      <a:pt x="1391" y="419"/>
                    </a:lnTo>
                    <a:lnTo>
                      <a:pt x="1388" y="415"/>
                    </a:lnTo>
                    <a:lnTo>
                      <a:pt x="1431" y="302"/>
                    </a:lnTo>
                    <a:lnTo>
                      <a:pt x="1342" y="177"/>
                    </a:lnTo>
                    <a:lnTo>
                      <a:pt x="1392" y="13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0" name="Freeform 109">
                <a:extLst>
                  <a:ext uri="{FF2B5EF4-FFF2-40B4-BE49-F238E27FC236}">
                    <a16:creationId xmlns:a16="http://schemas.microsoft.com/office/drawing/2014/main" id="{CD43F621-5854-40FA-9378-1B7CA9BD7EAB}"/>
                  </a:ext>
                </a:extLst>
              </p:cNvPr>
              <p:cNvSpPr>
                <a:spLocks/>
              </p:cNvSpPr>
              <p:nvPr/>
            </p:nvSpPr>
            <p:spPr bwMode="auto">
              <a:xfrm>
                <a:off x="5127" y="3400"/>
                <a:ext cx="434" cy="366"/>
              </a:xfrm>
              <a:custGeom>
                <a:avLst/>
                <a:gdLst>
                  <a:gd name="T0" fmla="*/ 752 w 1303"/>
                  <a:gd name="T1" fmla="*/ 9 h 1100"/>
                  <a:gd name="T2" fmla="*/ 723 w 1303"/>
                  <a:gd name="T3" fmla="*/ 89 h 1100"/>
                  <a:gd name="T4" fmla="*/ 589 w 1303"/>
                  <a:gd name="T5" fmla="*/ 7 h 1100"/>
                  <a:gd name="T6" fmla="*/ 355 w 1303"/>
                  <a:gd name="T7" fmla="*/ 202 h 1100"/>
                  <a:gd name="T8" fmla="*/ 264 w 1303"/>
                  <a:gd name="T9" fmla="*/ 92 h 1100"/>
                  <a:gd name="T10" fmla="*/ 201 w 1303"/>
                  <a:gd name="T11" fmla="*/ 132 h 1100"/>
                  <a:gd name="T12" fmla="*/ 80 w 1303"/>
                  <a:gd name="T13" fmla="*/ 127 h 1100"/>
                  <a:gd name="T14" fmla="*/ 77 w 1303"/>
                  <a:gd name="T15" fmla="*/ 136 h 1100"/>
                  <a:gd name="T16" fmla="*/ 122 w 1303"/>
                  <a:gd name="T17" fmla="*/ 224 h 1100"/>
                  <a:gd name="T18" fmla="*/ 46 w 1303"/>
                  <a:gd name="T19" fmla="*/ 243 h 1100"/>
                  <a:gd name="T20" fmla="*/ 0 w 1303"/>
                  <a:gd name="T21" fmla="*/ 365 h 1100"/>
                  <a:gd name="T22" fmla="*/ 128 w 1303"/>
                  <a:gd name="T23" fmla="*/ 573 h 1100"/>
                  <a:gd name="T24" fmla="*/ 63 w 1303"/>
                  <a:gd name="T25" fmla="*/ 584 h 1100"/>
                  <a:gd name="T26" fmla="*/ 38 w 1303"/>
                  <a:gd name="T27" fmla="*/ 645 h 1100"/>
                  <a:gd name="T28" fmla="*/ 90 w 1303"/>
                  <a:gd name="T29" fmla="*/ 789 h 1100"/>
                  <a:gd name="T30" fmla="*/ 32 w 1303"/>
                  <a:gd name="T31" fmla="*/ 834 h 1100"/>
                  <a:gd name="T32" fmla="*/ 23 w 1303"/>
                  <a:gd name="T33" fmla="*/ 911 h 1100"/>
                  <a:gd name="T34" fmla="*/ 163 w 1303"/>
                  <a:gd name="T35" fmla="*/ 992 h 1100"/>
                  <a:gd name="T36" fmla="*/ 156 w 1303"/>
                  <a:gd name="T37" fmla="*/ 1057 h 1100"/>
                  <a:gd name="T38" fmla="*/ 361 w 1303"/>
                  <a:gd name="T39" fmla="*/ 997 h 1100"/>
                  <a:gd name="T40" fmla="*/ 498 w 1303"/>
                  <a:gd name="T41" fmla="*/ 1034 h 1100"/>
                  <a:gd name="T42" fmla="*/ 524 w 1303"/>
                  <a:gd name="T43" fmla="*/ 1100 h 1100"/>
                  <a:gd name="T44" fmla="*/ 571 w 1303"/>
                  <a:gd name="T45" fmla="*/ 972 h 1100"/>
                  <a:gd name="T46" fmla="*/ 742 w 1303"/>
                  <a:gd name="T47" fmla="*/ 1001 h 1100"/>
                  <a:gd name="T48" fmla="*/ 743 w 1303"/>
                  <a:gd name="T49" fmla="*/ 935 h 1100"/>
                  <a:gd name="T50" fmla="*/ 873 w 1303"/>
                  <a:gd name="T51" fmla="*/ 907 h 1100"/>
                  <a:gd name="T52" fmla="*/ 935 w 1303"/>
                  <a:gd name="T53" fmla="*/ 851 h 1100"/>
                  <a:gd name="T54" fmla="*/ 1022 w 1303"/>
                  <a:gd name="T55" fmla="*/ 857 h 1100"/>
                  <a:gd name="T56" fmla="*/ 1073 w 1303"/>
                  <a:gd name="T57" fmla="*/ 735 h 1100"/>
                  <a:gd name="T58" fmla="*/ 992 w 1303"/>
                  <a:gd name="T59" fmla="*/ 696 h 1100"/>
                  <a:gd name="T60" fmla="*/ 1132 w 1303"/>
                  <a:gd name="T61" fmla="*/ 510 h 1100"/>
                  <a:gd name="T62" fmla="*/ 1258 w 1303"/>
                  <a:gd name="T63" fmla="*/ 493 h 1100"/>
                  <a:gd name="T64" fmla="*/ 1303 w 1303"/>
                  <a:gd name="T65" fmla="*/ 413 h 1100"/>
                  <a:gd name="T66" fmla="*/ 1253 w 1303"/>
                  <a:gd name="T67" fmla="*/ 320 h 1100"/>
                  <a:gd name="T68" fmla="*/ 1270 w 1303"/>
                  <a:gd name="T69" fmla="*/ 254 h 1100"/>
                  <a:gd name="T70" fmla="*/ 1143 w 1303"/>
                  <a:gd name="T71" fmla="*/ 194 h 1100"/>
                  <a:gd name="T72" fmla="*/ 1102 w 1303"/>
                  <a:gd name="T73" fmla="*/ 65 h 1100"/>
                  <a:gd name="T74" fmla="*/ 977 w 1303"/>
                  <a:gd name="T75" fmla="*/ 0 h 1100"/>
                  <a:gd name="T76" fmla="*/ 752 w 1303"/>
                  <a:gd name="T77" fmla="*/ 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3" h="1100">
                    <a:moveTo>
                      <a:pt x="752" y="9"/>
                    </a:moveTo>
                    <a:lnTo>
                      <a:pt x="723" y="89"/>
                    </a:lnTo>
                    <a:lnTo>
                      <a:pt x="589" y="7"/>
                    </a:lnTo>
                    <a:lnTo>
                      <a:pt x="355" y="202"/>
                    </a:lnTo>
                    <a:lnTo>
                      <a:pt x="264" y="92"/>
                    </a:lnTo>
                    <a:lnTo>
                      <a:pt x="201" y="132"/>
                    </a:lnTo>
                    <a:lnTo>
                      <a:pt x="80" y="127"/>
                    </a:lnTo>
                    <a:lnTo>
                      <a:pt x="77" y="136"/>
                    </a:lnTo>
                    <a:lnTo>
                      <a:pt x="122" y="224"/>
                    </a:lnTo>
                    <a:lnTo>
                      <a:pt x="46" y="243"/>
                    </a:lnTo>
                    <a:lnTo>
                      <a:pt x="0" y="365"/>
                    </a:lnTo>
                    <a:lnTo>
                      <a:pt x="128" y="573"/>
                    </a:lnTo>
                    <a:lnTo>
                      <a:pt x="63" y="584"/>
                    </a:lnTo>
                    <a:lnTo>
                      <a:pt x="38" y="645"/>
                    </a:lnTo>
                    <a:lnTo>
                      <a:pt x="90" y="789"/>
                    </a:lnTo>
                    <a:lnTo>
                      <a:pt x="32" y="834"/>
                    </a:lnTo>
                    <a:lnTo>
                      <a:pt x="23" y="911"/>
                    </a:lnTo>
                    <a:lnTo>
                      <a:pt x="163" y="992"/>
                    </a:lnTo>
                    <a:lnTo>
                      <a:pt x="156" y="1057"/>
                    </a:lnTo>
                    <a:lnTo>
                      <a:pt x="361" y="997"/>
                    </a:lnTo>
                    <a:lnTo>
                      <a:pt x="498" y="1034"/>
                    </a:lnTo>
                    <a:lnTo>
                      <a:pt x="524" y="1100"/>
                    </a:lnTo>
                    <a:lnTo>
                      <a:pt x="571" y="972"/>
                    </a:lnTo>
                    <a:lnTo>
                      <a:pt x="742" y="1001"/>
                    </a:lnTo>
                    <a:lnTo>
                      <a:pt x="743" y="935"/>
                    </a:lnTo>
                    <a:lnTo>
                      <a:pt x="873" y="907"/>
                    </a:lnTo>
                    <a:lnTo>
                      <a:pt x="935" y="851"/>
                    </a:lnTo>
                    <a:lnTo>
                      <a:pt x="1022" y="857"/>
                    </a:lnTo>
                    <a:lnTo>
                      <a:pt x="1073" y="735"/>
                    </a:lnTo>
                    <a:lnTo>
                      <a:pt x="992" y="696"/>
                    </a:lnTo>
                    <a:lnTo>
                      <a:pt x="1132" y="510"/>
                    </a:lnTo>
                    <a:lnTo>
                      <a:pt x="1258" y="493"/>
                    </a:lnTo>
                    <a:lnTo>
                      <a:pt x="1303" y="413"/>
                    </a:lnTo>
                    <a:lnTo>
                      <a:pt x="1253" y="320"/>
                    </a:lnTo>
                    <a:lnTo>
                      <a:pt x="1270" y="254"/>
                    </a:lnTo>
                    <a:lnTo>
                      <a:pt x="1143" y="194"/>
                    </a:lnTo>
                    <a:lnTo>
                      <a:pt x="1102" y="65"/>
                    </a:lnTo>
                    <a:lnTo>
                      <a:pt x="977" y="0"/>
                    </a:lnTo>
                    <a:lnTo>
                      <a:pt x="752" y="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1" name="Freeform 110">
                <a:extLst>
                  <a:ext uri="{FF2B5EF4-FFF2-40B4-BE49-F238E27FC236}">
                    <a16:creationId xmlns:a16="http://schemas.microsoft.com/office/drawing/2014/main" id="{219B6AE5-5FD7-43D0-BB9A-4DAF6AD00AC6}"/>
                  </a:ext>
                </a:extLst>
              </p:cNvPr>
              <p:cNvSpPr>
                <a:spLocks/>
              </p:cNvSpPr>
              <p:nvPr/>
            </p:nvSpPr>
            <p:spPr bwMode="auto">
              <a:xfrm>
                <a:off x="4766" y="3173"/>
                <a:ext cx="387" cy="306"/>
              </a:xfrm>
              <a:custGeom>
                <a:avLst/>
                <a:gdLst>
                  <a:gd name="T0" fmla="*/ 1159 w 1163"/>
                  <a:gd name="T1" fmla="*/ 816 h 918"/>
                  <a:gd name="T2" fmla="*/ 1160 w 1163"/>
                  <a:gd name="T3" fmla="*/ 817 h 918"/>
                  <a:gd name="T4" fmla="*/ 1163 w 1163"/>
                  <a:gd name="T5" fmla="*/ 808 h 918"/>
                  <a:gd name="T6" fmla="*/ 1023 w 1163"/>
                  <a:gd name="T7" fmla="*/ 670 h 918"/>
                  <a:gd name="T8" fmla="*/ 944 w 1163"/>
                  <a:gd name="T9" fmla="*/ 646 h 918"/>
                  <a:gd name="T10" fmla="*/ 983 w 1163"/>
                  <a:gd name="T11" fmla="*/ 589 h 918"/>
                  <a:gd name="T12" fmla="*/ 898 w 1163"/>
                  <a:gd name="T13" fmla="*/ 470 h 918"/>
                  <a:gd name="T14" fmla="*/ 925 w 1163"/>
                  <a:gd name="T15" fmla="*/ 401 h 918"/>
                  <a:gd name="T16" fmla="*/ 876 w 1163"/>
                  <a:gd name="T17" fmla="*/ 275 h 918"/>
                  <a:gd name="T18" fmla="*/ 756 w 1163"/>
                  <a:gd name="T19" fmla="*/ 223 h 918"/>
                  <a:gd name="T20" fmla="*/ 754 w 1163"/>
                  <a:gd name="T21" fmla="*/ 157 h 918"/>
                  <a:gd name="T22" fmla="*/ 539 w 1163"/>
                  <a:gd name="T23" fmla="*/ 139 h 918"/>
                  <a:gd name="T24" fmla="*/ 528 w 1163"/>
                  <a:gd name="T25" fmla="*/ 6 h 918"/>
                  <a:gd name="T26" fmla="*/ 470 w 1163"/>
                  <a:gd name="T27" fmla="*/ 56 h 918"/>
                  <a:gd name="T28" fmla="*/ 415 w 1163"/>
                  <a:gd name="T29" fmla="*/ 24 h 918"/>
                  <a:gd name="T30" fmla="*/ 215 w 1163"/>
                  <a:gd name="T31" fmla="*/ 114 h 918"/>
                  <a:gd name="T32" fmla="*/ 135 w 1163"/>
                  <a:gd name="T33" fmla="*/ 16 h 918"/>
                  <a:gd name="T34" fmla="*/ 0 w 1163"/>
                  <a:gd name="T35" fmla="*/ 0 h 918"/>
                  <a:gd name="T36" fmla="*/ 2 w 1163"/>
                  <a:gd name="T37" fmla="*/ 85 h 918"/>
                  <a:gd name="T38" fmla="*/ 62 w 1163"/>
                  <a:gd name="T39" fmla="*/ 187 h 918"/>
                  <a:gd name="T40" fmla="*/ 66 w 1163"/>
                  <a:gd name="T41" fmla="*/ 313 h 918"/>
                  <a:gd name="T42" fmla="*/ 212 w 1163"/>
                  <a:gd name="T43" fmla="*/ 460 h 918"/>
                  <a:gd name="T44" fmla="*/ 108 w 1163"/>
                  <a:gd name="T45" fmla="*/ 574 h 918"/>
                  <a:gd name="T46" fmla="*/ 347 w 1163"/>
                  <a:gd name="T47" fmla="*/ 642 h 918"/>
                  <a:gd name="T48" fmla="*/ 473 w 1163"/>
                  <a:gd name="T49" fmla="*/ 773 h 918"/>
                  <a:gd name="T50" fmla="*/ 576 w 1163"/>
                  <a:gd name="T51" fmla="*/ 824 h 918"/>
                  <a:gd name="T52" fmla="*/ 656 w 1163"/>
                  <a:gd name="T53" fmla="*/ 809 h 918"/>
                  <a:gd name="T54" fmla="*/ 932 w 1163"/>
                  <a:gd name="T55" fmla="*/ 918 h 918"/>
                  <a:gd name="T56" fmla="*/ 1007 w 1163"/>
                  <a:gd name="T57" fmla="*/ 914 h 918"/>
                  <a:gd name="T58" fmla="*/ 1159 w 1163"/>
                  <a:gd name="T59" fmla="*/ 81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3" h="918">
                    <a:moveTo>
                      <a:pt x="1159" y="816"/>
                    </a:moveTo>
                    <a:lnTo>
                      <a:pt x="1160" y="817"/>
                    </a:lnTo>
                    <a:lnTo>
                      <a:pt x="1163" y="808"/>
                    </a:lnTo>
                    <a:lnTo>
                      <a:pt x="1023" y="670"/>
                    </a:lnTo>
                    <a:lnTo>
                      <a:pt x="944" y="646"/>
                    </a:lnTo>
                    <a:lnTo>
                      <a:pt x="983" y="589"/>
                    </a:lnTo>
                    <a:lnTo>
                      <a:pt x="898" y="470"/>
                    </a:lnTo>
                    <a:lnTo>
                      <a:pt x="925" y="401"/>
                    </a:lnTo>
                    <a:lnTo>
                      <a:pt x="876" y="275"/>
                    </a:lnTo>
                    <a:lnTo>
                      <a:pt x="756" y="223"/>
                    </a:lnTo>
                    <a:lnTo>
                      <a:pt x="754" y="157"/>
                    </a:lnTo>
                    <a:lnTo>
                      <a:pt x="539" y="139"/>
                    </a:lnTo>
                    <a:lnTo>
                      <a:pt x="528" y="6"/>
                    </a:lnTo>
                    <a:lnTo>
                      <a:pt x="470" y="56"/>
                    </a:lnTo>
                    <a:lnTo>
                      <a:pt x="415" y="24"/>
                    </a:lnTo>
                    <a:lnTo>
                      <a:pt x="215" y="114"/>
                    </a:lnTo>
                    <a:lnTo>
                      <a:pt x="135" y="16"/>
                    </a:lnTo>
                    <a:lnTo>
                      <a:pt x="0" y="0"/>
                    </a:lnTo>
                    <a:lnTo>
                      <a:pt x="2" y="85"/>
                    </a:lnTo>
                    <a:lnTo>
                      <a:pt x="62" y="187"/>
                    </a:lnTo>
                    <a:lnTo>
                      <a:pt x="66" y="313"/>
                    </a:lnTo>
                    <a:lnTo>
                      <a:pt x="212" y="460"/>
                    </a:lnTo>
                    <a:lnTo>
                      <a:pt x="108" y="574"/>
                    </a:lnTo>
                    <a:lnTo>
                      <a:pt x="347" y="642"/>
                    </a:lnTo>
                    <a:lnTo>
                      <a:pt x="473" y="773"/>
                    </a:lnTo>
                    <a:lnTo>
                      <a:pt x="576" y="824"/>
                    </a:lnTo>
                    <a:lnTo>
                      <a:pt x="656" y="809"/>
                    </a:lnTo>
                    <a:lnTo>
                      <a:pt x="932" y="918"/>
                    </a:lnTo>
                    <a:lnTo>
                      <a:pt x="1007" y="914"/>
                    </a:lnTo>
                    <a:lnTo>
                      <a:pt x="1159" y="81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2" name="Freeform 111">
                <a:extLst>
                  <a:ext uri="{FF2B5EF4-FFF2-40B4-BE49-F238E27FC236}">
                    <a16:creationId xmlns:a16="http://schemas.microsoft.com/office/drawing/2014/main" id="{C5D4CEAB-95E0-403E-86BF-5D7D88F4822A}"/>
                  </a:ext>
                </a:extLst>
              </p:cNvPr>
              <p:cNvSpPr>
                <a:spLocks noEditPoints="1"/>
              </p:cNvSpPr>
              <p:nvPr/>
            </p:nvSpPr>
            <p:spPr bwMode="auto">
              <a:xfrm>
                <a:off x="4634" y="3364"/>
                <a:ext cx="535" cy="344"/>
              </a:xfrm>
              <a:custGeom>
                <a:avLst/>
                <a:gdLst>
                  <a:gd name="T0" fmla="*/ 1555 w 1606"/>
                  <a:gd name="T1" fmla="*/ 243 h 1033"/>
                  <a:gd name="T2" fmla="*/ 1554 w 1606"/>
                  <a:gd name="T3" fmla="*/ 242 h 1033"/>
                  <a:gd name="T4" fmla="*/ 1402 w 1606"/>
                  <a:gd name="T5" fmla="*/ 340 h 1033"/>
                  <a:gd name="T6" fmla="*/ 1327 w 1606"/>
                  <a:gd name="T7" fmla="*/ 344 h 1033"/>
                  <a:gd name="T8" fmla="*/ 1051 w 1606"/>
                  <a:gd name="T9" fmla="*/ 235 h 1033"/>
                  <a:gd name="T10" fmla="*/ 971 w 1606"/>
                  <a:gd name="T11" fmla="*/ 250 h 1033"/>
                  <a:gd name="T12" fmla="*/ 868 w 1606"/>
                  <a:gd name="T13" fmla="*/ 199 h 1033"/>
                  <a:gd name="T14" fmla="*/ 742 w 1606"/>
                  <a:gd name="T15" fmla="*/ 68 h 1033"/>
                  <a:gd name="T16" fmla="*/ 503 w 1606"/>
                  <a:gd name="T17" fmla="*/ 0 h 1033"/>
                  <a:gd name="T18" fmla="*/ 412 w 1606"/>
                  <a:gd name="T19" fmla="*/ 95 h 1033"/>
                  <a:gd name="T20" fmla="*/ 369 w 1606"/>
                  <a:gd name="T21" fmla="*/ 339 h 1033"/>
                  <a:gd name="T22" fmla="*/ 294 w 1606"/>
                  <a:gd name="T23" fmla="*/ 318 h 1033"/>
                  <a:gd name="T24" fmla="*/ 196 w 1606"/>
                  <a:gd name="T25" fmla="*/ 428 h 1033"/>
                  <a:gd name="T26" fmla="*/ 219 w 1606"/>
                  <a:gd name="T27" fmla="*/ 490 h 1033"/>
                  <a:gd name="T28" fmla="*/ 87 w 1606"/>
                  <a:gd name="T29" fmla="*/ 530 h 1033"/>
                  <a:gd name="T30" fmla="*/ 0 w 1606"/>
                  <a:gd name="T31" fmla="*/ 667 h 1033"/>
                  <a:gd name="T32" fmla="*/ 327 w 1606"/>
                  <a:gd name="T33" fmla="*/ 677 h 1033"/>
                  <a:gd name="T34" fmla="*/ 373 w 1606"/>
                  <a:gd name="T35" fmla="*/ 734 h 1033"/>
                  <a:gd name="T36" fmla="*/ 362 w 1606"/>
                  <a:gd name="T37" fmla="*/ 798 h 1033"/>
                  <a:gd name="T38" fmla="*/ 446 w 1606"/>
                  <a:gd name="T39" fmla="*/ 816 h 1033"/>
                  <a:gd name="T40" fmla="*/ 669 w 1606"/>
                  <a:gd name="T41" fmla="*/ 792 h 1033"/>
                  <a:gd name="T42" fmla="*/ 619 w 1606"/>
                  <a:gd name="T43" fmla="*/ 738 h 1033"/>
                  <a:gd name="T44" fmla="*/ 648 w 1606"/>
                  <a:gd name="T45" fmla="*/ 681 h 1033"/>
                  <a:gd name="T46" fmla="*/ 711 w 1606"/>
                  <a:gd name="T47" fmla="*/ 687 h 1033"/>
                  <a:gd name="T48" fmla="*/ 816 w 1606"/>
                  <a:gd name="T49" fmla="*/ 812 h 1033"/>
                  <a:gd name="T50" fmla="*/ 1120 w 1606"/>
                  <a:gd name="T51" fmla="*/ 777 h 1033"/>
                  <a:gd name="T52" fmla="*/ 1210 w 1606"/>
                  <a:gd name="T53" fmla="*/ 979 h 1033"/>
                  <a:gd name="T54" fmla="*/ 1434 w 1606"/>
                  <a:gd name="T55" fmla="*/ 1033 h 1033"/>
                  <a:gd name="T56" fmla="*/ 1496 w 1606"/>
                  <a:gd name="T57" fmla="*/ 1015 h 1033"/>
                  <a:gd name="T58" fmla="*/ 1501 w 1606"/>
                  <a:gd name="T59" fmla="*/ 1018 h 1033"/>
                  <a:gd name="T60" fmla="*/ 1510 w 1606"/>
                  <a:gd name="T61" fmla="*/ 941 h 1033"/>
                  <a:gd name="T62" fmla="*/ 1568 w 1606"/>
                  <a:gd name="T63" fmla="*/ 896 h 1033"/>
                  <a:gd name="T64" fmla="*/ 1516 w 1606"/>
                  <a:gd name="T65" fmla="*/ 752 h 1033"/>
                  <a:gd name="T66" fmla="*/ 1541 w 1606"/>
                  <a:gd name="T67" fmla="*/ 691 h 1033"/>
                  <a:gd name="T68" fmla="*/ 1606 w 1606"/>
                  <a:gd name="T69" fmla="*/ 680 h 1033"/>
                  <a:gd name="T70" fmla="*/ 1478 w 1606"/>
                  <a:gd name="T71" fmla="*/ 472 h 1033"/>
                  <a:gd name="T72" fmla="*/ 1524 w 1606"/>
                  <a:gd name="T73" fmla="*/ 350 h 1033"/>
                  <a:gd name="T74" fmla="*/ 1600 w 1606"/>
                  <a:gd name="T75" fmla="*/ 331 h 1033"/>
                  <a:gd name="T76" fmla="*/ 1555 w 1606"/>
                  <a:gd name="T77" fmla="*/ 243 h 1033"/>
                  <a:gd name="T78" fmla="*/ 1017 w 1606"/>
                  <a:gd name="T79" fmla="*/ 608 h 1033"/>
                  <a:gd name="T80" fmla="*/ 966 w 1606"/>
                  <a:gd name="T81" fmla="*/ 696 h 1033"/>
                  <a:gd name="T82" fmla="*/ 893 w 1606"/>
                  <a:gd name="T83" fmla="*/ 721 h 1033"/>
                  <a:gd name="T84" fmla="*/ 787 w 1606"/>
                  <a:gd name="T85" fmla="*/ 622 h 1033"/>
                  <a:gd name="T86" fmla="*/ 800 w 1606"/>
                  <a:gd name="T87" fmla="*/ 546 h 1033"/>
                  <a:gd name="T88" fmla="*/ 893 w 1606"/>
                  <a:gd name="T89" fmla="*/ 546 h 1033"/>
                  <a:gd name="T90" fmla="*/ 941 w 1606"/>
                  <a:gd name="T91" fmla="*/ 641 h 1033"/>
                  <a:gd name="T92" fmla="*/ 1017 w 1606"/>
                  <a:gd name="T93" fmla="*/ 60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1033">
                    <a:moveTo>
                      <a:pt x="1555" y="243"/>
                    </a:moveTo>
                    <a:lnTo>
                      <a:pt x="1554" y="242"/>
                    </a:lnTo>
                    <a:lnTo>
                      <a:pt x="1402" y="340"/>
                    </a:lnTo>
                    <a:lnTo>
                      <a:pt x="1327" y="344"/>
                    </a:lnTo>
                    <a:lnTo>
                      <a:pt x="1051" y="235"/>
                    </a:lnTo>
                    <a:lnTo>
                      <a:pt x="971" y="250"/>
                    </a:lnTo>
                    <a:lnTo>
                      <a:pt x="868" y="199"/>
                    </a:lnTo>
                    <a:lnTo>
                      <a:pt x="742" y="68"/>
                    </a:lnTo>
                    <a:lnTo>
                      <a:pt x="503" y="0"/>
                    </a:lnTo>
                    <a:lnTo>
                      <a:pt x="412" y="95"/>
                    </a:lnTo>
                    <a:lnTo>
                      <a:pt x="369" y="339"/>
                    </a:lnTo>
                    <a:lnTo>
                      <a:pt x="294" y="318"/>
                    </a:lnTo>
                    <a:lnTo>
                      <a:pt x="196" y="428"/>
                    </a:lnTo>
                    <a:lnTo>
                      <a:pt x="219" y="490"/>
                    </a:lnTo>
                    <a:lnTo>
                      <a:pt x="87" y="530"/>
                    </a:lnTo>
                    <a:lnTo>
                      <a:pt x="0" y="667"/>
                    </a:lnTo>
                    <a:lnTo>
                      <a:pt x="327" y="677"/>
                    </a:lnTo>
                    <a:lnTo>
                      <a:pt x="373" y="734"/>
                    </a:lnTo>
                    <a:lnTo>
                      <a:pt x="362" y="798"/>
                    </a:lnTo>
                    <a:lnTo>
                      <a:pt x="446" y="816"/>
                    </a:lnTo>
                    <a:lnTo>
                      <a:pt x="669" y="792"/>
                    </a:lnTo>
                    <a:lnTo>
                      <a:pt x="619" y="738"/>
                    </a:lnTo>
                    <a:lnTo>
                      <a:pt x="648" y="681"/>
                    </a:lnTo>
                    <a:lnTo>
                      <a:pt x="711" y="687"/>
                    </a:lnTo>
                    <a:lnTo>
                      <a:pt x="816" y="812"/>
                    </a:lnTo>
                    <a:lnTo>
                      <a:pt x="1120" y="777"/>
                    </a:lnTo>
                    <a:lnTo>
                      <a:pt x="1210" y="979"/>
                    </a:lnTo>
                    <a:lnTo>
                      <a:pt x="1434" y="1033"/>
                    </a:lnTo>
                    <a:lnTo>
                      <a:pt x="1496" y="1015"/>
                    </a:lnTo>
                    <a:lnTo>
                      <a:pt x="1501" y="1018"/>
                    </a:lnTo>
                    <a:lnTo>
                      <a:pt x="1510" y="941"/>
                    </a:lnTo>
                    <a:lnTo>
                      <a:pt x="1568" y="896"/>
                    </a:lnTo>
                    <a:lnTo>
                      <a:pt x="1516" y="752"/>
                    </a:lnTo>
                    <a:lnTo>
                      <a:pt x="1541" y="691"/>
                    </a:lnTo>
                    <a:lnTo>
                      <a:pt x="1606" y="680"/>
                    </a:lnTo>
                    <a:lnTo>
                      <a:pt x="1478" y="472"/>
                    </a:lnTo>
                    <a:lnTo>
                      <a:pt x="1524" y="350"/>
                    </a:lnTo>
                    <a:lnTo>
                      <a:pt x="1600" y="331"/>
                    </a:lnTo>
                    <a:lnTo>
                      <a:pt x="1555" y="243"/>
                    </a:lnTo>
                    <a:close/>
                    <a:moveTo>
                      <a:pt x="1017" y="608"/>
                    </a:moveTo>
                    <a:lnTo>
                      <a:pt x="966" y="696"/>
                    </a:lnTo>
                    <a:lnTo>
                      <a:pt x="893" y="721"/>
                    </a:lnTo>
                    <a:lnTo>
                      <a:pt x="787" y="622"/>
                    </a:lnTo>
                    <a:lnTo>
                      <a:pt x="800" y="546"/>
                    </a:lnTo>
                    <a:lnTo>
                      <a:pt x="893" y="546"/>
                    </a:lnTo>
                    <a:lnTo>
                      <a:pt x="941" y="641"/>
                    </a:lnTo>
                    <a:lnTo>
                      <a:pt x="1017" y="60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3" name="Freeform 112">
                <a:extLst>
                  <a:ext uri="{FF2B5EF4-FFF2-40B4-BE49-F238E27FC236}">
                    <a16:creationId xmlns:a16="http://schemas.microsoft.com/office/drawing/2014/main" id="{E14B835B-BE06-434D-97F9-5E2D431FE42E}"/>
                  </a:ext>
                </a:extLst>
              </p:cNvPr>
              <p:cNvSpPr>
                <a:spLocks/>
              </p:cNvSpPr>
              <p:nvPr/>
            </p:nvSpPr>
            <p:spPr bwMode="auto">
              <a:xfrm>
                <a:off x="4896" y="3546"/>
                <a:ext cx="77" cy="58"/>
              </a:xfrm>
              <a:custGeom>
                <a:avLst/>
                <a:gdLst>
                  <a:gd name="T0" fmla="*/ 179 w 230"/>
                  <a:gd name="T1" fmla="*/ 150 h 175"/>
                  <a:gd name="T2" fmla="*/ 230 w 230"/>
                  <a:gd name="T3" fmla="*/ 62 h 175"/>
                  <a:gd name="T4" fmla="*/ 154 w 230"/>
                  <a:gd name="T5" fmla="*/ 95 h 175"/>
                  <a:gd name="T6" fmla="*/ 106 w 230"/>
                  <a:gd name="T7" fmla="*/ 0 h 175"/>
                  <a:gd name="T8" fmla="*/ 13 w 230"/>
                  <a:gd name="T9" fmla="*/ 0 h 175"/>
                  <a:gd name="T10" fmla="*/ 0 w 230"/>
                  <a:gd name="T11" fmla="*/ 76 h 175"/>
                  <a:gd name="T12" fmla="*/ 106 w 230"/>
                  <a:gd name="T13" fmla="*/ 175 h 175"/>
                  <a:gd name="T14" fmla="*/ 179 w 230"/>
                  <a:gd name="T15" fmla="*/ 15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75">
                    <a:moveTo>
                      <a:pt x="179" y="150"/>
                    </a:moveTo>
                    <a:lnTo>
                      <a:pt x="230" y="62"/>
                    </a:lnTo>
                    <a:lnTo>
                      <a:pt x="154" y="95"/>
                    </a:lnTo>
                    <a:lnTo>
                      <a:pt x="106" y="0"/>
                    </a:lnTo>
                    <a:lnTo>
                      <a:pt x="13" y="0"/>
                    </a:lnTo>
                    <a:lnTo>
                      <a:pt x="0" y="76"/>
                    </a:lnTo>
                    <a:lnTo>
                      <a:pt x="106" y="175"/>
                    </a:lnTo>
                    <a:lnTo>
                      <a:pt x="179" y="150"/>
                    </a:lnTo>
                    <a:close/>
                  </a:path>
                </a:pathLst>
              </a:custGeom>
              <a:solidFill>
                <a:srgbClr val="DE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4" name="Freeform 113">
                <a:extLst>
                  <a:ext uri="{FF2B5EF4-FFF2-40B4-BE49-F238E27FC236}">
                    <a16:creationId xmlns:a16="http://schemas.microsoft.com/office/drawing/2014/main" id="{B53C13A4-4F8C-4D99-B58B-658A11CD1D9D}"/>
                  </a:ext>
                </a:extLst>
              </p:cNvPr>
              <p:cNvSpPr>
                <a:spLocks/>
              </p:cNvSpPr>
              <p:nvPr/>
            </p:nvSpPr>
            <p:spPr bwMode="auto">
              <a:xfrm>
                <a:off x="4297" y="3118"/>
                <a:ext cx="539" cy="468"/>
              </a:xfrm>
              <a:custGeom>
                <a:avLst/>
                <a:gdLst>
                  <a:gd name="T0" fmla="*/ 803 w 1617"/>
                  <a:gd name="T1" fmla="*/ 136 h 1406"/>
                  <a:gd name="T2" fmla="*/ 740 w 1617"/>
                  <a:gd name="T3" fmla="*/ 0 h 1406"/>
                  <a:gd name="T4" fmla="*/ 714 w 1617"/>
                  <a:gd name="T5" fmla="*/ 47 h 1406"/>
                  <a:gd name="T6" fmla="*/ 631 w 1617"/>
                  <a:gd name="T7" fmla="*/ 106 h 1406"/>
                  <a:gd name="T8" fmla="*/ 722 w 1617"/>
                  <a:gd name="T9" fmla="*/ 282 h 1406"/>
                  <a:gd name="T10" fmla="*/ 695 w 1617"/>
                  <a:gd name="T11" fmla="*/ 350 h 1406"/>
                  <a:gd name="T12" fmla="*/ 726 w 1617"/>
                  <a:gd name="T13" fmla="*/ 419 h 1406"/>
                  <a:gd name="T14" fmla="*/ 582 w 1617"/>
                  <a:gd name="T15" fmla="*/ 459 h 1406"/>
                  <a:gd name="T16" fmla="*/ 382 w 1617"/>
                  <a:gd name="T17" fmla="*/ 408 h 1406"/>
                  <a:gd name="T18" fmla="*/ 378 w 1617"/>
                  <a:gd name="T19" fmla="*/ 485 h 1406"/>
                  <a:gd name="T20" fmla="*/ 290 w 1617"/>
                  <a:gd name="T21" fmla="*/ 497 h 1406"/>
                  <a:gd name="T22" fmla="*/ 110 w 1617"/>
                  <a:gd name="T23" fmla="*/ 419 h 1406"/>
                  <a:gd name="T24" fmla="*/ 63 w 1617"/>
                  <a:gd name="T25" fmla="*/ 507 h 1406"/>
                  <a:gd name="T26" fmla="*/ 0 w 1617"/>
                  <a:gd name="T27" fmla="*/ 532 h 1406"/>
                  <a:gd name="T28" fmla="*/ 193 w 1617"/>
                  <a:gd name="T29" fmla="*/ 628 h 1406"/>
                  <a:gd name="T30" fmla="*/ 93 w 1617"/>
                  <a:gd name="T31" fmla="*/ 748 h 1406"/>
                  <a:gd name="T32" fmla="*/ 101 w 1617"/>
                  <a:gd name="T33" fmla="*/ 781 h 1406"/>
                  <a:gd name="T34" fmla="*/ 101 w 1617"/>
                  <a:gd name="T35" fmla="*/ 783 h 1406"/>
                  <a:gd name="T36" fmla="*/ 168 w 1617"/>
                  <a:gd name="T37" fmla="*/ 785 h 1406"/>
                  <a:gd name="T38" fmla="*/ 176 w 1617"/>
                  <a:gd name="T39" fmla="*/ 852 h 1406"/>
                  <a:gd name="T40" fmla="*/ 228 w 1617"/>
                  <a:gd name="T41" fmla="*/ 814 h 1406"/>
                  <a:gd name="T42" fmla="*/ 348 w 1617"/>
                  <a:gd name="T43" fmla="*/ 871 h 1406"/>
                  <a:gd name="T44" fmla="*/ 351 w 1617"/>
                  <a:gd name="T45" fmla="*/ 806 h 1406"/>
                  <a:gd name="T46" fmla="*/ 448 w 1617"/>
                  <a:gd name="T47" fmla="*/ 716 h 1406"/>
                  <a:gd name="T48" fmla="*/ 538 w 1617"/>
                  <a:gd name="T49" fmla="*/ 701 h 1406"/>
                  <a:gd name="T50" fmla="*/ 581 w 1617"/>
                  <a:gd name="T51" fmla="*/ 762 h 1406"/>
                  <a:gd name="T52" fmla="*/ 560 w 1617"/>
                  <a:gd name="T53" fmla="*/ 825 h 1406"/>
                  <a:gd name="T54" fmla="*/ 718 w 1617"/>
                  <a:gd name="T55" fmla="*/ 857 h 1406"/>
                  <a:gd name="T56" fmla="*/ 721 w 1617"/>
                  <a:gd name="T57" fmla="*/ 925 h 1406"/>
                  <a:gd name="T58" fmla="*/ 790 w 1617"/>
                  <a:gd name="T59" fmla="*/ 931 h 1406"/>
                  <a:gd name="T60" fmla="*/ 931 w 1617"/>
                  <a:gd name="T61" fmla="*/ 1083 h 1406"/>
                  <a:gd name="T62" fmla="*/ 965 w 1617"/>
                  <a:gd name="T63" fmla="*/ 1152 h 1406"/>
                  <a:gd name="T64" fmla="*/ 869 w 1617"/>
                  <a:gd name="T65" fmla="*/ 1280 h 1406"/>
                  <a:gd name="T66" fmla="*/ 935 w 1617"/>
                  <a:gd name="T67" fmla="*/ 1390 h 1406"/>
                  <a:gd name="T68" fmla="*/ 1004 w 1617"/>
                  <a:gd name="T69" fmla="*/ 1406 h 1406"/>
                  <a:gd name="T70" fmla="*/ 1010 w 1617"/>
                  <a:gd name="T71" fmla="*/ 1406 h 1406"/>
                  <a:gd name="T72" fmla="*/ 1097 w 1617"/>
                  <a:gd name="T73" fmla="*/ 1269 h 1406"/>
                  <a:gd name="T74" fmla="*/ 1229 w 1617"/>
                  <a:gd name="T75" fmla="*/ 1229 h 1406"/>
                  <a:gd name="T76" fmla="*/ 1206 w 1617"/>
                  <a:gd name="T77" fmla="*/ 1167 h 1406"/>
                  <a:gd name="T78" fmla="*/ 1304 w 1617"/>
                  <a:gd name="T79" fmla="*/ 1057 h 1406"/>
                  <a:gd name="T80" fmla="*/ 1379 w 1617"/>
                  <a:gd name="T81" fmla="*/ 1078 h 1406"/>
                  <a:gd name="T82" fmla="*/ 1422 w 1617"/>
                  <a:gd name="T83" fmla="*/ 834 h 1406"/>
                  <a:gd name="T84" fmla="*/ 1513 w 1617"/>
                  <a:gd name="T85" fmla="*/ 739 h 1406"/>
                  <a:gd name="T86" fmla="*/ 1617 w 1617"/>
                  <a:gd name="T87" fmla="*/ 625 h 1406"/>
                  <a:gd name="T88" fmla="*/ 1471 w 1617"/>
                  <a:gd name="T89" fmla="*/ 478 h 1406"/>
                  <a:gd name="T90" fmla="*/ 1467 w 1617"/>
                  <a:gd name="T91" fmla="*/ 352 h 1406"/>
                  <a:gd name="T92" fmla="*/ 1407 w 1617"/>
                  <a:gd name="T93" fmla="*/ 250 h 1406"/>
                  <a:gd name="T94" fmla="*/ 1268 w 1617"/>
                  <a:gd name="T95" fmla="*/ 171 h 1406"/>
                  <a:gd name="T96" fmla="*/ 1205 w 1617"/>
                  <a:gd name="T97" fmla="*/ 171 h 1406"/>
                  <a:gd name="T98" fmla="*/ 1147 w 1617"/>
                  <a:gd name="T99" fmla="*/ 222 h 1406"/>
                  <a:gd name="T100" fmla="*/ 1144 w 1617"/>
                  <a:gd name="T101" fmla="*/ 150 h 1406"/>
                  <a:gd name="T102" fmla="*/ 982 w 1617"/>
                  <a:gd name="T103" fmla="*/ 251 h 1406"/>
                  <a:gd name="T104" fmla="*/ 803 w 1617"/>
                  <a:gd name="T105" fmla="*/ 13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7" h="1406">
                    <a:moveTo>
                      <a:pt x="803" y="136"/>
                    </a:moveTo>
                    <a:lnTo>
                      <a:pt x="740" y="0"/>
                    </a:lnTo>
                    <a:lnTo>
                      <a:pt x="714" y="47"/>
                    </a:lnTo>
                    <a:lnTo>
                      <a:pt x="631" y="106"/>
                    </a:lnTo>
                    <a:lnTo>
                      <a:pt x="722" y="282"/>
                    </a:lnTo>
                    <a:lnTo>
                      <a:pt x="695" y="350"/>
                    </a:lnTo>
                    <a:lnTo>
                      <a:pt x="726" y="419"/>
                    </a:lnTo>
                    <a:lnTo>
                      <a:pt x="582" y="459"/>
                    </a:lnTo>
                    <a:lnTo>
                      <a:pt x="382" y="408"/>
                    </a:lnTo>
                    <a:lnTo>
                      <a:pt x="378" y="485"/>
                    </a:lnTo>
                    <a:lnTo>
                      <a:pt x="290" y="497"/>
                    </a:lnTo>
                    <a:lnTo>
                      <a:pt x="110" y="419"/>
                    </a:lnTo>
                    <a:lnTo>
                      <a:pt x="63" y="507"/>
                    </a:lnTo>
                    <a:lnTo>
                      <a:pt x="0" y="532"/>
                    </a:lnTo>
                    <a:lnTo>
                      <a:pt x="193" y="628"/>
                    </a:lnTo>
                    <a:lnTo>
                      <a:pt x="93" y="748"/>
                    </a:lnTo>
                    <a:lnTo>
                      <a:pt x="101" y="781"/>
                    </a:lnTo>
                    <a:lnTo>
                      <a:pt x="101" y="783"/>
                    </a:lnTo>
                    <a:lnTo>
                      <a:pt x="168" y="785"/>
                    </a:lnTo>
                    <a:lnTo>
                      <a:pt x="176" y="852"/>
                    </a:lnTo>
                    <a:lnTo>
                      <a:pt x="228" y="814"/>
                    </a:lnTo>
                    <a:lnTo>
                      <a:pt x="348" y="871"/>
                    </a:lnTo>
                    <a:lnTo>
                      <a:pt x="351" y="806"/>
                    </a:lnTo>
                    <a:lnTo>
                      <a:pt x="448" y="716"/>
                    </a:lnTo>
                    <a:lnTo>
                      <a:pt x="538" y="701"/>
                    </a:lnTo>
                    <a:lnTo>
                      <a:pt x="581" y="762"/>
                    </a:lnTo>
                    <a:lnTo>
                      <a:pt x="560" y="825"/>
                    </a:lnTo>
                    <a:lnTo>
                      <a:pt x="718" y="857"/>
                    </a:lnTo>
                    <a:lnTo>
                      <a:pt x="721" y="925"/>
                    </a:lnTo>
                    <a:lnTo>
                      <a:pt x="790" y="931"/>
                    </a:lnTo>
                    <a:lnTo>
                      <a:pt x="931" y="1083"/>
                    </a:lnTo>
                    <a:lnTo>
                      <a:pt x="965" y="1152"/>
                    </a:lnTo>
                    <a:lnTo>
                      <a:pt x="869" y="1280"/>
                    </a:lnTo>
                    <a:lnTo>
                      <a:pt x="935" y="1390"/>
                    </a:lnTo>
                    <a:lnTo>
                      <a:pt x="1004" y="1406"/>
                    </a:lnTo>
                    <a:lnTo>
                      <a:pt x="1010" y="1406"/>
                    </a:lnTo>
                    <a:lnTo>
                      <a:pt x="1097" y="1269"/>
                    </a:lnTo>
                    <a:lnTo>
                      <a:pt x="1229" y="1229"/>
                    </a:lnTo>
                    <a:lnTo>
                      <a:pt x="1206" y="1167"/>
                    </a:lnTo>
                    <a:lnTo>
                      <a:pt x="1304" y="1057"/>
                    </a:lnTo>
                    <a:lnTo>
                      <a:pt x="1379" y="1078"/>
                    </a:lnTo>
                    <a:lnTo>
                      <a:pt x="1422" y="834"/>
                    </a:lnTo>
                    <a:lnTo>
                      <a:pt x="1513" y="739"/>
                    </a:lnTo>
                    <a:lnTo>
                      <a:pt x="1617" y="625"/>
                    </a:lnTo>
                    <a:lnTo>
                      <a:pt x="1471" y="478"/>
                    </a:lnTo>
                    <a:lnTo>
                      <a:pt x="1467" y="352"/>
                    </a:lnTo>
                    <a:lnTo>
                      <a:pt x="1407" y="250"/>
                    </a:lnTo>
                    <a:lnTo>
                      <a:pt x="1268" y="171"/>
                    </a:lnTo>
                    <a:lnTo>
                      <a:pt x="1205" y="171"/>
                    </a:lnTo>
                    <a:lnTo>
                      <a:pt x="1147" y="222"/>
                    </a:lnTo>
                    <a:lnTo>
                      <a:pt x="1144" y="150"/>
                    </a:lnTo>
                    <a:lnTo>
                      <a:pt x="982" y="251"/>
                    </a:lnTo>
                    <a:lnTo>
                      <a:pt x="803" y="13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5" name="Freeform 114">
                <a:extLst>
                  <a:ext uri="{FF2B5EF4-FFF2-40B4-BE49-F238E27FC236}">
                    <a16:creationId xmlns:a16="http://schemas.microsoft.com/office/drawing/2014/main" id="{C4B67455-4924-412A-B34A-259CF05F310D}"/>
                  </a:ext>
                </a:extLst>
              </p:cNvPr>
              <p:cNvSpPr>
                <a:spLocks/>
              </p:cNvSpPr>
              <p:nvPr/>
            </p:nvSpPr>
            <p:spPr bwMode="auto">
              <a:xfrm>
                <a:off x="4057" y="3351"/>
                <a:ext cx="562" cy="357"/>
              </a:xfrm>
              <a:custGeom>
                <a:avLst/>
                <a:gdLst>
                  <a:gd name="T0" fmla="*/ 1442 w 1686"/>
                  <a:gd name="T1" fmla="*/ 224 h 1071"/>
                  <a:gd name="T2" fmla="*/ 1439 w 1686"/>
                  <a:gd name="T3" fmla="*/ 156 h 1071"/>
                  <a:gd name="T4" fmla="*/ 1281 w 1686"/>
                  <a:gd name="T5" fmla="*/ 124 h 1071"/>
                  <a:gd name="T6" fmla="*/ 1302 w 1686"/>
                  <a:gd name="T7" fmla="*/ 61 h 1071"/>
                  <a:gd name="T8" fmla="*/ 1259 w 1686"/>
                  <a:gd name="T9" fmla="*/ 0 h 1071"/>
                  <a:gd name="T10" fmla="*/ 1169 w 1686"/>
                  <a:gd name="T11" fmla="*/ 15 h 1071"/>
                  <a:gd name="T12" fmla="*/ 1072 w 1686"/>
                  <a:gd name="T13" fmla="*/ 105 h 1071"/>
                  <a:gd name="T14" fmla="*/ 1069 w 1686"/>
                  <a:gd name="T15" fmla="*/ 170 h 1071"/>
                  <a:gd name="T16" fmla="*/ 949 w 1686"/>
                  <a:gd name="T17" fmla="*/ 113 h 1071"/>
                  <a:gd name="T18" fmla="*/ 897 w 1686"/>
                  <a:gd name="T19" fmla="*/ 151 h 1071"/>
                  <a:gd name="T20" fmla="*/ 889 w 1686"/>
                  <a:gd name="T21" fmla="*/ 84 h 1071"/>
                  <a:gd name="T22" fmla="*/ 822 w 1686"/>
                  <a:gd name="T23" fmla="*/ 82 h 1071"/>
                  <a:gd name="T24" fmla="*/ 822 w 1686"/>
                  <a:gd name="T25" fmla="*/ 80 h 1071"/>
                  <a:gd name="T26" fmla="*/ 736 w 1686"/>
                  <a:gd name="T27" fmla="*/ 103 h 1071"/>
                  <a:gd name="T28" fmla="*/ 667 w 1686"/>
                  <a:gd name="T29" fmla="*/ 226 h 1071"/>
                  <a:gd name="T30" fmla="*/ 523 w 1686"/>
                  <a:gd name="T31" fmla="*/ 196 h 1071"/>
                  <a:gd name="T32" fmla="*/ 520 w 1686"/>
                  <a:gd name="T33" fmla="*/ 397 h 1071"/>
                  <a:gd name="T34" fmla="*/ 390 w 1686"/>
                  <a:gd name="T35" fmla="*/ 395 h 1071"/>
                  <a:gd name="T36" fmla="*/ 312 w 1686"/>
                  <a:gd name="T37" fmla="*/ 444 h 1071"/>
                  <a:gd name="T38" fmla="*/ 234 w 1686"/>
                  <a:gd name="T39" fmla="*/ 495 h 1071"/>
                  <a:gd name="T40" fmla="*/ 93 w 1686"/>
                  <a:gd name="T41" fmla="*/ 446 h 1071"/>
                  <a:gd name="T42" fmla="*/ 109 w 1686"/>
                  <a:gd name="T43" fmla="*/ 667 h 1071"/>
                  <a:gd name="T44" fmla="*/ 90 w 1686"/>
                  <a:gd name="T45" fmla="*/ 736 h 1071"/>
                  <a:gd name="T46" fmla="*/ 13 w 1686"/>
                  <a:gd name="T47" fmla="*/ 783 h 1071"/>
                  <a:gd name="T48" fmla="*/ 0 w 1686"/>
                  <a:gd name="T49" fmla="*/ 847 h 1071"/>
                  <a:gd name="T50" fmla="*/ 81 w 1686"/>
                  <a:gd name="T51" fmla="*/ 962 h 1071"/>
                  <a:gd name="T52" fmla="*/ 139 w 1686"/>
                  <a:gd name="T53" fmla="*/ 924 h 1071"/>
                  <a:gd name="T54" fmla="*/ 170 w 1686"/>
                  <a:gd name="T55" fmla="*/ 991 h 1071"/>
                  <a:gd name="T56" fmla="*/ 242 w 1686"/>
                  <a:gd name="T57" fmla="*/ 973 h 1071"/>
                  <a:gd name="T58" fmla="*/ 329 w 1686"/>
                  <a:gd name="T59" fmla="*/ 852 h 1071"/>
                  <a:gd name="T60" fmla="*/ 352 w 1686"/>
                  <a:gd name="T61" fmla="*/ 919 h 1071"/>
                  <a:gd name="T62" fmla="*/ 671 w 1686"/>
                  <a:gd name="T63" fmla="*/ 1025 h 1071"/>
                  <a:gd name="T64" fmla="*/ 710 w 1686"/>
                  <a:gd name="T65" fmla="*/ 1071 h 1071"/>
                  <a:gd name="T66" fmla="*/ 835 w 1686"/>
                  <a:gd name="T67" fmla="*/ 979 h 1071"/>
                  <a:gd name="T68" fmla="*/ 991 w 1686"/>
                  <a:gd name="T69" fmla="*/ 979 h 1071"/>
                  <a:gd name="T70" fmla="*/ 1143 w 1686"/>
                  <a:gd name="T71" fmla="*/ 812 h 1071"/>
                  <a:gd name="T72" fmla="*/ 1395 w 1686"/>
                  <a:gd name="T73" fmla="*/ 629 h 1071"/>
                  <a:gd name="T74" fmla="*/ 1588 w 1686"/>
                  <a:gd name="T75" fmla="*/ 575 h 1071"/>
                  <a:gd name="T76" fmla="*/ 1590 w 1686"/>
                  <a:gd name="T77" fmla="*/ 579 h 1071"/>
                  <a:gd name="T78" fmla="*/ 1686 w 1686"/>
                  <a:gd name="T79" fmla="*/ 451 h 1071"/>
                  <a:gd name="T80" fmla="*/ 1652 w 1686"/>
                  <a:gd name="T81" fmla="*/ 382 h 1071"/>
                  <a:gd name="T82" fmla="*/ 1511 w 1686"/>
                  <a:gd name="T83" fmla="*/ 230 h 1071"/>
                  <a:gd name="T84" fmla="*/ 1442 w 1686"/>
                  <a:gd name="T85" fmla="*/ 224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6" h="1071">
                    <a:moveTo>
                      <a:pt x="1442" y="224"/>
                    </a:moveTo>
                    <a:lnTo>
                      <a:pt x="1439" y="156"/>
                    </a:lnTo>
                    <a:lnTo>
                      <a:pt x="1281" y="124"/>
                    </a:lnTo>
                    <a:lnTo>
                      <a:pt x="1302" y="61"/>
                    </a:lnTo>
                    <a:lnTo>
                      <a:pt x="1259" y="0"/>
                    </a:lnTo>
                    <a:lnTo>
                      <a:pt x="1169" y="15"/>
                    </a:lnTo>
                    <a:lnTo>
                      <a:pt x="1072" y="105"/>
                    </a:lnTo>
                    <a:lnTo>
                      <a:pt x="1069" y="170"/>
                    </a:lnTo>
                    <a:lnTo>
                      <a:pt x="949" y="113"/>
                    </a:lnTo>
                    <a:lnTo>
                      <a:pt x="897" y="151"/>
                    </a:lnTo>
                    <a:lnTo>
                      <a:pt x="889" y="84"/>
                    </a:lnTo>
                    <a:lnTo>
                      <a:pt x="822" y="82"/>
                    </a:lnTo>
                    <a:lnTo>
                      <a:pt x="822" y="80"/>
                    </a:lnTo>
                    <a:lnTo>
                      <a:pt x="736" y="103"/>
                    </a:lnTo>
                    <a:lnTo>
                      <a:pt x="667" y="226"/>
                    </a:lnTo>
                    <a:lnTo>
                      <a:pt x="523" y="196"/>
                    </a:lnTo>
                    <a:lnTo>
                      <a:pt x="520" y="397"/>
                    </a:lnTo>
                    <a:lnTo>
                      <a:pt x="390" y="395"/>
                    </a:lnTo>
                    <a:lnTo>
                      <a:pt x="312" y="444"/>
                    </a:lnTo>
                    <a:lnTo>
                      <a:pt x="234" y="495"/>
                    </a:lnTo>
                    <a:lnTo>
                      <a:pt x="93" y="446"/>
                    </a:lnTo>
                    <a:lnTo>
                      <a:pt x="109" y="667"/>
                    </a:lnTo>
                    <a:lnTo>
                      <a:pt x="90" y="736"/>
                    </a:lnTo>
                    <a:lnTo>
                      <a:pt x="13" y="783"/>
                    </a:lnTo>
                    <a:lnTo>
                      <a:pt x="0" y="847"/>
                    </a:lnTo>
                    <a:lnTo>
                      <a:pt x="81" y="962"/>
                    </a:lnTo>
                    <a:lnTo>
                      <a:pt x="139" y="924"/>
                    </a:lnTo>
                    <a:lnTo>
                      <a:pt x="170" y="991"/>
                    </a:lnTo>
                    <a:lnTo>
                      <a:pt x="242" y="973"/>
                    </a:lnTo>
                    <a:lnTo>
                      <a:pt x="329" y="852"/>
                    </a:lnTo>
                    <a:lnTo>
                      <a:pt x="352" y="919"/>
                    </a:lnTo>
                    <a:lnTo>
                      <a:pt x="671" y="1025"/>
                    </a:lnTo>
                    <a:lnTo>
                      <a:pt x="710" y="1071"/>
                    </a:lnTo>
                    <a:lnTo>
                      <a:pt x="835" y="979"/>
                    </a:lnTo>
                    <a:lnTo>
                      <a:pt x="991" y="979"/>
                    </a:lnTo>
                    <a:lnTo>
                      <a:pt x="1143" y="812"/>
                    </a:lnTo>
                    <a:lnTo>
                      <a:pt x="1395" y="629"/>
                    </a:lnTo>
                    <a:lnTo>
                      <a:pt x="1588" y="575"/>
                    </a:lnTo>
                    <a:lnTo>
                      <a:pt x="1590" y="579"/>
                    </a:lnTo>
                    <a:lnTo>
                      <a:pt x="1686" y="451"/>
                    </a:lnTo>
                    <a:lnTo>
                      <a:pt x="1652" y="382"/>
                    </a:lnTo>
                    <a:lnTo>
                      <a:pt x="1511" y="230"/>
                    </a:lnTo>
                    <a:lnTo>
                      <a:pt x="1442" y="22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6" name="Freeform 115">
                <a:extLst>
                  <a:ext uri="{FF2B5EF4-FFF2-40B4-BE49-F238E27FC236}">
                    <a16:creationId xmlns:a16="http://schemas.microsoft.com/office/drawing/2014/main" id="{ED811337-ACAF-41D3-BBFB-AE4B1250235F}"/>
                  </a:ext>
                </a:extLst>
              </p:cNvPr>
              <p:cNvSpPr>
                <a:spLocks/>
              </p:cNvSpPr>
              <p:nvPr/>
            </p:nvSpPr>
            <p:spPr bwMode="auto">
              <a:xfrm>
                <a:off x="2189" y="1692"/>
                <a:ext cx="60" cy="35"/>
              </a:xfrm>
              <a:custGeom>
                <a:avLst/>
                <a:gdLst>
                  <a:gd name="T0" fmla="*/ 93 w 181"/>
                  <a:gd name="T1" fmla="*/ 106 h 106"/>
                  <a:gd name="T2" fmla="*/ 181 w 181"/>
                  <a:gd name="T3" fmla="*/ 79 h 106"/>
                  <a:gd name="T4" fmla="*/ 65 w 181"/>
                  <a:gd name="T5" fmla="*/ 0 h 106"/>
                  <a:gd name="T6" fmla="*/ 0 w 181"/>
                  <a:gd name="T7" fmla="*/ 9 h 106"/>
                  <a:gd name="T8" fmla="*/ 18 w 181"/>
                  <a:gd name="T9" fmla="*/ 85 h 106"/>
                  <a:gd name="T10" fmla="*/ 93 w 181"/>
                  <a:gd name="T11" fmla="*/ 106 h 106"/>
                </a:gdLst>
                <a:ahLst/>
                <a:cxnLst>
                  <a:cxn ang="0">
                    <a:pos x="T0" y="T1"/>
                  </a:cxn>
                  <a:cxn ang="0">
                    <a:pos x="T2" y="T3"/>
                  </a:cxn>
                  <a:cxn ang="0">
                    <a:pos x="T4" y="T5"/>
                  </a:cxn>
                  <a:cxn ang="0">
                    <a:pos x="T6" y="T7"/>
                  </a:cxn>
                  <a:cxn ang="0">
                    <a:pos x="T8" y="T9"/>
                  </a:cxn>
                  <a:cxn ang="0">
                    <a:pos x="T10" y="T11"/>
                  </a:cxn>
                </a:cxnLst>
                <a:rect l="0" t="0" r="r" b="b"/>
                <a:pathLst>
                  <a:path w="181" h="106">
                    <a:moveTo>
                      <a:pt x="93" y="106"/>
                    </a:moveTo>
                    <a:lnTo>
                      <a:pt x="181" y="79"/>
                    </a:lnTo>
                    <a:lnTo>
                      <a:pt x="65" y="0"/>
                    </a:lnTo>
                    <a:lnTo>
                      <a:pt x="0" y="9"/>
                    </a:lnTo>
                    <a:lnTo>
                      <a:pt x="18" y="85"/>
                    </a:lnTo>
                    <a:lnTo>
                      <a:pt x="93"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7" name="Freeform 116">
                <a:extLst>
                  <a:ext uri="{FF2B5EF4-FFF2-40B4-BE49-F238E27FC236}">
                    <a16:creationId xmlns:a16="http://schemas.microsoft.com/office/drawing/2014/main" id="{47AD2797-1EEA-4623-BFF0-643ABF06C63B}"/>
                  </a:ext>
                </a:extLst>
              </p:cNvPr>
              <p:cNvSpPr>
                <a:spLocks/>
              </p:cNvSpPr>
              <p:nvPr/>
            </p:nvSpPr>
            <p:spPr bwMode="auto">
              <a:xfrm>
                <a:off x="2755" y="2357"/>
                <a:ext cx="60" cy="107"/>
              </a:xfrm>
              <a:custGeom>
                <a:avLst/>
                <a:gdLst>
                  <a:gd name="T0" fmla="*/ 40 w 179"/>
                  <a:gd name="T1" fmla="*/ 0 h 321"/>
                  <a:gd name="T2" fmla="*/ 0 w 179"/>
                  <a:gd name="T3" fmla="*/ 65 h 321"/>
                  <a:gd name="T4" fmla="*/ 148 w 179"/>
                  <a:gd name="T5" fmla="*/ 321 h 321"/>
                  <a:gd name="T6" fmla="*/ 179 w 179"/>
                  <a:gd name="T7" fmla="*/ 248 h 321"/>
                  <a:gd name="T8" fmla="*/ 157 w 179"/>
                  <a:gd name="T9" fmla="*/ 79 h 321"/>
                  <a:gd name="T10" fmla="*/ 40 w 179"/>
                  <a:gd name="T11" fmla="*/ 0 h 321"/>
                </a:gdLst>
                <a:ahLst/>
                <a:cxnLst>
                  <a:cxn ang="0">
                    <a:pos x="T0" y="T1"/>
                  </a:cxn>
                  <a:cxn ang="0">
                    <a:pos x="T2" y="T3"/>
                  </a:cxn>
                  <a:cxn ang="0">
                    <a:pos x="T4" y="T5"/>
                  </a:cxn>
                  <a:cxn ang="0">
                    <a:pos x="T6" y="T7"/>
                  </a:cxn>
                  <a:cxn ang="0">
                    <a:pos x="T8" y="T9"/>
                  </a:cxn>
                  <a:cxn ang="0">
                    <a:pos x="T10" y="T11"/>
                  </a:cxn>
                </a:cxnLst>
                <a:rect l="0" t="0" r="r" b="b"/>
                <a:pathLst>
                  <a:path w="179" h="321">
                    <a:moveTo>
                      <a:pt x="40" y="0"/>
                    </a:moveTo>
                    <a:lnTo>
                      <a:pt x="0" y="65"/>
                    </a:lnTo>
                    <a:lnTo>
                      <a:pt x="148" y="321"/>
                    </a:lnTo>
                    <a:lnTo>
                      <a:pt x="179" y="248"/>
                    </a:lnTo>
                    <a:lnTo>
                      <a:pt x="157" y="79"/>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8" name="Freeform 117">
                <a:extLst>
                  <a:ext uri="{FF2B5EF4-FFF2-40B4-BE49-F238E27FC236}">
                    <a16:creationId xmlns:a16="http://schemas.microsoft.com/office/drawing/2014/main" id="{D36B4314-0819-408F-AF9D-959649E8556C}"/>
                  </a:ext>
                </a:extLst>
              </p:cNvPr>
              <p:cNvSpPr>
                <a:spLocks/>
              </p:cNvSpPr>
              <p:nvPr/>
            </p:nvSpPr>
            <p:spPr bwMode="auto">
              <a:xfrm>
                <a:off x="5582" y="3536"/>
                <a:ext cx="353" cy="555"/>
              </a:xfrm>
              <a:custGeom>
                <a:avLst/>
                <a:gdLst>
                  <a:gd name="T0" fmla="*/ 853 w 1061"/>
                  <a:gd name="T1" fmla="*/ 25 h 1664"/>
                  <a:gd name="T2" fmla="*/ 787 w 1061"/>
                  <a:gd name="T3" fmla="*/ 0 h 1664"/>
                  <a:gd name="T4" fmla="*/ 732 w 1061"/>
                  <a:gd name="T5" fmla="*/ 47 h 1664"/>
                  <a:gd name="T6" fmla="*/ 743 w 1061"/>
                  <a:gd name="T7" fmla="*/ 446 h 1664"/>
                  <a:gd name="T8" fmla="*/ 546 w 1061"/>
                  <a:gd name="T9" fmla="*/ 415 h 1664"/>
                  <a:gd name="T10" fmla="*/ 464 w 1061"/>
                  <a:gd name="T11" fmla="*/ 528 h 1664"/>
                  <a:gd name="T12" fmla="*/ 218 w 1061"/>
                  <a:gd name="T13" fmla="*/ 625 h 1664"/>
                  <a:gd name="T14" fmla="*/ 199 w 1061"/>
                  <a:gd name="T15" fmla="*/ 691 h 1664"/>
                  <a:gd name="T16" fmla="*/ 134 w 1061"/>
                  <a:gd name="T17" fmla="*/ 698 h 1664"/>
                  <a:gd name="T18" fmla="*/ 84 w 1061"/>
                  <a:gd name="T19" fmla="*/ 762 h 1664"/>
                  <a:gd name="T20" fmla="*/ 90 w 1061"/>
                  <a:gd name="T21" fmla="*/ 841 h 1664"/>
                  <a:gd name="T22" fmla="*/ 1 w 1061"/>
                  <a:gd name="T23" fmla="*/ 956 h 1664"/>
                  <a:gd name="T24" fmla="*/ 0 w 1061"/>
                  <a:gd name="T25" fmla="*/ 961 h 1664"/>
                  <a:gd name="T26" fmla="*/ 312 w 1061"/>
                  <a:gd name="T27" fmla="*/ 1009 h 1664"/>
                  <a:gd name="T28" fmla="*/ 341 w 1061"/>
                  <a:gd name="T29" fmla="*/ 1089 h 1664"/>
                  <a:gd name="T30" fmla="*/ 479 w 1061"/>
                  <a:gd name="T31" fmla="*/ 1166 h 1664"/>
                  <a:gd name="T32" fmla="*/ 616 w 1061"/>
                  <a:gd name="T33" fmla="*/ 1302 h 1664"/>
                  <a:gd name="T34" fmla="*/ 628 w 1061"/>
                  <a:gd name="T35" fmla="*/ 1375 h 1664"/>
                  <a:gd name="T36" fmla="*/ 691 w 1061"/>
                  <a:gd name="T37" fmla="*/ 1402 h 1664"/>
                  <a:gd name="T38" fmla="*/ 774 w 1061"/>
                  <a:gd name="T39" fmla="*/ 1653 h 1664"/>
                  <a:gd name="T40" fmla="*/ 863 w 1061"/>
                  <a:gd name="T41" fmla="*/ 1664 h 1664"/>
                  <a:gd name="T42" fmla="*/ 935 w 1061"/>
                  <a:gd name="T43" fmla="*/ 1627 h 1664"/>
                  <a:gd name="T44" fmla="*/ 935 w 1061"/>
                  <a:gd name="T45" fmla="*/ 1620 h 1664"/>
                  <a:gd name="T46" fmla="*/ 937 w 1061"/>
                  <a:gd name="T47" fmla="*/ 1477 h 1664"/>
                  <a:gd name="T48" fmla="*/ 1061 w 1061"/>
                  <a:gd name="T49" fmla="*/ 1204 h 1664"/>
                  <a:gd name="T50" fmla="*/ 973 w 1061"/>
                  <a:gd name="T51" fmla="*/ 607 h 1664"/>
                  <a:gd name="T52" fmla="*/ 880 w 1061"/>
                  <a:gd name="T53" fmla="*/ 477 h 1664"/>
                  <a:gd name="T54" fmla="*/ 893 w 1061"/>
                  <a:gd name="T55" fmla="*/ 234 h 1664"/>
                  <a:gd name="T56" fmla="*/ 853 w 1061"/>
                  <a:gd name="T57" fmla="*/ 25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1" h="1664">
                    <a:moveTo>
                      <a:pt x="853" y="25"/>
                    </a:moveTo>
                    <a:lnTo>
                      <a:pt x="787" y="0"/>
                    </a:lnTo>
                    <a:lnTo>
                      <a:pt x="732" y="47"/>
                    </a:lnTo>
                    <a:lnTo>
                      <a:pt x="743" y="446"/>
                    </a:lnTo>
                    <a:lnTo>
                      <a:pt x="546" y="415"/>
                    </a:lnTo>
                    <a:lnTo>
                      <a:pt x="464" y="528"/>
                    </a:lnTo>
                    <a:lnTo>
                      <a:pt x="218" y="625"/>
                    </a:lnTo>
                    <a:lnTo>
                      <a:pt x="199" y="691"/>
                    </a:lnTo>
                    <a:lnTo>
                      <a:pt x="134" y="698"/>
                    </a:lnTo>
                    <a:lnTo>
                      <a:pt x="84" y="762"/>
                    </a:lnTo>
                    <a:lnTo>
                      <a:pt x="90" y="841"/>
                    </a:lnTo>
                    <a:lnTo>
                      <a:pt x="1" y="956"/>
                    </a:lnTo>
                    <a:lnTo>
                      <a:pt x="0" y="961"/>
                    </a:lnTo>
                    <a:lnTo>
                      <a:pt x="312" y="1009"/>
                    </a:lnTo>
                    <a:lnTo>
                      <a:pt x="341" y="1089"/>
                    </a:lnTo>
                    <a:lnTo>
                      <a:pt x="479" y="1166"/>
                    </a:lnTo>
                    <a:lnTo>
                      <a:pt x="616" y="1302"/>
                    </a:lnTo>
                    <a:lnTo>
                      <a:pt x="628" y="1375"/>
                    </a:lnTo>
                    <a:lnTo>
                      <a:pt x="691" y="1402"/>
                    </a:lnTo>
                    <a:lnTo>
                      <a:pt x="774" y="1653"/>
                    </a:lnTo>
                    <a:lnTo>
                      <a:pt x="863" y="1664"/>
                    </a:lnTo>
                    <a:lnTo>
                      <a:pt x="935" y="1627"/>
                    </a:lnTo>
                    <a:lnTo>
                      <a:pt x="935" y="1620"/>
                    </a:lnTo>
                    <a:lnTo>
                      <a:pt x="937" y="1477"/>
                    </a:lnTo>
                    <a:lnTo>
                      <a:pt x="1061" y="1204"/>
                    </a:lnTo>
                    <a:lnTo>
                      <a:pt x="973" y="607"/>
                    </a:lnTo>
                    <a:lnTo>
                      <a:pt x="880" y="477"/>
                    </a:lnTo>
                    <a:lnTo>
                      <a:pt x="893" y="234"/>
                    </a:lnTo>
                    <a:lnTo>
                      <a:pt x="853" y="2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89" name="Freeform 118">
                <a:extLst>
                  <a:ext uri="{FF2B5EF4-FFF2-40B4-BE49-F238E27FC236}">
                    <a16:creationId xmlns:a16="http://schemas.microsoft.com/office/drawing/2014/main" id="{FB56022C-26A0-4339-9BBB-FFA56C51C0AE}"/>
                  </a:ext>
                </a:extLst>
              </p:cNvPr>
              <p:cNvSpPr>
                <a:spLocks/>
              </p:cNvSpPr>
              <p:nvPr/>
            </p:nvSpPr>
            <p:spPr bwMode="auto">
              <a:xfrm>
                <a:off x="5578" y="3857"/>
                <a:ext cx="321" cy="457"/>
              </a:xfrm>
              <a:custGeom>
                <a:avLst/>
                <a:gdLst>
                  <a:gd name="T0" fmla="*/ 353 w 965"/>
                  <a:gd name="T1" fmla="*/ 128 h 1373"/>
                  <a:gd name="T2" fmla="*/ 324 w 965"/>
                  <a:gd name="T3" fmla="*/ 48 h 1373"/>
                  <a:gd name="T4" fmla="*/ 12 w 965"/>
                  <a:gd name="T5" fmla="*/ 0 h 1373"/>
                  <a:gd name="T6" fmla="*/ 0 w 965"/>
                  <a:gd name="T7" fmla="*/ 62 h 1373"/>
                  <a:gd name="T8" fmla="*/ 60 w 965"/>
                  <a:gd name="T9" fmla="*/ 39 h 1373"/>
                  <a:gd name="T10" fmla="*/ 147 w 965"/>
                  <a:gd name="T11" fmla="*/ 135 h 1373"/>
                  <a:gd name="T12" fmla="*/ 28 w 965"/>
                  <a:gd name="T13" fmla="*/ 221 h 1373"/>
                  <a:gd name="T14" fmla="*/ 52 w 965"/>
                  <a:gd name="T15" fmla="*/ 348 h 1373"/>
                  <a:gd name="T16" fmla="*/ 232 w 965"/>
                  <a:gd name="T17" fmla="*/ 449 h 1373"/>
                  <a:gd name="T18" fmla="*/ 174 w 965"/>
                  <a:gd name="T19" fmla="*/ 486 h 1373"/>
                  <a:gd name="T20" fmla="*/ 105 w 965"/>
                  <a:gd name="T21" fmla="*/ 678 h 1373"/>
                  <a:gd name="T22" fmla="*/ 271 w 965"/>
                  <a:gd name="T23" fmla="*/ 620 h 1373"/>
                  <a:gd name="T24" fmla="*/ 292 w 965"/>
                  <a:gd name="T25" fmla="*/ 752 h 1373"/>
                  <a:gd name="T26" fmla="*/ 231 w 965"/>
                  <a:gd name="T27" fmla="*/ 914 h 1373"/>
                  <a:gd name="T28" fmla="*/ 450 w 965"/>
                  <a:gd name="T29" fmla="*/ 956 h 1373"/>
                  <a:gd name="T30" fmla="*/ 337 w 965"/>
                  <a:gd name="T31" fmla="*/ 1032 h 1373"/>
                  <a:gd name="T32" fmla="*/ 332 w 965"/>
                  <a:gd name="T33" fmla="*/ 1101 h 1373"/>
                  <a:gd name="T34" fmla="*/ 443 w 965"/>
                  <a:gd name="T35" fmla="*/ 1202 h 1373"/>
                  <a:gd name="T36" fmla="*/ 699 w 965"/>
                  <a:gd name="T37" fmla="*/ 1280 h 1373"/>
                  <a:gd name="T38" fmla="*/ 728 w 965"/>
                  <a:gd name="T39" fmla="*/ 1344 h 1373"/>
                  <a:gd name="T40" fmla="*/ 798 w 965"/>
                  <a:gd name="T41" fmla="*/ 1373 h 1373"/>
                  <a:gd name="T42" fmla="*/ 932 w 965"/>
                  <a:gd name="T43" fmla="*/ 1034 h 1373"/>
                  <a:gd name="T44" fmla="*/ 857 w 965"/>
                  <a:gd name="T45" fmla="*/ 1026 h 1373"/>
                  <a:gd name="T46" fmla="*/ 918 w 965"/>
                  <a:gd name="T47" fmla="*/ 981 h 1373"/>
                  <a:gd name="T48" fmla="*/ 965 w 965"/>
                  <a:gd name="T49" fmla="*/ 857 h 1373"/>
                  <a:gd name="T50" fmla="*/ 947 w 965"/>
                  <a:gd name="T51" fmla="*/ 666 h 1373"/>
                  <a:gd name="T52" fmla="*/ 875 w 965"/>
                  <a:gd name="T53" fmla="*/ 703 h 1373"/>
                  <a:gd name="T54" fmla="*/ 786 w 965"/>
                  <a:gd name="T55" fmla="*/ 692 h 1373"/>
                  <a:gd name="T56" fmla="*/ 703 w 965"/>
                  <a:gd name="T57" fmla="*/ 441 h 1373"/>
                  <a:gd name="T58" fmla="*/ 640 w 965"/>
                  <a:gd name="T59" fmla="*/ 414 h 1373"/>
                  <a:gd name="T60" fmla="*/ 628 w 965"/>
                  <a:gd name="T61" fmla="*/ 341 h 1373"/>
                  <a:gd name="T62" fmla="*/ 491 w 965"/>
                  <a:gd name="T63" fmla="*/ 205 h 1373"/>
                  <a:gd name="T64" fmla="*/ 353 w 965"/>
                  <a:gd name="T65" fmla="*/ 128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1373">
                    <a:moveTo>
                      <a:pt x="353" y="128"/>
                    </a:moveTo>
                    <a:lnTo>
                      <a:pt x="324" y="48"/>
                    </a:lnTo>
                    <a:lnTo>
                      <a:pt x="12" y="0"/>
                    </a:lnTo>
                    <a:lnTo>
                      <a:pt x="0" y="62"/>
                    </a:lnTo>
                    <a:lnTo>
                      <a:pt x="60" y="39"/>
                    </a:lnTo>
                    <a:lnTo>
                      <a:pt x="147" y="135"/>
                    </a:lnTo>
                    <a:lnTo>
                      <a:pt x="28" y="221"/>
                    </a:lnTo>
                    <a:lnTo>
                      <a:pt x="52" y="348"/>
                    </a:lnTo>
                    <a:lnTo>
                      <a:pt x="232" y="449"/>
                    </a:lnTo>
                    <a:lnTo>
                      <a:pt x="174" y="486"/>
                    </a:lnTo>
                    <a:lnTo>
                      <a:pt x="105" y="678"/>
                    </a:lnTo>
                    <a:lnTo>
                      <a:pt x="271" y="620"/>
                    </a:lnTo>
                    <a:lnTo>
                      <a:pt x="292" y="752"/>
                    </a:lnTo>
                    <a:lnTo>
                      <a:pt x="231" y="914"/>
                    </a:lnTo>
                    <a:lnTo>
                      <a:pt x="450" y="956"/>
                    </a:lnTo>
                    <a:lnTo>
                      <a:pt x="337" y="1032"/>
                    </a:lnTo>
                    <a:lnTo>
                      <a:pt x="332" y="1101"/>
                    </a:lnTo>
                    <a:lnTo>
                      <a:pt x="443" y="1202"/>
                    </a:lnTo>
                    <a:lnTo>
                      <a:pt x="699" y="1280"/>
                    </a:lnTo>
                    <a:lnTo>
                      <a:pt x="728" y="1344"/>
                    </a:lnTo>
                    <a:lnTo>
                      <a:pt x="798" y="1373"/>
                    </a:lnTo>
                    <a:lnTo>
                      <a:pt x="932" y="1034"/>
                    </a:lnTo>
                    <a:lnTo>
                      <a:pt x="857" y="1026"/>
                    </a:lnTo>
                    <a:lnTo>
                      <a:pt x="918" y="981"/>
                    </a:lnTo>
                    <a:lnTo>
                      <a:pt x="965" y="857"/>
                    </a:lnTo>
                    <a:lnTo>
                      <a:pt x="947" y="666"/>
                    </a:lnTo>
                    <a:lnTo>
                      <a:pt x="875" y="703"/>
                    </a:lnTo>
                    <a:lnTo>
                      <a:pt x="786" y="692"/>
                    </a:lnTo>
                    <a:lnTo>
                      <a:pt x="703" y="441"/>
                    </a:lnTo>
                    <a:lnTo>
                      <a:pt x="640" y="414"/>
                    </a:lnTo>
                    <a:lnTo>
                      <a:pt x="628" y="341"/>
                    </a:lnTo>
                    <a:lnTo>
                      <a:pt x="491" y="205"/>
                    </a:lnTo>
                    <a:lnTo>
                      <a:pt x="353" y="1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0" name="Freeform 119">
                <a:extLst>
                  <a:ext uri="{FF2B5EF4-FFF2-40B4-BE49-F238E27FC236}">
                    <a16:creationId xmlns:a16="http://schemas.microsoft.com/office/drawing/2014/main" id="{07F47ADA-5974-4B92-83F7-D46070895C00}"/>
                  </a:ext>
                </a:extLst>
              </p:cNvPr>
              <p:cNvSpPr>
                <a:spLocks/>
              </p:cNvSpPr>
              <p:nvPr/>
            </p:nvSpPr>
            <p:spPr bwMode="auto">
              <a:xfrm>
                <a:off x="3129" y="3657"/>
                <a:ext cx="17" cy="21"/>
              </a:xfrm>
              <a:custGeom>
                <a:avLst/>
                <a:gdLst>
                  <a:gd name="T0" fmla="*/ 49 w 52"/>
                  <a:gd name="T1" fmla="*/ 0 h 64"/>
                  <a:gd name="T2" fmla="*/ 52 w 52"/>
                  <a:gd name="T3" fmla="*/ 64 h 64"/>
                  <a:gd name="T4" fmla="*/ 0 w 52"/>
                  <a:gd name="T5" fmla="*/ 27 h 64"/>
                  <a:gd name="T6" fmla="*/ 49 w 52"/>
                  <a:gd name="T7" fmla="*/ 0 h 64"/>
                </a:gdLst>
                <a:ahLst/>
                <a:cxnLst>
                  <a:cxn ang="0">
                    <a:pos x="T0" y="T1"/>
                  </a:cxn>
                  <a:cxn ang="0">
                    <a:pos x="T2" y="T3"/>
                  </a:cxn>
                  <a:cxn ang="0">
                    <a:pos x="T4" y="T5"/>
                  </a:cxn>
                  <a:cxn ang="0">
                    <a:pos x="T6" y="T7"/>
                  </a:cxn>
                </a:cxnLst>
                <a:rect l="0" t="0" r="r" b="b"/>
                <a:pathLst>
                  <a:path w="52" h="64">
                    <a:moveTo>
                      <a:pt x="49" y="0"/>
                    </a:moveTo>
                    <a:lnTo>
                      <a:pt x="52" y="64"/>
                    </a:lnTo>
                    <a:lnTo>
                      <a:pt x="0" y="27"/>
                    </a:lnTo>
                    <a:lnTo>
                      <a:pt x="49" y="0"/>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1" name="Freeform 120">
                <a:extLst>
                  <a:ext uri="{FF2B5EF4-FFF2-40B4-BE49-F238E27FC236}">
                    <a16:creationId xmlns:a16="http://schemas.microsoft.com/office/drawing/2014/main" id="{52DC18A8-258D-4032-ABA3-EF481F28A52E}"/>
                  </a:ext>
                </a:extLst>
              </p:cNvPr>
              <p:cNvSpPr>
                <a:spLocks/>
              </p:cNvSpPr>
              <p:nvPr/>
            </p:nvSpPr>
            <p:spPr bwMode="auto">
              <a:xfrm>
                <a:off x="2720" y="2248"/>
                <a:ext cx="19" cy="21"/>
              </a:xfrm>
              <a:custGeom>
                <a:avLst/>
                <a:gdLst>
                  <a:gd name="T0" fmla="*/ 54 w 57"/>
                  <a:gd name="T1" fmla="*/ 52 h 61"/>
                  <a:gd name="T2" fmla="*/ 55 w 57"/>
                  <a:gd name="T3" fmla="*/ 52 h 61"/>
                  <a:gd name="T4" fmla="*/ 57 w 57"/>
                  <a:gd name="T5" fmla="*/ 51 h 61"/>
                  <a:gd name="T6" fmla="*/ 56 w 57"/>
                  <a:gd name="T7" fmla="*/ 51 h 61"/>
                  <a:gd name="T8" fmla="*/ 0 w 57"/>
                  <a:gd name="T9" fmla="*/ 0 h 61"/>
                  <a:gd name="T10" fmla="*/ 1 w 57"/>
                  <a:gd name="T11" fmla="*/ 5 h 61"/>
                  <a:gd name="T12" fmla="*/ 24 w 57"/>
                  <a:gd name="T13" fmla="*/ 61 h 61"/>
                  <a:gd name="T14" fmla="*/ 39 w 57"/>
                  <a:gd name="T15" fmla="*/ 5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1">
                    <a:moveTo>
                      <a:pt x="54" y="52"/>
                    </a:moveTo>
                    <a:lnTo>
                      <a:pt x="55" y="52"/>
                    </a:lnTo>
                    <a:lnTo>
                      <a:pt x="57" y="51"/>
                    </a:lnTo>
                    <a:lnTo>
                      <a:pt x="56" y="51"/>
                    </a:lnTo>
                    <a:lnTo>
                      <a:pt x="0" y="0"/>
                    </a:lnTo>
                    <a:lnTo>
                      <a:pt x="1" y="5"/>
                    </a:lnTo>
                    <a:lnTo>
                      <a:pt x="24" y="61"/>
                    </a:lnTo>
                    <a:lnTo>
                      <a:pt x="39" y="56"/>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2" name="Freeform 121">
                <a:extLst>
                  <a:ext uri="{FF2B5EF4-FFF2-40B4-BE49-F238E27FC236}">
                    <a16:creationId xmlns:a16="http://schemas.microsoft.com/office/drawing/2014/main" id="{E035406F-A031-491C-853A-924E00EAE7E7}"/>
                  </a:ext>
                </a:extLst>
              </p:cNvPr>
              <p:cNvSpPr>
                <a:spLocks/>
              </p:cNvSpPr>
              <p:nvPr/>
            </p:nvSpPr>
            <p:spPr bwMode="auto">
              <a:xfrm>
                <a:off x="4184" y="429"/>
                <a:ext cx="27" cy="25"/>
              </a:xfrm>
              <a:custGeom>
                <a:avLst/>
                <a:gdLst>
                  <a:gd name="T0" fmla="*/ 64 w 80"/>
                  <a:gd name="T1" fmla="*/ 57 h 75"/>
                  <a:gd name="T2" fmla="*/ 0 w 80"/>
                  <a:gd name="T3" fmla="*/ 75 h 75"/>
                  <a:gd name="T4" fmla="*/ 80 w 80"/>
                  <a:gd name="T5" fmla="*/ 0 h 75"/>
                  <a:gd name="T6" fmla="*/ 64 w 80"/>
                  <a:gd name="T7" fmla="*/ 57 h 75"/>
                </a:gdLst>
                <a:ahLst/>
                <a:cxnLst>
                  <a:cxn ang="0">
                    <a:pos x="T0" y="T1"/>
                  </a:cxn>
                  <a:cxn ang="0">
                    <a:pos x="T2" y="T3"/>
                  </a:cxn>
                  <a:cxn ang="0">
                    <a:pos x="T4" y="T5"/>
                  </a:cxn>
                  <a:cxn ang="0">
                    <a:pos x="T6" y="T7"/>
                  </a:cxn>
                </a:cxnLst>
                <a:rect l="0" t="0" r="r" b="b"/>
                <a:pathLst>
                  <a:path w="80" h="75">
                    <a:moveTo>
                      <a:pt x="64" y="57"/>
                    </a:moveTo>
                    <a:lnTo>
                      <a:pt x="0" y="75"/>
                    </a:lnTo>
                    <a:lnTo>
                      <a:pt x="80" y="0"/>
                    </a:lnTo>
                    <a:lnTo>
                      <a:pt x="64" y="57"/>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3" name="Freeform 122">
                <a:extLst>
                  <a:ext uri="{FF2B5EF4-FFF2-40B4-BE49-F238E27FC236}">
                    <a16:creationId xmlns:a16="http://schemas.microsoft.com/office/drawing/2014/main" id="{4B282E00-F301-4F2D-9A72-7AC575DCDA97}"/>
                  </a:ext>
                </a:extLst>
              </p:cNvPr>
              <p:cNvSpPr>
                <a:spLocks/>
              </p:cNvSpPr>
              <p:nvPr/>
            </p:nvSpPr>
            <p:spPr bwMode="auto">
              <a:xfrm>
                <a:off x="5058" y="1167"/>
                <a:ext cx="425" cy="94"/>
              </a:xfrm>
              <a:custGeom>
                <a:avLst/>
                <a:gdLst>
                  <a:gd name="T0" fmla="*/ 0 w 1274"/>
                  <a:gd name="T1" fmla="*/ 89 h 281"/>
                  <a:gd name="T2" fmla="*/ 131 w 1274"/>
                  <a:gd name="T3" fmla="*/ 103 h 281"/>
                  <a:gd name="T4" fmla="*/ 129 w 1274"/>
                  <a:gd name="T5" fmla="*/ 170 h 281"/>
                  <a:gd name="T6" fmla="*/ 223 w 1274"/>
                  <a:gd name="T7" fmla="*/ 281 h 281"/>
                  <a:gd name="T8" fmla="*/ 355 w 1274"/>
                  <a:gd name="T9" fmla="*/ 264 h 281"/>
                  <a:gd name="T10" fmla="*/ 381 w 1274"/>
                  <a:gd name="T11" fmla="*/ 201 h 281"/>
                  <a:gd name="T12" fmla="*/ 505 w 1274"/>
                  <a:gd name="T13" fmla="*/ 155 h 281"/>
                  <a:gd name="T14" fmla="*/ 560 w 1274"/>
                  <a:gd name="T15" fmla="*/ 195 h 281"/>
                  <a:gd name="T16" fmla="*/ 698 w 1274"/>
                  <a:gd name="T17" fmla="*/ 172 h 281"/>
                  <a:gd name="T18" fmla="*/ 820 w 1274"/>
                  <a:gd name="T19" fmla="*/ 86 h 281"/>
                  <a:gd name="T20" fmla="*/ 856 w 1274"/>
                  <a:gd name="T21" fmla="*/ 147 h 281"/>
                  <a:gd name="T22" fmla="*/ 996 w 1274"/>
                  <a:gd name="T23" fmla="*/ 183 h 281"/>
                  <a:gd name="T24" fmla="*/ 1240 w 1274"/>
                  <a:gd name="T25" fmla="*/ 9 h 281"/>
                  <a:gd name="T26" fmla="*/ 1274 w 1274"/>
                  <a:gd name="T2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4" h="281">
                    <a:moveTo>
                      <a:pt x="0" y="89"/>
                    </a:moveTo>
                    <a:lnTo>
                      <a:pt x="131" y="103"/>
                    </a:lnTo>
                    <a:lnTo>
                      <a:pt x="129" y="170"/>
                    </a:lnTo>
                    <a:lnTo>
                      <a:pt x="223" y="281"/>
                    </a:lnTo>
                    <a:lnTo>
                      <a:pt x="355" y="264"/>
                    </a:lnTo>
                    <a:lnTo>
                      <a:pt x="381" y="201"/>
                    </a:lnTo>
                    <a:lnTo>
                      <a:pt x="505" y="155"/>
                    </a:lnTo>
                    <a:lnTo>
                      <a:pt x="560" y="195"/>
                    </a:lnTo>
                    <a:lnTo>
                      <a:pt x="698" y="172"/>
                    </a:lnTo>
                    <a:lnTo>
                      <a:pt x="820" y="86"/>
                    </a:lnTo>
                    <a:lnTo>
                      <a:pt x="856" y="147"/>
                    </a:lnTo>
                    <a:lnTo>
                      <a:pt x="996" y="183"/>
                    </a:lnTo>
                    <a:lnTo>
                      <a:pt x="1240" y="9"/>
                    </a:lnTo>
                    <a:lnTo>
                      <a:pt x="1274" y="0"/>
                    </a:lnTo>
                  </a:path>
                </a:pathLst>
              </a:custGeom>
              <a:solidFill>
                <a:schemeClr val="bg1">
                  <a:lumMod val="95000"/>
                </a:schemeClr>
              </a:solidFill>
              <a:ln w="3175">
                <a:solidFill>
                  <a:srgbClr val="CCCCFF"/>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4" name="Freeform 123">
                <a:extLst>
                  <a:ext uri="{FF2B5EF4-FFF2-40B4-BE49-F238E27FC236}">
                    <a16:creationId xmlns:a16="http://schemas.microsoft.com/office/drawing/2014/main" id="{34B2713F-515E-4DB8-95C1-CE74D04755C9}"/>
                  </a:ext>
                </a:extLst>
              </p:cNvPr>
              <p:cNvSpPr>
                <a:spLocks/>
              </p:cNvSpPr>
              <p:nvPr/>
            </p:nvSpPr>
            <p:spPr bwMode="auto">
              <a:xfrm>
                <a:off x="5107" y="1420"/>
                <a:ext cx="301" cy="82"/>
              </a:xfrm>
              <a:custGeom>
                <a:avLst/>
                <a:gdLst>
                  <a:gd name="T0" fmla="*/ 902 w 902"/>
                  <a:gd name="T1" fmla="*/ 245 h 245"/>
                  <a:gd name="T2" fmla="*/ 709 w 902"/>
                  <a:gd name="T3" fmla="*/ 93 h 245"/>
                  <a:gd name="T4" fmla="*/ 591 w 902"/>
                  <a:gd name="T5" fmla="*/ 144 h 245"/>
                  <a:gd name="T6" fmla="*/ 479 w 902"/>
                  <a:gd name="T7" fmla="*/ 61 h 245"/>
                  <a:gd name="T8" fmla="*/ 348 w 902"/>
                  <a:gd name="T9" fmla="*/ 97 h 245"/>
                  <a:gd name="T10" fmla="*/ 187 w 902"/>
                  <a:gd name="T11" fmla="*/ 0 h 245"/>
                  <a:gd name="T12" fmla="*/ 0 w 902"/>
                  <a:gd name="T13" fmla="*/ 132 h 245"/>
                </a:gdLst>
                <a:ahLst/>
                <a:cxnLst>
                  <a:cxn ang="0">
                    <a:pos x="T0" y="T1"/>
                  </a:cxn>
                  <a:cxn ang="0">
                    <a:pos x="T2" y="T3"/>
                  </a:cxn>
                  <a:cxn ang="0">
                    <a:pos x="T4" y="T5"/>
                  </a:cxn>
                  <a:cxn ang="0">
                    <a:pos x="T6" y="T7"/>
                  </a:cxn>
                  <a:cxn ang="0">
                    <a:pos x="T8" y="T9"/>
                  </a:cxn>
                  <a:cxn ang="0">
                    <a:pos x="T10" y="T11"/>
                  </a:cxn>
                  <a:cxn ang="0">
                    <a:pos x="T12" y="T13"/>
                  </a:cxn>
                </a:cxnLst>
                <a:rect l="0" t="0" r="r" b="b"/>
                <a:pathLst>
                  <a:path w="902" h="245">
                    <a:moveTo>
                      <a:pt x="902" y="245"/>
                    </a:moveTo>
                    <a:lnTo>
                      <a:pt x="709" y="93"/>
                    </a:lnTo>
                    <a:lnTo>
                      <a:pt x="591" y="144"/>
                    </a:lnTo>
                    <a:lnTo>
                      <a:pt x="479" y="61"/>
                    </a:lnTo>
                    <a:lnTo>
                      <a:pt x="348" y="97"/>
                    </a:lnTo>
                    <a:lnTo>
                      <a:pt x="187" y="0"/>
                    </a:lnTo>
                    <a:lnTo>
                      <a:pt x="0" y="13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5" name="Line 124">
                <a:extLst>
                  <a:ext uri="{FF2B5EF4-FFF2-40B4-BE49-F238E27FC236}">
                    <a16:creationId xmlns:a16="http://schemas.microsoft.com/office/drawing/2014/main" id="{AF00AA91-5E12-4255-9EAB-BEBAF83649A0}"/>
                  </a:ext>
                </a:extLst>
              </p:cNvPr>
              <p:cNvSpPr>
                <a:spLocks noChangeShapeType="1"/>
              </p:cNvSpPr>
              <p:nvPr/>
            </p:nvSpPr>
            <p:spPr bwMode="auto">
              <a:xfrm flipH="1" flipV="1">
                <a:off x="5468" y="1157"/>
                <a:ext cx="15" cy="1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6" name="Line 125">
                <a:extLst>
                  <a:ext uri="{FF2B5EF4-FFF2-40B4-BE49-F238E27FC236}">
                    <a16:creationId xmlns:a16="http://schemas.microsoft.com/office/drawing/2014/main" id="{117164D2-A137-4AE4-8AD5-3613A5E3DCFD}"/>
                  </a:ext>
                </a:extLst>
              </p:cNvPr>
              <p:cNvSpPr>
                <a:spLocks noChangeShapeType="1"/>
              </p:cNvSpPr>
              <p:nvPr/>
            </p:nvSpPr>
            <p:spPr bwMode="auto">
              <a:xfrm flipH="1">
                <a:off x="5483" y="1167"/>
                <a:ext cx="0"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7" name="Line 126">
                <a:extLst>
                  <a:ext uri="{FF2B5EF4-FFF2-40B4-BE49-F238E27FC236}">
                    <a16:creationId xmlns:a16="http://schemas.microsoft.com/office/drawing/2014/main" id="{8F17F5BF-958C-4912-9E5D-66FCA699EB0E}"/>
                  </a:ext>
                </a:extLst>
              </p:cNvPr>
              <p:cNvSpPr>
                <a:spLocks noChangeShapeType="1"/>
              </p:cNvSpPr>
              <p:nvPr/>
            </p:nvSpPr>
            <p:spPr bwMode="auto">
              <a:xfrm>
                <a:off x="5483" y="1167"/>
                <a:ext cx="0"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8" name="Freeform 127">
                <a:extLst>
                  <a:ext uri="{FF2B5EF4-FFF2-40B4-BE49-F238E27FC236}">
                    <a16:creationId xmlns:a16="http://schemas.microsoft.com/office/drawing/2014/main" id="{61924F17-3A33-4594-A95E-B603862553A1}"/>
                  </a:ext>
                </a:extLst>
              </p:cNvPr>
              <p:cNvSpPr>
                <a:spLocks/>
              </p:cNvSpPr>
              <p:nvPr/>
            </p:nvSpPr>
            <p:spPr bwMode="auto">
              <a:xfrm>
                <a:off x="5415" y="1261"/>
                <a:ext cx="98" cy="236"/>
              </a:xfrm>
              <a:custGeom>
                <a:avLst/>
                <a:gdLst>
                  <a:gd name="T0" fmla="*/ 293 w 293"/>
                  <a:gd name="T1" fmla="*/ 0 h 708"/>
                  <a:gd name="T2" fmla="*/ 267 w 293"/>
                  <a:gd name="T3" fmla="*/ 21 h 708"/>
                  <a:gd name="T4" fmla="*/ 173 w 293"/>
                  <a:gd name="T5" fmla="*/ 332 h 708"/>
                  <a:gd name="T6" fmla="*/ 64 w 293"/>
                  <a:gd name="T7" fmla="*/ 511 h 708"/>
                  <a:gd name="T8" fmla="*/ 63 w 293"/>
                  <a:gd name="T9" fmla="*/ 653 h 708"/>
                  <a:gd name="T10" fmla="*/ 0 w 293"/>
                  <a:gd name="T11" fmla="*/ 708 h 708"/>
                </a:gdLst>
                <a:ahLst/>
                <a:cxnLst>
                  <a:cxn ang="0">
                    <a:pos x="T0" y="T1"/>
                  </a:cxn>
                  <a:cxn ang="0">
                    <a:pos x="T2" y="T3"/>
                  </a:cxn>
                  <a:cxn ang="0">
                    <a:pos x="T4" y="T5"/>
                  </a:cxn>
                  <a:cxn ang="0">
                    <a:pos x="T6" y="T7"/>
                  </a:cxn>
                  <a:cxn ang="0">
                    <a:pos x="T8" y="T9"/>
                  </a:cxn>
                  <a:cxn ang="0">
                    <a:pos x="T10" y="T11"/>
                  </a:cxn>
                </a:cxnLst>
                <a:rect l="0" t="0" r="r" b="b"/>
                <a:pathLst>
                  <a:path w="293" h="708">
                    <a:moveTo>
                      <a:pt x="293" y="0"/>
                    </a:moveTo>
                    <a:lnTo>
                      <a:pt x="267" y="21"/>
                    </a:lnTo>
                    <a:lnTo>
                      <a:pt x="173" y="332"/>
                    </a:lnTo>
                    <a:lnTo>
                      <a:pt x="64" y="511"/>
                    </a:lnTo>
                    <a:lnTo>
                      <a:pt x="63" y="653"/>
                    </a:lnTo>
                    <a:lnTo>
                      <a:pt x="0" y="70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099" name="Freeform 128">
                <a:extLst>
                  <a:ext uri="{FF2B5EF4-FFF2-40B4-BE49-F238E27FC236}">
                    <a16:creationId xmlns:a16="http://schemas.microsoft.com/office/drawing/2014/main" id="{692AA008-B2B9-4D4F-ABC0-D1F31BC6B4E9}"/>
                  </a:ext>
                </a:extLst>
              </p:cNvPr>
              <p:cNvSpPr>
                <a:spLocks/>
              </p:cNvSpPr>
              <p:nvPr/>
            </p:nvSpPr>
            <p:spPr bwMode="auto">
              <a:xfrm>
                <a:off x="5473" y="1167"/>
                <a:ext cx="40" cy="94"/>
              </a:xfrm>
              <a:custGeom>
                <a:avLst/>
                <a:gdLst>
                  <a:gd name="T0" fmla="*/ 30 w 119"/>
                  <a:gd name="T1" fmla="*/ 0 h 281"/>
                  <a:gd name="T2" fmla="*/ 0 w 119"/>
                  <a:gd name="T3" fmla="*/ 229 h 281"/>
                  <a:gd name="T4" fmla="*/ 119 w 119"/>
                  <a:gd name="T5" fmla="*/ 281 h 281"/>
                </a:gdLst>
                <a:ahLst/>
                <a:cxnLst>
                  <a:cxn ang="0">
                    <a:pos x="T0" y="T1"/>
                  </a:cxn>
                  <a:cxn ang="0">
                    <a:pos x="T2" y="T3"/>
                  </a:cxn>
                  <a:cxn ang="0">
                    <a:pos x="T4" y="T5"/>
                  </a:cxn>
                </a:cxnLst>
                <a:rect l="0" t="0" r="r" b="b"/>
                <a:pathLst>
                  <a:path w="119" h="281">
                    <a:moveTo>
                      <a:pt x="30" y="0"/>
                    </a:moveTo>
                    <a:lnTo>
                      <a:pt x="0" y="229"/>
                    </a:lnTo>
                    <a:lnTo>
                      <a:pt x="119" y="28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0" name="Freeform 129">
                <a:extLst>
                  <a:ext uri="{FF2B5EF4-FFF2-40B4-BE49-F238E27FC236}">
                    <a16:creationId xmlns:a16="http://schemas.microsoft.com/office/drawing/2014/main" id="{9DC6EDC3-A89D-4ABE-A3E1-4C1BFAF9CE67}"/>
                  </a:ext>
                </a:extLst>
              </p:cNvPr>
              <p:cNvSpPr>
                <a:spLocks/>
              </p:cNvSpPr>
              <p:nvPr/>
            </p:nvSpPr>
            <p:spPr bwMode="auto">
              <a:xfrm>
                <a:off x="5513" y="1261"/>
                <a:ext cx="123" cy="81"/>
              </a:xfrm>
              <a:custGeom>
                <a:avLst/>
                <a:gdLst>
                  <a:gd name="T0" fmla="*/ 0 w 370"/>
                  <a:gd name="T1" fmla="*/ 0 h 242"/>
                  <a:gd name="T2" fmla="*/ 71 w 370"/>
                  <a:gd name="T3" fmla="*/ 4 h 242"/>
                  <a:gd name="T4" fmla="*/ 266 w 370"/>
                  <a:gd name="T5" fmla="*/ 133 h 242"/>
                  <a:gd name="T6" fmla="*/ 274 w 370"/>
                  <a:gd name="T7" fmla="*/ 196 h 242"/>
                  <a:gd name="T8" fmla="*/ 370 w 370"/>
                  <a:gd name="T9" fmla="*/ 242 h 242"/>
                </a:gdLst>
                <a:ahLst/>
                <a:cxnLst>
                  <a:cxn ang="0">
                    <a:pos x="T0" y="T1"/>
                  </a:cxn>
                  <a:cxn ang="0">
                    <a:pos x="T2" y="T3"/>
                  </a:cxn>
                  <a:cxn ang="0">
                    <a:pos x="T4" y="T5"/>
                  </a:cxn>
                  <a:cxn ang="0">
                    <a:pos x="T6" y="T7"/>
                  </a:cxn>
                  <a:cxn ang="0">
                    <a:pos x="T8" y="T9"/>
                  </a:cxn>
                </a:cxnLst>
                <a:rect l="0" t="0" r="r" b="b"/>
                <a:pathLst>
                  <a:path w="370" h="242">
                    <a:moveTo>
                      <a:pt x="0" y="0"/>
                    </a:moveTo>
                    <a:lnTo>
                      <a:pt x="71" y="4"/>
                    </a:lnTo>
                    <a:lnTo>
                      <a:pt x="266" y="133"/>
                    </a:lnTo>
                    <a:lnTo>
                      <a:pt x="274" y="196"/>
                    </a:lnTo>
                    <a:lnTo>
                      <a:pt x="370" y="24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1" name="Freeform 130">
                <a:extLst>
                  <a:ext uri="{FF2B5EF4-FFF2-40B4-BE49-F238E27FC236}">
                    <a16:creationId xmlns:a16="http://schemas.microsoft.com/office/drawing/2014/main" id="{5A599EAA-C045-424D-B96B-9C31D5FFCFBD}"/>
                  </a:ext>
                </a:extLst>
              </p:cNvPr>
              <p:cNvSpPr>
                <a:spLocks/>
              </p:cNvSpPr>
              <p:nvPr/>
            </p:nvSpPr>
            <p:spPr bwMode="auto">
              <a:xfrm>
                <a:off x="4187" y="3378"/>
                <a:ext cx="144" cy="106"/>
              </a:xfrm>
              <a:custGeom>
                <a:avLst/>
                <a:gdLst>
                  <a:gd name="T0" fmla="*/ 432 w 432"/>
                  <a:gd name="T1" fmla="*/ 0 h 317"/>
                  <a:gd name="T2" fmla="*/ 346 w 432"/>
                  <a:gd name="T3" fmla="*/ 23 h 317"/>
                  <a:gd name="T4" fmla="*/ 277 w 432"/>
                  <a:gd name="T5" fmla="*/ 146 h 317"/>
                  <a:gd name="T6" fmla="*/ 133 w 432"/>
                  <a:gd name="T7" fmla="*/ 116 h 317"/>
                  <a:gd name="T8" fmla="*/ 130 w 432"/>
                  <a:gd name="T9" fmla="*/ 317 h 317"/>
                  <a:gd name="T10" fmla="*/ 0 w 432"/>
                  <a:gd name="T11" fmla="*/ 315 h 317"/>
                </a:gdLst>
                <a:ahLst/>
                <a:cxnLst>
                  <a:cxn ang="0">
                    <a:pos x="T0" y="T1"/>
                  </a:cxn>
                  <a:cxn ang="0">
                    <a:pos x="T2" y="T3"/>
                  </a:cxn>
                  <a:cxn ang="0">
                    <a:pos x="T4" y="T5"/>
                  </a:cxn>
                  <a:cxn ang="0">
                    <a:pos x="T6" y="T7"/>
                  </a:cxn>
                  <a:cxn ang="0">
                    <a:pos x="T8" y="T9"/>
                  </a:cxn>
                  <a:cxn ang="0">
                    <a:pos x="T10" y="T11"/>
                  </a:cxn>
                </a:cxnLst>
                <a:rect l="0" t="0" r="r" b="b"/>
                <a:pathLst>
                  <a:path w="432" h="317">
                    <a:moveTo>
                      <a:pt x="432" y="0"/>
                    </a:moveTo>
                    <a:lnTo>
                      <a:pt x="346" y="23"/>
                    </a:lnTo>
                    <a:lnTo>
                      <a:pt x="277" y="146"/>
                    </a:lnTo>
                    <a:lnTo>
                      <a:pt x="133" y="116"/>
                    </a:lnTo>
                    <a:lnTo>
                      <a:pt x="130" y="317"/>
                    </a:lnTo>
                    <a:lnTo>
                      <a:pt x="0" y="31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2" name="Freeform 131">
                <a:extLst>
                  <a:ext uri="{FF2B5EF4-FFF2-40B4-BE49-F238E27FC236}">
                    <a16:creationId xmlns:a16="http://schemas.microsoft.com/office/drawing/2014/main" id="{4283E67C-58C2-4C82-AE8F-C9B6393A27E2}"/>
                  </a:ext>
                </a:extLst>
              </p:cNvPr>
              <p:cNvSpPr>
                <a:spLocks/>
              </p:cNvSpPr>
              <p:nvPr/>
            </p:nvSpPr>
            <p:spPr bwMode="auto">
              <a:xfrm>
                <a:off x="4508" y="525"/>
                <a:ext cx="59" cy="261"/>
              </a:xfrm>
              <a:custGeom>
                <a:avLst/>
                <a:gdLst>
                  <a:gd name="T0" fmla="*/ 160 w 178"/>
                  <a:gd name="T1" fmla="*/ 0 h 782"/>
                  <a:gd name="T2" fmla="*/ 178 w 178"/>
                  <a:gd name="T3" fmla="*/ 131 h 782"/>
                  <a:gd name="T4" fmla="*/ 147 w 178"/>
                  <a:gd name="T5" fmla="*/ 211 h 782"/>
                  <a:gd name="T6" fmla="*/ 178 w 178"/>
                  <a:gd name="T7" fmla="*/ 283 h 782"/>
                  <a:gd name="T8" fmla="*/ 64 w 178"/>
                  <a:gd name="T9" fmla="*/ 448 h 782"/>
                  <a:gd name="T10" fmla="*/ 0 w 178"/>
                  <a:gd name="T11" fmla="*/ 455 h 782"/>
                  <a:gd name="T12" fmla="*/ 7 w 178"/>
                  <a:gd name="T13" fmla="*/ 782 h 782"/>
                </a:gdLst>
                <a:ahLst/>
                <a:cxnLst>
                  <a:cxn ang="0">
                    <a:pos x="T0" y="T1"/>
                  </a:cxn>
                  <a:cxn ang="0">
                    <a:pos x="T2" y="T3"/>
                  </a:cxn>
                  <a:cxn ang="0">
                    <a:pos x="T4" y="T5"/>
                  </a:cxn>
                  <a:cxn ang="0">
                    <a:pos x="T6" y="T7"/>
                  </a:cxn>
                  <a:cxn ang="0">
                    <a:pos x="T8" y="T9"/>
                  </a:cxn>
                  <a:cxn ang="0">
                    <a:pos x="T10" y="T11"/>
                  </a:cxn>
                  <a:cxn ang="0">
                    <a:pos x="T12" y="T13"/>
                  </a:cxn>
                </a:cxnLst>
                <a:rect l="0" t="0" r="r" b="b"/>
                <a:pathLst>
                  <a:path w="178" h="782">
                    <a:moveTo>
                      <a:pt x="160" y="0"/>
                    </a:moveTo>
                    <a:lnTo>
                      <a:pt x="178" y="131"/>
                    </a:lnTo>
                    <a:lnTo>
                      <a:pt x="147" y="211"/>
                    </a:lnTo>
                    <a:lnTo>
                      <a:pt x="178" y="283"/>
                    </a:lnTo>
                    <a:lnTo>
                      <a:pt x="64" y="448"/>
                    </a:lnTo>
                    <a:lnTo>
                      <a:pt x="0" y="455"/>
                    </a:lnTo>
                    <a:lnTo>
                      <a:pt x="7" y="78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3" name="Freeform 132">
                <a:extLst>
                  <a:ext uri="{FF2B5EF4-FFF2-40B4-BE49-F238E27FC236}">
                    <a16:creationId xmlns:a16="http://schemas.microsoft.com/office/drawing/2014/main" id="{80792B34-69AD-414D-B403-1B436BC044BA}"/>
                  </a:ext>
                </a:extLst>
              </p:cNvPr>
              <p:cNvSpPr>
                <a:spLocks/>
              </p:cNvSpPr>
              <p:nvPr/>
            </p:nvSpPr>
            <p:spPr bwMode="auto">
              <a:xfrm>
                <a:off x="4791" y="675"/>
                <a:ext cx="128" cy="183"/>
              </a:xfrm>
              <a:custGeom>
                <a:avLst/>
                <a:gdLst>
                  <a:gd name="T0" fmla="*/ 383 w 383"/>
                  <a:gd name="T1" fmla="*/ 0 h 549"/>
                  <a:gd name="T2" fmla="*/ 380 w 383"/>
                  <a:gd name="T3" fmla="*/ 0 h 549"/>
                  <a:gd name="T4" fmla="*/ 341 w 383"/>
                  <a:gd name="T5" fmla="*/ 29 h 549"/>
                  <a:gd name="T6" fmla="*/ 293 w 383"/>
                  <a:gd name="T7" fmla="*/ 90 h 549"/>
                  <a:gd name="T8" fmla="*/ 162 w 383"/>
                  <a:gd name="T9" fmla="*/ 43 h 549"/>
                  <a:gd name="T10" fmla="*/ 118 w 383"/>
                  <a:gd name="T11" fmla="*/ 89 h 549"/>
                  <a:gd name="T12" fmla="*/ 138 w 383"/>
                  <a:gd name="T13" fmla="*/ 290 h 549"/>
                  <a:gd name="T14" fmla="*/ 64 w 383"/>
                  <a:gd name="T15" fmla="*/ 407 h 549"/>
                  <a:gd name="T16" fmla="*/ 95 w 383"/>
                  <a:gd name="T17" fmla="*/ 464 h 549"/>
                  <a:gd name="T18" fmla="*/ 0 w 383"/>
                  <a:gd name="T19" fmla="*/ 548 h 549"/>
                  <a:gd name="T20" fmla="*/ 0 w 383"/>
                  <a:gd name="T21" fmla="*/ 54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549">
                    <a:moveTo>
                      <a:pt x="383" y="0"/>
                    </a:moveTo>
                    <a:lnTo>
                      <a:pt x="380" y="0"/>
                    </a:lnTo>
                    <a:lnTo>
                      <a:pt x="341" y="29"/>
                    </a:lnTo>
                    <a:lnTo>
                      <a:pt x="293" y="90"/>
                    </a:lnTo>
                    <a:lnTo>
                      <a:pt x="162" y="43"/>
                    </a:lnTo>
                    <a:lnTo>
                      <a:pt x="118" y="89"/>
                    </a:lnTo>
                    <a:lnTo>
                      <a:pt x="138" y="290"/>
                    </a:lnTo>
                    <a:lnTo>
                      <a:pt x="64" y="407"/>
                    </a:lnTo>
                    <a:lnTo>
                      <a:pt x="95" y="464"/>
                    </a:lnTo>
                    <a:lnTo>
                      <a:pt x="0" y="548"/>
                    </a:lnTo>
                    <a:lnTo>
                      <a:pt x="0" y="54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4" name="Freeform 133">
                <a:extLst>
                  <a:ext uri="{FF2B5EF4-FFF2-40B4-BE49-F238E27FC236}">
                    <a16:creationId xmlns:a16="http://schemas.microsoft.com/office/drawing/2014/main" id="{BA6F2AAB-16FC-4BF6-9771-CB6CA4D289C5}"/>
                  </a:ext>
                </a:extLst>
              </p:cNvPr>
              <p:cNvSpPr>
                <a:spLocks/>
              </p:cNvSpPr>
              <p:nvPr/>
            </p:nvSpPr>
            <p:spPr bwMode="auto">
              <a:xfrm>
                <a:off x="4057" y="3612"/>
                <a:ext cx="238" cy="98"/>
              </a:xfrm>
              <a:custGeom>
                <a:avLst/>
                <a:gdLst>
                  <a:gd name="T0" fmla="*/ 713 w 713"/>
                  <a:gd name="T1" fmla="*/ 293 h 293"/>
                  <a:gd name="T2" fmla="*/ 710 w 713"/>
                  <a:gd name="T3" fmla="*/ 288 h 293"/>
                  <a:gd name="T4" fmla="*/ 671 w 713"/>
                  <a:gd name="T5" fmla="*/ 242 h 293"/>
                  <a:gd name="T6" fmla="*/ 352 w 713"/>
                  <a:gd name="T7" fmla="*/ 136 h 293"/>
                  <a:gd name="T8" fmla="*/ 329 w 713"/>
                  <a:gd name="T9" fmla="*/ 69 h 293"/>
                  <a:gd name="T10" fmla="*/ 242 w 713"/>
                  <a:gd name="T11" fmla="*/ 190 h 293"/>
                  <a:gd name="T12" fmla="*/ 170 w 713"/>
                  <a:gd name="T13" fmla="*/ 208 h 293"/>
                  <a:gd name="T14" fmla="*/ 139 w 713"/>
                  <a:gd name="T15" fmla="*/ 141 h 293"/>
                  <a:gd name="T16" fmla="*/ 81 w 713"/>
                  <a:gd name="T17" fmla="*/ 179 h 293"/>
                  <a:gd name="T18" fmla="*/ 0 w 713"/>
                  <a:gd name="T19" fmla="*/ 64 h 293"/>
                  <a:gd name="T20" fmla="*/ 13 w 713"/>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293">
                    <a:moveTo>
                      <a:pt x="713" y="293"/>
                    </a:moveTo>
                    <a:lnTo>
                      <a:pt x="710" y="288"/>
                    </a:lnTo>
                    <a:lnTo>
                      <a:pt x="671" y="242"/>
                    </a:lnTo>
                    <a:lnTo>
                      <a:pt x="352" y="136"/>
                    </a:lnTo>
                    <a:lnTo>
                      <a:pt x="329" y="69"/>
                    </a:lnTo>
                    <a:lnTo>
                      <a:pt x="242" y="190"/>
                    </a:lnTo>
                    <a:lnTo>
                      <a:pt x="170" y="208"/>
                    </a:lnTo>
                    <a:lnTo>
                      <a:pt x="139" y="141"/>
                    </a:lnTo>
                    <a:lnTo>
                      <a:pt x="81" y="179"/>
                    </a:lnTo>
                    <a:lnTo>
                      <a:pt x="0" y="64"/>
                    </a:lnTo>
                    <a:lnTo>
                      <a:pt x="1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5" name="Freeform 134">
                <a:extLst>
                  <a:ext uri="{FF2B5EF4-FFF2-40B4-BE49-F238E27FC236}">
                    <a16:creationId xmlns:a16="http://schemas.microsoft.com/office/drawing/2014/main" id="{2D36C0AE-8CF3-444E-8187-6BA09D0D1F27}"/>
                  </a:ext>
                </a:extLst>
              </p:cNvPr>
              <p:cNvSpPr>
                <a:spLocks/>
              </p:cNvSpPr>
              <p:nvPr/>
            </p:nvSpPr>
            <p:spPr bwMode="auto">
              <a:xfrm>
                <a:off x="3903" y="37"/>
                <a:ext cx="336" cy="447"/>
              </a:xfrm>
              <a:custGeom>
                <a:avLst/>
                <a:gdLst>
                  <a:gd name="T0" fmla="*/ 0 w 1008"/>
                  <a:gd name="T1" fmla="*/ 0 h 1342"/>
                  <a:gd name="T2" fmla="*/ 153 w 1008"/>
                  <a:gd name="T3" fmla="*/ 293 h 1342"/>
                  <a:gd name="T4" fmla="*/ 279 w 1008"/>
                  <a:gd name="T5" fmla="*/ 353 h 1342"/>
                  <a:gd name="T6" fmla="*/ 265 w 1008"/>
                  <a:gd name="T7" fmla="*/ 417 h 1342"/>
                  <a:gd name="T8" fmla="*/ 359 w 1008"/>
                  <a:gd name="T9" fmla="*/ 513 h 1342"/>
                  <a:gd name="T10" fmla="*/ 626 w 1008"/>
                  <a:gd name="T11" fmla="*/ 525 h 1342"/>
                  <a:gd name="T12" fmla="*/ 666 w 1008"/>
                  <a:gd name="T13" fmla="*/ 473 h 1342"/>
                  <a:gd name="T14" fmla="*/ 695 w 1008"/>
                  <a:gd name="T15" fmla="*/ 532 h 1342"/>
                  <a:gd name="T16" fmla="*/ 672 w 1008"/>
                  <a:gd name="T17" fmla="*/ 672 h 1342"/>
                  <a:gd name="T18" fmla="*/ 807 w 1008"/>
                  <a:gd name="T19" fmla="*/ 694 h 1342"/>
                  <a:gd name="T20" fmla="*/ 896 w 1008"/>
                  <a:gd name="T21" fmla="*/ 815 h 1342"/>
                  <a:gd name="T22" fmla="*/ 824 w 1008"/>
                  <a:gd name="T23" fmla="*/ 852 h 1342"/>
                  <a:gd name="T24" fmla="*/ 913 w 1008"/>
                  <a:gd name="T25" fmla="*/ 972 h 1342"/>
                  <a:gd name="T26" fmla="*/ 898 w 1008"/>
                  <a:gd name="T27" fmla="*/ 1035 h 1342"/>
                  <a:gd name="T28" fmla="*/ 967 w 1008"/>
                  <a:gd name="T29" fmla="*/ 1044 h 1342"/>
                  <a:gd name="T30" fmla="*/ 1008 w 1008"/>
                  <a:gd name="T31" fmla="*/ 1098 h 1342"/>
                  <a:gd name="T32" fmla="*/ 927 w 1008"/>
                  <a:gd name="T33"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8" h="1342">
                    <a:moveTo>
                      <a:pt x="0" y="0"/>
                    </a:moveTo>
                    <a:lnTo>
                      <a:pt x="153" y="293"/>
                    </a:lnTo>
                    <a:lnTo>
                      <a:pt x="279" y="353"/>
                    </a:lnTo>
                    <a:lnTo>
                      <a:pt x="265" y="417"/>
                    </a:lnTo>
                    <a:lnTo>
                      <a:pt x="359" y="513"/>
                    </a:lnTo>
                    <a:lnTo>
                      <a:pt x="626" y="525"/>
                    </a:lnTo>
                    <a:lnTo>
                      <a:pt x="666" y="473"/>
                    </a:lnTo>
                    <a:lnTo>
                      <a:pt x="695" y="532"/>
                    </a:lnTo>
                    <a:lnTo>
                      <a:pt x="672" y="672"/>
                    </a:lnTo>
                    <a:lnTo>
                      <a:pt x="807" y="694"/>
                    </a:lnTo>
                    <a:lnTo>
                      <a:pt x="896" y="815"/>
                    </a:lnTo>
                    <a:lnTo>
                      <a:pt x="824" y="852"/>
                    </a:lnTo>
                    <a:lnTo>
                      <a:pt x="913" y="972"/>
                    </a:lnTo>
                    <a:lnTo>
                      <a:pt x="898" y="1035"/>
                    </a:lnTo>
                    <a:lnTo>
                      <a:pt x="967" y="1044"/>
                    </a:lnTo>
                    <a:lnTo>
                      <a:pt x="1008" y="1098"/>
                    </a:lnTo>
                    <a:lnTo>
                      <a:pt x="927" y="134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6" name="Freeform 135">
                <a:extLst>
                  <a:ext uri="{FF2B5EF4-FFF2-40B4-BE49-F238E27FC236}">
                    <a16:creationId xmlns:a16="http://schemas.microsoft.com/office/drawing/2014/main" id="{5D284ABA-D86F-431E-8A1E-8AB45FB4176D}"/>
                  </a:ext>
                </a:extLst>
              </p:cNvPr>
              <p:cNvSpPr>
                <a:spLocks/>
              </p:cNvSpPr>
              <p:nvPr/>
            </p:nvSpPr>
            <p:spPr bwMode="auto">
              <a:xfrm>
                <a:off x="3770" y="346"/>
                <a:ext cx="442" cy="152"/>
              </a:xfrm>
              <a:custGeom>
                <a:avLst/>
                <a:gdLst>
                  <a:gd name="T0" fmla="*/ 1325 w 1325"/>
                  <a:gd name="T1" fmla="*/ 415 h 457"/>
                  <a:gd name="T2" fmla="*/ 1128 w 1325"/>
                  <a:gd name="T3" fmla="*/ 457 h 457"/>
                  <a:gd name="T4" fmla="*/ 1109 w 1325"/>
                  <a:gd name="T5" fmla="*/ 383 h 457"/>
                  <a:gd name="T6" fmla="*/ 1055 w 1325"/>
                  <a:gd name="T7" fmla="*/ 422 h 457"/>
                  <a:gd name="T8" fmla="*/ 990 w 1325"/>
                  <a:gd name="T9" fmla="*/ 317 h 457"/>
                  <a:gd name="T10" fmla="*/ 971 w 1325"/>
                  <a:gd name="T11" fmla="*/ 380 h 457"/>
                  <a:gd name="T12" fmla="*/ 778 w 1325"/>
                  <a:gd name="T13" fmla="*/ 301 h 457"/>
                  <a:gd name="T14" fmla="*/ 721 w 1325"/>
                  <a:gd name="T15" fmla="*/ 372 h 457"/>
                  <a:gd name="T16" fmla="*/ 681 w 1325"/>
                  <a:gd name="T17" fmla="*/ 299 h 457"/>
                  <a:gd name="T18" fmla="*/ 741 w 1325"/>
                  <a:gd name="T19" fmla="*/ 169 h 457"/>
                  <a:gd name="T20" fmla="*/ 466 w 1325"/>
                  <a:gd name="T21" fmla="*/ 226 h 457"/>
                  <a:gd name="T22" fmla="*/ 302 w 1325"/>
                  <a:gd name="T23" fmla="*/ 94 h 457"/>
                  <a:gd name="T24" fmla="*/ 280 w 1325"/>
                  <a:gd name="T25" fmla="*/ 25 h 457"/>
                  <a:gd name="T26" fmla="*/ 0 w 1325"/>
                  <a:gd name="T2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5" h="457">
                    <a:moveTo>
                      <a:pt x="1325" y="415"/>
                    </a:moveTo>
                    <a:lnTo>
                      <a:pt x="1128" y="457"/>
                    </a:lnTo>
                    <a:lnTo>
                      <a:pt x="1109" y="383"/>
                    </a:lnTo>
                    <a:lnTo>
                      <a:pt x="1055" y="422"/>
                    </a:lnTo>
                    <a:lnTo>
                      <a:pt x="990" y="317"/>
                    </a:lnTo>
                    <a:lnTo>
                      <a:pt x="971" y="380"/>
                    </a:lnTo>
                    <a:lnTo>
                      <a:pt x="778" y="301"/>
                    </a:lnTo>
                    <a:lnTo>
                      <a:pt x="721" y="372"/>
                    </a:lnTo>
                    <a:lnTo>
                      <a:pt x="681" y="299"/>
                    </a:lnTo>
                    <a:lnTo>
                      <a:pt x="741" y="169"/>
                    </a:lnTo>
                    <a:lnTo>
                      <a:pt x="466" y="226"/>
                    </a:lnTo>
                    <a:lnTo>
                      <a:pt x="302" y="94"/>
                    </a:lnTo>
                    <a:lnTo>
                      <a:pt x="280" y="25"/>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7" name="Freeform 136">
                <a:extLst>
                  <a:ext uri="{FF2B5EF4-FFF2-40B4-BE49-F238E27FC236}">
                    <a16:creationId xmlns:a16="http://schemas.microsoft.com/office/drawing/2014/main" id="{469B9D13-3DC8-48F9-BF09-58128D03D3DF}"/>
                  </a:ext>
                </a:extLst>
              </p:cNvPr>
              <p:cNvSpPr>
                <a:spLocks/>
              </p:cNvSpPr>
              <p:nvPr/>
            </p:nvSpPr>
            <p:spPr bwMode="auto">
              <a:xfrm>
                <a:off x="4237" y="482"/>
                <a:ext cx="295" cy="32"/>
              </a:xfrm>
              <a:custGeom>
                <a:avLst/>
                <a:gdLst>
                  <a:gd name="T0" fmla="*/ 0 w 883"/>
                  <a:gd name="T1" fmla="*/ 67 h 98"/>
                  <a:gd name="T2" fmla="*/ 289 w 883"/>
                  <a:gd name="T3" fmla="*/ 53 h 98"/>
                  <a:gd name="T4" fmla="*/ 349 w 883"/>
                  <a:gd name="T5" fmla="*/ 2 h 98"/>
                  <a:gd name="T6" fmla="*/ 402 w 883"/>
                  <a:gd name="T7" fmla="*/ 42 h 98"/>
                  <a:gd name="T8" fmla="*/ 522 w 883"/>
                  <a:gd name="T9" fmla="*/ 0 h 98"/>
                  <a:gd name="T10" fmla="*/ 883 w 883"/>
                  <a:gd name="T11" fmla="*/ 98 h 98"/>
                </a:gdLst>
                <a:ahLst/>
                <a:cxnLst>
                  <a:cxn ang="0">
                    <a:pos x="T0" y="T1"/>
                  </a:cxn>
                  <a:cxn ang="0">
                    <a:pos x="T2" y="T3"/>
                  </a:cxn>
                  <a:cxn ang="0">
                    <a:pos x="T4" y="T5"/>
                  </a:cxn>
                  <a:cxn ang="0">
                    <a:pos x="T6" y="T7"/>
                  </a:cxn>
                  <a:cxn ang="0">
                    <a:pos x="T8" y="T9"/>
                  </a:cxn>
                  <a:cxn ang="0">
                    <a:pos x="T10" y="T11"/>
                  </a:cxn>
                </a:cxnLst>
                <a:rect l="0" t="0" r="r" b="b"/>
                <a:pathLst>
                  <a:path w="883" h="98">
                    <a:moveTo>
                      <a:pt x="0" y="67"/>
                    </a:moveTo>
                    <a:lnTo>
                      <a:pt x="289" y="53"/>
                    </a:lnTo>
                    <a:lnTo>
                      <a:pt x="349" y="2"/>
                    </a:lnTo>
                    <a:lnTo>
                      <a:pt x="402" y="42"/>
                    </a:lnTo>
                    <a:lnTo>
                      <a:pt x="522" y="0"/>
                    </a:lnTo>
                    <a:lnTo>
                      <a:pt x="883" y="9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8" name="Freeform 137">
                <a:extLst>
                  <a:ext uri="{FF2B5EF4-FFF2-40B4-BE49-F238E27FC236}">
                    <a16:creationId xmlns:a16="http://schemas.microsoft.com/office/drawing/2014/main" id="{19D0746C-E198-44F7-9811-9041B3B735AB}"/>
                  </a:ext>
                </a:extLst>
              </p:cNvPr>
              <p:cNvSpPr>
                <a:spLocks/>
              </p:cNvSpPr>
              <p:nvPr/>
            </p:nvSpPr>
            <p:spPr bwMode="auto">
              <a:xfrm>
                <a:off x="5076" y="726"/>
                <a:ext cx="392" cy="431"/>
              </a:xfrm>
              <a:custGeom>
                <a:avLst/>
                <a:gdLst>
                  <a:gd name="T0" fmla="*/ 1178 w 1178"/>
                  <a:gd name="T1" fmla="*/ 1293 h 1293"/>
                  <a:gd name="T2" fmla="*/ 1132 w 1178"/>
                  <a:gd name="T3" fmla="*/ 1233 h 1293"/>
                  <a:gd name="T4" fmla="*/ 800 w 1178"/>
                  <a:gd name="T5" fmla="*/ 1109 h 1293"/>
                  <a:gd name="T6" fmla="*/ 680 w 1178"/>
                  <a:gd name="T7" fmla="*/ 1021 h 1293"/>
                  <a:gd name="T8" fmla="*/ 484 w 1178"/>
                  <a:gd name="T9" fmla="*/ 986 h 1293"/>
                  <a:gd name="T10" fmla="*/ 421 w 1178"/>
                  <a:gd name="T11" fmla="*/ 868 h 1293"/>
                  <a:gd name="T12" fmla="*/ 430 w 1178"/>
                  <a:gd name="T13" fmla="*/ 803 h 1293"/>
                  <a:gd name="T14" fmla="*/ 166 w 1178"/>
                  <a:gd name="T15" fmla="*/ 712 h 1293"/>
                  <a:gd name="T16" fmla="*/ 64 w 1178"/>
                  <a:gd name="T17" fmla="*/ 540 h 1293"/>
                  <a:gd name="T18" fmla="*/ 130 w 1178"/>
                  <a:gd name="T19" fmla="*/ 536 h 1293"/>
                  <a:gd name="T20" fmla="*/ 108 w 1178"/>
                  <a:gd name="T21" fmla="*/ 408 h 1293"/>
                  <a:gd name="T22" fmla="*/ 145 w 1178"/>
                  <a:gd name="T23" fmla="*/ 336 h 1293"/>
                  <a:gd name="T24" fmla="*/ 118 w 1178"/>
                  <a:gd name="T25" fmla="*/ 255 h 1293"/>
                  <a:gd name="T26" fmla="*/ 60 w 1178"/>
                  <a:gd name="T27" fmla="*/ 218 h 1293"/>
                  <a:gd name="T28" fmla="*/ 5 w 1178"/>
                  <a:gd name="T29" fmla="*/ 1 h 1293"/>
                  <a:gd name="T30" fmla="*/ 0 w 1178"/>
                  <a:gd name="T31"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 h="1293">
                    <a:moveTo>
                      <a:pt x="1178" y="1293"/>
                    </a:moveTo>
                    <a:lnTo>
                      <a:pt x="1132" y="1233"/>
                    </a:lnTo>
                    <a:lnTo>
                      <a:pt x="800" y="1109"/>
                    </a:lnTo>
                    <a:lnTo>
                      <a:pt x="680" y="1021"/>
                    </a:lnTo>
                    <a:lnTo>
                      <a:pt x="484" y="986"/>
                    </a:lnTo>
                    <a:lnTo>
                      <a:pt x="421" y="868"/>
                    </a:lnTo>
                    <a:lnTo>
                      <a:pt x="430" y="803"/>
                    </a:lnTo>
                    <a:lnTo>
                      <a:pt x="166" y="712"/>
                    </a:lnTo>
                    <a:lnTo>
                      <a:pt x="64" y="540"/>
                    </a:lnTo>
                    <a:lnTo>
                      <a:pt x="130" y="536"/>
                    </a:lnTo>
                    <a:lnTo>
                      <a:pt x="108" y="408"/>
                    </a:lnTo>
                    <a:lnTo>
                      <a:pt x="145" y="336"/>
                    </a:lnTo>
                    <a:lnTo>
                      <a:pt x="118" y="255"/>
                    </a:lnTo>
                    <a:lnTo>
                      <a:pt x="60" y="218"/>
                    </a:lnTo>
                    <a:lnTo>
                      <a:pt x="5" y="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09" name="Line 138">
                <a:extLst>
                  <a:ext uri="{FF2B5EF4-FFF2-40B4-BE49-F238E27FC236}">
                    <a16:creationId xmlns:a16="http://schemas.microsoft.com/office/drawing/2014/main" id="{93BFD696-F4E4-4A33-B66F-F90999E372D5}"/>
                  </a:ext>
                </a:extLst>
              </p:cNvPr>
              <p:cNvSpPr>
                <a:spLocks noChangeShapeType="1"/>
              </p:cNvSpPr>
              <p:nvPr/>
            </p:nvSpPr>
            <p:spPr bwMode="auto">
              <a:xfrm flipH="1" flipV="1">
                <a:off x="4212" y="484"/>
                <a:ext cx="25" cy="2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0" name="Freeform 139">
                <a:extLst>
                  <a:ext uri="{FF2B5EF4-FFF2-40B4-BE49-F238E27FC236}">
                    <a16:creationId xmlns:a16="http://schemas.microsoft.com/office/drawing/2014/main" id="{483DF432-003C-4564-9BED-28C95357351D}"/>
                  </a:ext>
                </a:extLst>
              </p:cNvPr>
              <p:cNvSpPr>
                <a:spLocks/>
              </p:cNvSpPr>
              <p:nvPr/>
            </p:nvSpPr>
            <p:spPr bwMode="auto">
              <a:xfrm>
                <a:off x="4204" y="504"/>
                <a:ext cx="33" cy="144"/>
              </a:xfrm>
              <a:custGeom>
                <a:avLst/>
                <a:gdLst>
                  <a:gd name="T0" fmla="*/ 53 w 99"/>
                  <a:gd name="T1" fmla="*/ 433 h 433"/>
                  <a:gd name="T2" fmla="*/ 0 w 99"/>
                  <a:gd name="T3" fmla="*/ 272 h 433"/>
                  <a:gd name="T4" fmla="*/ 89 w 99"/>
                  <a:gd name="T5" fmla="*/ 86 h 433"/>
                  <a:gd name="T6" fmla="*/ 99 w 99"/>
                  <a:gd name="T7" fmla="*/ 0 h 433"/>
                </a:gdLst>
                <a:ahLst/>
                <a:cxnLst>
                  <a:cxn ang="0">
                    <a:pos x="T0" y="T1"/>
                  </a:cxn>
                  <a:cxn ang="0">
                    <a:pos x="T2" y="T3"/>
                  </a:cxn>
                  <a:cxn ang="0">
                    <a:pos x="T4" y="T5"/>
                  </a:cxn>
                  <a:cxn ang="0">
                    <a:pos x="T6" y="T7"/>
                  </a:cxn>
                </a:cxnLst>
                <a:rect l="0" t="0" r="r" b="b"/>
                <a:pathLst>
                  <a:path w="99" h="433">
                    <a:moveTo>
                      <a:pt x="53" y="433"/>
                    </a:moveTo>
                    <a:lnTo>
                      <a:pt x="0" y="272"/>
                    </a:lnTo>
                    <a:lnTo>
                      <a:pt x="89" y="86"/>
                    </a:lnTo>
                    <a:lnTo>
                      <a:pt x="99"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1" name="Freeform 140">
                <a:extLst>
                  <a:ext uri="{FF2B5EF4-FFF2-40B4-BE49-F238E27FC236}">
                    <a16:creationId xmlns:a16="http://schemas.microsoft.com/office/drawing/2014/main" id="{DC076033-7E79-474D-A6A7-6F72F68DB9AD}"/>
                  </a:ext>
                </a:extLst>
              </p:cNvPr>
              <p:cNvSpPr>
                <a:spLocks/>
              </p:cNvSpPr>
              <p:nvPr/>
            </p:nvSpPr>
            <p:spPr bwMode="auto">
              <a:xfrm>
                <a:off x="3813" y="625"/>
                <a:ext cx="409" cy="87"/>
              </a:xfrm>
              <a:custGeom>
                <a:avLst/>
                <a:gdLst>
                  <a:gd name="T0" fmla="*/ 0 w 1226"/>
                  <a:gd name="T1" fmla="*/ 0 h 262"/>
                  <a:gd name="T2" fmla="*/ 96 w 1226"/>
                  <a:gd name="T3" fmla="*/ 84 h 262"/>
                  <a:gd name="T4" fmla="*/ 167 w 1226"/>
                  <a:gd name="T5" fmla="*/ 57 h 262"/>
                  <a:gd name="T6" fmla="*/ 498 w 1226"/>
                  <a:gd name="T7" fmla="*/ 107 h 262"/>
                  <a:gd name="T8" fmla="*/ 792 w 1226"/>
                  <a:gd name="T9" fmla="*/ 262 h 262"/>
                  <a:gd name="T10" fmla="*/ 989 w 1226"/>
                  <a:gd name="T11" fmla="*/ 103 h 262"/>
                  <a:gd name="T12" fmla="*/ 1226 w 1226"/>
                  <a:gd name="T13" fmla="*/ 70 h 262"/>
                </a:gdLst>
                <a:ahLst/>
                <a:cxnLst>
                  <a:cxn ang="0">
                    <a:pos x="T0" y="T1"/>
                  </a:cxn>
                  <a:cxn ang="0">
                    <a:pos x="T2" y="T3"/>
                  </a:cxn>
                  <a:cxn ang="0">
                    <a:pos x="T4" y="T5"/>
                  </a:cxn>
                  <a:cxn ang="0">
                    <a:pos x="T6" y="T7"/>
                  </a:cxn>
                  <a:cxn ang="0">
                    <a:pos x="T8" y="T9"/>
                  </a:cxn>
                  <a:cxn ang="0">
                    <a:pos x="T10" y="T11"/>
                  </a:cxn>
                  <a:cxn ang="0">
                    <a:pos x="T12" y="T13"/>
                  </a:cxn>
                </a:cxnLst>
                <a:rect l="0" t="0" r="r" b="b"/>
                <a:pathLst>
                  <a:path w="1226" h="262">
                    <a:moveTo>
                      <a:pt x="0" y="0"/>
                    </a:moveTo>
                    <a:lnTo>
                      <a:pt x="96" y="84"/>
                    </a:lnTo>
                    <a:lnTo>
                      <a:pt x="167" y="57"/>
                    </a:lnTo>
                    <a:lnTo>
                      <a:pt x="498" y="107"/>
                    </a:lnTo>
                    <a:lnTo>
                      <a:pt x="792" y="262"/>
                    </a:lnTo>
                    <a:lnTo>
                      <a:pt x="989" y="103"/>
                    </a:lnTo>
                    <a:lnTo>
                      <a:pt x="1226" y="7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2" name="Freeform 141">
                <a:extLst>
                  <a:ext uri="{FF2B5EF4-FFF2-40B4-BE49-F238E27FC236}">
                    <a16:creationId xmlns:a16="http://schemas.microsoft.com/office/drawing/2014/main" id="{17191B4B-68B8-483F-91C5-DEF270605964}"/>
                  </a:ext>
                </a:extLst>
              </p:cNvPr>
              <p:cNvSpPr>
                <a:spLocks/>
              </p:cNvSpPr>
              <p:nvPr/>
            </p:nvSpPr>
            <p:spPr bwMode="auto">
              <a:xfrm>
                <a:off x="4340" y="786"/>
                <a:ext cx="170" cy="264"/>
              </a:xfrm>
              <a:custGeom>
                <a:avLst/>
                <a:gdLst>
                  <a:gd name="T0" fmla="*/ 509 w 509"/>
                  <a:gd name="T1" fmla="*/ 0 h 793"/>
                  <a:gd name="T2" fmla="*/ 487 w 509"/>
                  <a:gd name="T3" fmla="*/ 66 h 793"/>
                  <a:gd name="T4" fmla="*/ 364 w 509"/>
                  <a:gd name="T5" fmla="*/ 23 h 793"/>
                  <a:gd name="T6" fmla="*/ 182 w 509"/>
                  <a:gd name="T7" fmla="*/ 115 h 793"/>
                  <a:gd name="T8" fmla="*/ 153 w 509"/>
                  <a:gd name="T9" fmla="*/ 176 h 793"/>
                  <a:gd name="T10" fmla="*/ 226 w 509"/>
                  <a:gd name="T11" fmla="*/ 361 h 793"/>
                  <a:gd name="T12" fmla="*/ 101 w 509"/>
                  <a:gd name="T13" fmla="*/ 412 h 793"/>
                  <a:gd name="T14" fmla="*/ 138 w 509"/>
                  <a:gd name="T15" fmla="*/ 467 h 793"/>
                  <a:gd name="T16" fmla="*/ 118 w 509"/>
                  <a:gd name="T17" fmla="*/ 531 h 793"/>
                  <a:gd name="T18" fmla="*/ 176 w 509"/>
                  <a:gd name="T19" fmla="*/ 559 h 793"/>
                  <a:gd name="T20" fmla="*/ 0 w 509"/>
                  <a:gd name="T21" fmla="*/ 7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793">
                    <a:moveTo>
                      <a:pt x="509" y="0"/>
                    </a:moveTo>
                    <a:lnTo>
                      <a:pt x="487" y="66"/>
                    </a:lnTo>
                    <a:lnTo>
                      <a:pt x="364" y="23"/>
                    </a:lnTo>
                    <a:lnTo>
                      <a:pt x="182" y="115"/>
                    </a:lnTo>
                    <a:lnTo>
                      <a:pt x="153" y="176"/>
                    </a:lnTo>
                    <a:lnTo>
                      <a:pt x="226" y="361"/>
                    </a:lnTo>
                    <a:lnTo>
                      <a:pt x="101" y="412"/>
                    </a:lnTo>
                    <a:lnTo>
                      <a:pt x="138" y="467"/>
                    </a:lnTo>
                    <a:lnTo>
                      <a:pt x="118" y="531"/>
                    </a:lnTo>
                    <a:lnTo>
                      <a:pt x="176" y="559"/>
                    </a:lnTo>
                    <a:lnTo>
                      <a:pt x="0" y="79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3" name="Freeform 142">
                <a:extLst>
                  <a:ext uri="{FF2B5EF4-FFF2-40B4-BE49-F238E27FC236}">
                    <a16:creationId xmlns:a16="http://schemas.microsoft.com/office/drawing/2014/main" id="{80C71F01-D9B0-4F7A-AFB7-BD0260E1C9A0}"/>
                  </a:ext>
                </a:extLst>
              </p:cNvPr>
              <p:cNvSpPr>
                <a:spLocks/>
              </p:cNvSpPr>
              <p:nvPr/>
            </p:nvSpPr>
            <p:spPr bwMode="auto">
              <a:xfrm>
                <a:off x="4177" y="648"/>
                <a:ext cx="59" cy="278"/>
              </a:xfrm>
              <a:custGeom>
                <a:avLst/>
                <a:gdLst>
                  <a:gd name="T0" fmla="*/ 101 w 178"/>
                  <a:gd name="T1" fmla="*/ 833 h 833"/>
                  <a:gd name="T2" fmla="*/ 151 w 178"/>
                  <a:gd name="T3" fmla="*/ 796 h 833"/>
                  <a:gd name="T4" fmla="*/ 139 w 178"/>
                  <a:gd name="T5" fmla="*/ 730 h 833"/>
                  <a:gd name="T6" fmla="*/ 72 w 178"/>
                  <a:gd name="T7" fmla="*/ 705 h 833"/>
                  <a:gd name="T8" fmla="*/ 17 w 178"/>
                  <a:gd name="T9" fmla="*/ 739 h 833"/>
                  <a:gd name="T10" fmla="*/ 0 w 178"/>
                  <a:gd name="T11" fmla="*/ 673 h 833"/>
                  <a:gd name="T12" fmla="*/ 69 w 178"/>
                  <a:gd name="T13" fmla="*/ 678 h 833"/>
                  <a:gd name="T14" fmla="*/ 3 w 178"/>
                  <a:gd name="T15" fmla="*/ 573 h 833"/>
                  <a:gd name="T16" fmla="*/ 63 w 178"/>
                  <a:gd name="T17" fmla="*/ 535 h 833"/>
                  <a:gd name="T18" fmla="*/ 118 w 178"/>
                  <a:gd name="T19" fmla="*/ 404 h 833"/>
                  <a:gd name="T20" fmla="*/ 178 w 178"/>
                  <a:gd name="T21" fmla="*/ 378 h 833"/>
                  <a:gd name="T22" fmla="*/ 128 w 178"/>
                  <a:gd name="T23" fmla="*/ 337 h 833"/>
                  <a:gd name="T24" fmla="*/ 145 w 178"/>
                  <a:gd name="T25" fmla="*/ 234 h 833"/>
                  <a:gd name="T26" fmla="*/ 136 w 178"/>
                  <a:gd name="T27"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833">
                    <a:moveTo>
                      <a:pt x="101" y="833"/>
                    </a:moveTo>
                    <a:lnTo>
                      <a:pt x="151" y="796"/>
                    </a:lnTo>
                    <a:lnTo>
                      <a:pt x="139" y="730"/>
                    </a:lnTo>
                    <a:lnTo>
                      <a:pt x="72" y="705"/>
                    </a:lnTo>
                    <a:lnTo>
                      <a:pt x="17" y="739"/>
                    </a:lnTo>
                    <a:lnTo>
                      <a:pt x="0" y="673"/>
                    </a:lnTo>
                    <a:lnTo>
                      <a:pt x="69" y="678"/>
                    </a:lnTo>
                    <a:lnTo>
                      <a:pt x="3" y="573"/>
                    </a:lnTo>
                    <a:lnTo>
                      <a:pt x="63" y="535"/>
                    </a:lnTo>
                    <a:lnTo>
                      <a:pt x="118" y="404"/>
                    </a:lnTo>
                    <a:lnTo>
                      <a:pt x="178" y="378"/>
                    </a:lnTo>
                    <a:lnTo>
                      <a:pt x="128" y="337"/>
                    </a:lnTo>
                    <a:lnTo>
                      <a:pt x="145" y="234"/>
                    </a:lnTo>
                    <a:lnTo>
                      <a:pt x="136"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4" name="Freeform 143">
                <a:extLst>
                  <a:ext uri="{FF2B5EF4-FFF2-40B4-BE49-F238E27FC236}">
                    <a16:creationId xmlns:a16="http://schemas.microsoft.com/office/drawing/2014/main" id="{228B61DA-649E-4752-B7C8-D053D77702AD}"/>
                  </a:ext>
                </a:extLst>
              </p:cNvPr>
              <p:cNvSpPr>
                <a:spLocks/>
              </p:cNvSpPr>
              <p:nvPr/>
            </p:nvSpPr>
            <p:spPr bwMode="auto">
              <a:xfrm>
                <a:off x="4317" y="1050"/>
                <a:ext cx="47" cy="109"/>
              </a:xfrm>
              <a:custGeom>
                <a:avLst/>
                <a:gdLst>
                  <a:gd name="T0" fmla="*/ 69 w 139"/>
                  <a:gd name="T1" fmla="*/ 0 h 328"/>
                  <a:gd name="T2" fmla="*/ 59 w 139"/>
                  <a:gd name="T3" fmla="*/ 46 h 328"/>
                  <a:gd name="T4" fmla="*/ 0 w 139"/>
                  <a:gd name="T5" fmla="*/ 98 h 328"/>
                  <a:gd name="T6" fmla="*/ 80 w 139"/>
                  <a:gd name="T7" fmla="*/ 289 h 328"/>
                  <a:gd name="T8" fmla="*/ 139 w 139"/>
                  <a:gd name="T9" fmla="*/ 328 h 328"/>
                </a:gdLst>
                <a:ahLst/>
                <a:cxnLst>
                  <a:cxn ang="0">
                    <a:pos x="T0" y="T1"/>
                  </a:cxn>
                  <a:cxn ang="0">
                    <a:pos x="T2" y="T3"/>
                  </a:cxn>
                  <a:cxn ang="0">
                    <a:pos x="T4" y="T5"/>
                  </a:cxn>
                  <a:cxn ang="0">
                    <a:pos x="T6" y="T7"/>
                  </a:cxn>
                  <a:cxn ang="0">
                    <a:pos x="T8" y="T9"/>
                  </a:cxn>
                </a:cxnLst>
                <a:rect l="0" t="0" r="r" b="b"/>
                <a:pathLst>
                  <a:path w="139" h="328">
                    <a:moveTo>
                      <a:pt x="69" y="0"/>
                    </a:moveTo>
                    <a:lnTo>
                      <a:pt x="59" y="46"/>
                    </a:lnTo>
                    <a:lnTo>
                      <a:pt x="0" y="98"/>
                    </a:lnTo>
                    <a:lnTo>
                      <a:pt x="80" y="289"/>
                    </a:lnTo>
                    <a:lnTo>
                      <a:pt x="139" y="32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5" name="Freeform 144">
                <a:extLst>
                  <a:ext uri="{FF2B5EF4-FFF2-40B4-BE49-F238E27FC236}">
                    <a16:creationId xmlns:a16="http://schemas.microsoft.com/office/drawing/2014/main" id="{CFD25A75-87D3-4401-B085-B63EBFE9FBDE}"/>
                  </a:ext>
                </a:extLst>
              </p:cNvPr>
              <p:cNvSpPr>
                <a:spLocks/>
              </p:cNvSpPr>
              <p:nvPr/>
            </p:nvSpPr>
            <p:spPr bwMode="auto">
              <a:xfrm>
                <a:off x="4210" y="926"/>
                <a:ext cx="130" cy="124"/>
              </a:xfrm>
              <a:custGeom>
                <a:avLst/>
                <a:gdLst>
                  <a:gd name="T0" fmla="*/ 390 w 390"/>
                  <a:gd name="T1" fmla="*/ 372 h 372"/>
                  <a:gd name="T2" fmla="*/ 176 w 390"/>
                  <a:gd name="T3" fmla="*/ 235 h 372"/>
                  <a:gd name="T4" fmla="*/ 86 w 390"/>
                  <a:gd name="T5" fmla="*/ 139 h 372"/>
                  <a:gd name="T6" fmla="*/ 101 w 390"/>
                  <a:gd name="T7" fmla="*/ 74 h 372"/>
                  <a:gd name="T8" fmla="*/ 61 w 390"/>
                  <a:gd name="T9" fmla="*/ 17 h 372"/>
                  <a:gd name="T10" fmla="*/ 0 w 390"/>
                  <a:gd name="T11" fmla="*/ 0 h 372"/>
                </a:gdLst>
                <a:ahLst/>
                <a:cxnLst>
                  <a:cxn ang="0">
                    <a:pos x="T0" y="T1"/>
                  </a:cxn>
                  <a:cxn ang="0">
                    <a:pos x="T2" y="T3"/>
                  </a:cxn>
                  <a:cxn ang="0">
                    <a:pos x="T4" y="T5"/>
                  </a:cxn>
                  <a:cxn ang="0">
                    <a:pos x="T6" y="T7"/>
                  </a:cxn>
                  <a:cxn ang="0">
                    <a:pos x="T8" y="T9"/>
                  </a:cxn>
                  <a:cxn ang="0">
                    <a:pos x="T10" y="T11"/>
                  </a:cxn>
                </a:cxnLst>
                <a:rect l="0" t="0" r="r" b="b"/>
                <a:pathLst>
                  <a:path w="390" h="372">
                    <a:moveTo>
                      <a:pt x="390" y="372"/>
                    </a:moveTo>
                    <a:lnTo>
                      <a:pt x="176" y="235"/>
                    </a:lnTo>
                    <a:lnTo>
                      <a:pt x="86" y="139"/>
                    </a:lnTo>
                    <a:lnTo>
                      <a:pt x="101" y="74"/>
                    </a:lnTo>
                    <a:lnTo>
                      <a:pt x="61" y="17"/>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6" name="Freeform 145">
                <a:extLst>
                  <a:ext uri="{FF2B5EF4-FFF2-40B4-BE49-F238E27FC236}">
                    <a16:creationId xmlns:a16="http://schemas.microsoft.com/office/drawing/2014/main" id="{FD33DE64-A8AD-47FC-878F-6F1A60207135}"/>
                  </a:ext>
                </a:extLst>
              </p:cNvPr>
              <p:cNvSpPr>
                <a:spLocks/>
              </p:cNvSpPr>
              <p:nvPr/>
            </p:nvSpPr>
            <p:spPr bwMode="auto">
              <a:xfrm>
                <a:off x="3756" y="945"/>
                <a:ext cx="184" cy="81"/>
              </a:xfrm>
              <a:custGeom>
                <a:avLst/>
                <a:gdLst>
                  <a:gd name="T0" fmla="*/ 552 w 552"/>
                  <a:gd name="T1" fmla="*/ 242 h 242"/>
                  <a:gd name="T2" fmla="*/ 550 w 552"/>
                  <a:gd name="T3" fmla="*/ 242 h 242"/>
                  <a:gd name="T4" fmla="*/ 424 w 552"/>
                  <a:gd name="T5" fmla="*/ 102 h 242"/>
                  <a:gd name="T6" fmla="*/ 217 w 552"/>
                  <a:gd name="T7" fmla="*/ 19 h 242"/>
                  <a:gd name="T8" fmla="*/ 0 w 552"/>
                  <a:gd name="T9" fmla="*/ 0 h 242"/>
                </a:gdLst>
                <a:ahLst/>
                <a:cxnLst>
                  <a:cxn ang="0">
                    <a:pos x="T0" y="T1"/>
                  </a:cxn>
                  <a:cxn ang="0">
                    <a:pos x="T2" y="T3"/>
                  </a:cxn>
                  <a:cxn ang="0">
                    <a:pos x="T4" y="T5"/>
                  </a:cxn>
                  <a:cxn ang="0">
                    <a:pos x="T6" y="T7"/>
                  </a:cxn>
                  <a:cxn ang="0">
                    <a:pos x="T8" y="T9"/>
                  </a:cxn>
                </a:cxnLst>
                <a:rect l="0" t="0" r="r" b="b"/>
                <a:pathLst>
                  <a:path w="552" h="242">
                    <a:moveTo>
                      <a:pt x="552" y="242"/>
                    </a:moveTo>
                    <a:lnTo>
                      <a:pt x="550" y="242"/>
                    </a:lnTo>
                    <a:lnTo>
                      <a:pt x="424" y="102"/>
                    </a:lnTo>
                    <a:lnTo>
                      <a:pt x="217" y="1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7" name="Freeform 146">
                <a:extLst>
                  <a:ext uri="{FF2B5EF4-FFF2-40B4-BE49-F238E27FC236}">
                    <a16:creationId xmlns:a16="http://schemas.microsoft.com/office/drawing/2014/main" id="{528921ED-2ABC-4632-8B5C-3802935F63BE}"/>
                  </a:ext>
                </a:extLst>
              </p:cNvPr>
              <p:cNvSpPr>
                <a:spLocks/>
              </p:cNvSpPr>
              <p:nvPr/>
            </p:nvSpPr>
            <p:spPr bwMode="auto">
              <a:xfrm>
                <a:off x="3940" y="1006"/>
                <a:ext cx="28" cy="20"/>
              </a:xfrm>
              <a:custGeom>
                <a:avLst/>
                <a:gdLst>
                  <a:gd name="T0" fmla="*/ 82 w 82"/>
                  <a:gd name="T1" fmla="*/ 0 h 60"/>
                  <a:gd name="T2" fmla="*/ 81 w 82"/>
                  <a:gd name="T3" fmla="*/ 0 h 60"/>
                  <a:gd name="T4" fmla="*/ 0 w 82"/>
                  <a:gd name="T5" fmla="*/ 59 h 60"/>
                  <a:gd name="T6" fmla="*/ 0 w 82"/>
                  <a:gd name="T7" fmla="*/ 60 h 60"/>
                </a:gdLst>
                <a:ahLst/>
                <a:cxnLst>
                  <a:cxn ang="0">
                    <a:pos x="T0" y="T1"/>
                  </a:cxn>
                  <a:cxn ang="0">
                    <a:pos x="T2" y="T3"/>
                  </a:cxn>
                  <a:cxn ang="0">
                    <a:pos x="T4" y="T5"/>
                  </a:cxn>
                  <a:cxn ang="0">
                    <a:pos x="T6" y="T7"/>
                  </a:cxn>
                </a:cxnLst>
                <a:rect l="0" t="0" r="r" b="b"/>
                <a:pathLst>
                  <a:path w="82" h="60">
                    <a:moveTo>
                      <a:pt x="82" y="0"/>
                    </a:moveTo>
                    <a:lnTo>
                      <a:pt x="81" y="0"/>
                    </a:lnTo>
                    <a:lnTo>
                      <a:pt x="0" y="59"/>
                    </a:lnTo>
                    <a:lnTo>
                      <a:pt x="0" y="6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8" name="Freeform 147">
                <a:extLst>
                  <a:ext uri="{FF2B5EF4-FFF2-40B4-BE49-F238E27FC236}">
                    <a16:creationId xmlns:a16="http://schemas.microsoft.com/office/drawing/2014/main" id="{3018DCF4-79B6-4230-9426-3973BB5CB32A}"/>
                  </a:ext>
                </a:extLst>
              </p:cNvPr>
              <p:cNvSpPr>
                <a:spLocks/>
              </p:cNvSpPr>
              <p:nvPr/>
            </p:nvSpPr>
            <p:spPr bwMode="auto">
              <a:xfrm>
                <a:off x="3925" y="1026"/>
                <a:ext cx="24" cy="63"/>
              </a:xfrm>
              <a:custGeom>
                <a:avLst/>
                <a:gdLst>
                  <a:gd name="T0" fmla="*/ 72 w 72"/>
                  <a:gd name="T1" fmla="*/ 190 h 190"/>
                  <a:gd name="T2" fmla="*/ 0 w 72"/>
                  <a:gd name="T3" fmla="*/ 70 h 190"/>
                  <a:gd name="T4" fmla="*/ 46 w 72"/>
                  <a:gd name="T5" fmla="*/ 0 h 190"/>
                </a:gdLst>
                <a:ahLst/>
                <a:cxnLst>
                  <a:cxn ang="0">
                    <a:pos x="T0" y="T1"/>
                  </a:cxn>
                  <a:cxn ang="0">
                    <a:pos x="T2" y="T3"/>
                  </a:cxn>
                  <a:cxn ang="0">
                    <a:pos x="T4" y="T5"/>
                  </a:cxn>
                </a:cxnLst>
                <a:rect l="0" t="0" r="r" b="b"/>
                <a:pathLst>
                  <a:path w="72" h="190">
                    <a:moveTo>
                      <a:pt x="72" y="190"/>
                    </a:moveTo>
                    <a:lnTo>
                      <a:pt x="0" y="70"/>
                    </a:lnTo>
                    <a:lnTo>
                      <a:pt x="46"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19" name="Freeform 148">
                <a:extLst>
                  <a:ext uri="{FF2B5EF4-FFF2-40B4-BE49-F238E27FC236}">
                    <a16:creationId xmlns:a16="http://schemas.microsoft.com/office/drawing/2014/main" id="{A8ECFE64-3C67-4ED8-9B47-C559371688BB}"/>
                  </a:ext>
                </a:extLst>
              </p:cNvPr>
              <p:cNvSpPr>
                <a:spLocks/>
              </p:cNvSpPr>
              <p:nvPr/>
            </p:nvSpPr>
            <p:spPr bwMode="auto">
              <a:xfrm>
                <a:off x="3968" y="979"/>
                <a:ext cx="81" cy="27"/>
              </a:xfrm>
              <a:custGeom>
                <a:avLst/>
                <a:gdLst>
                  <a:gd name="T0" fmla="*/ 244 w 244"/>
                  <a:gd name="T1" fmla="*/ 0 h 81"/>
                  <a:gd name="T2" fmla="*/ 135 w 244"/>
                  <a:gd name="T3" fmla="*/ 76 h 81"/>
                  <a:gd name="T4" fmla="*/ 76 w 244"/>
                  <a:gd name="T5" fmla="*/ 50 h 81"/>
                  <a:gd name="T6" fmla="*/ 0 w 244"/>
                  <a:gd name="T7" fmla="*/ 81 h 81"/>
                </a:gdLst>
                <a:ahLst/>
                <a:cxnLst>
                  <a:cxn ang="0">
                    <a:pos x="T0" y="T1"/>
                  </a:cxn>
                  <a:cxn ang="0">
                    <a:pos x="T2" y="T3"/>
                  </a:cxn>
                  <a:cxn ang="0">
                    <a:pos x="T4" y="T5"/>
                  </a:cxn>
                  <a:cxn ang="0">
                    <a:pos x="T6" y="T7"/>
                  </a:cxn>
                </a:cxnLst>
                <a:rect l="0" t="0" r="r" b="b"/>
                <a:pathLst>
                  <a:path w="244" h="81">
                    <a:moveTo>
                      <a:pt x="244" y="0"/>
                    </a:moveTo>
                    <a:lnTo>
                      <a:pt x="135" y="76"/>
                    </a:lnTo>
                    <a:lnTo>
                      <a:pt x="76" y="50"/>
                    </a:lnTo>
                    <a:lnTo>
                      <a:pt x="0" y="8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0" name="Freeform 149">
                <a:extLst>
                  <a:ext uri="{FF2B5EF4-FFF2-40B4-BE49-F238E27FC236}">
                    <a16:creationId xmlns:a16="http://schemas.microsoft.com/office/drawing/2014/main" id="{BF6AA18D-2C80-43B3-91F9-FBF0C5BD471C}"/>
                  </a:ext>
                </a:extLst>
              </p:cNvPr>
              <p:cNvSpPr>
                <a:spLocks/>
              </p:cNvSpPr>
              <p:nvPr/>
            </p:nvSpPr>
            <p:spPr bwMode="auto">
              <a:xfrm>
                <a:off x="3968" y="1006"/>
                <a:ext cx="10" cy="23"/>
              </a:xfrm>
              <a:custGeom>
                <a:avLst/>
                <a:gdLst>
                  <a:gd name="T0" fmla="*/ 0 w 30"/>
                  <a:gd name="T1" fmla="*/ 0 h 70"/>
                  <a:gd name="T2" fmla="*/ 30 w 30"/>
                  <a:gd name="T3" fmla="*/ 45 h 70"/>
                  <a:gd name="T4" fmla="*/ 28 w 30"/>
                  <a:gd name="T5" fmla="*/ 70 h 70"/>
                </a:gdLst>
                <a:ahLst/>
                <a:cxnLst>
                  <a:cxn ang="0">
                    <a:pos x="T0" y="T1"/>
                  </a:cxn>
                  <a:cxn ang="0">
                    <a:pos x="T2" y="T3"/>
                  </a:cxn>
                  <a:cxn ang="0">
                    <a:pos x="T4" y="T5"/>
                  </a:cxn>
                </a:cxnLst>
                <a:rect l="0" t="0" r="r" b="b"/>
                <a:pathLst>
                  <a:path w="30" h="70">
                    <a:moveTo>
                      <a:pt x="0" y="0"/>
                    </a:moveTo>
                    <a:lnTo>
                      <a:pt x="30" y="45"/>
                    </a:lnTo>
                    <a:lnTo>
                      <a:pt x="28" y="7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1" name="Freeform 150">
                <a:extLst>
                  <a:ext uri="{FF2B5EF4-FFF2-40B4-BE49-F238E27FC236}">
                    <a16:creationId xmlns:a16="http://schemas.microsoft.com/office/drawing/2014/main" id="{14AE1018-3C7C-4DA1-8E8D-813DD9F04F35}"/>
                  </a:ext>
                </a:extLst>
              </p:cNvPr>
              <p:cNvSpPr>
                <a:spLocks/>
              </p:cNvSpPr>
              <p:nvPr/>
            </p:nvSpPr>
            <p:spPr bwMode="auto">
              <a:xfrm>
                <a:off x="3977" y="1029"/>
                <a:ext cx="30" cy="25"/>
              </a:xfrm>
              <a:custGeom>
                <a:avLst/>
                <a:gdLst>
                  <a:gd name="T0" fmla="*/ 0 w 91"/>
                  <a:gd name="T1" fmla="*/ 0 h 74"/>
                  <a:gd name="T2" fmla="*/ 74 w 91"/>
                  <a:gd name="T3" fmla="*/ 12 h 74"/>
                  <a:gd name="T4" fmla="*/ 91 w 91"/>
                  <a:gd name="T5" fmla="*/ 74 h 74"/>
                </a:gdLst>
                <a:ahLst/>
                <a:cxnLst>
                  <a:cxn ang="0">
                    <a:pos x="T0" y="T1"/>
                  </a:cxn>
                  <a:cxn ang="0">
                    <a:pos x="T2" y="T3"/>
                  </a:cxn>
                  <a:cxn ang="0">
                    <a:pos x="T4" y="T5"/>
                  </a:cxn>
                </a:cxnLst>
                <a:rect l="0" t="0" r="r" b="b"/>
                <a:pathLst>
                  <a:path w="91" h="74">
                    <a:moveTo>
                      <a:pt x="0" y="0"/>
                    </a:moveTo>
                    <a:lnTo>
                      <a:pt x="74" y="12"/>
                    </a:lnTo>
                    <a:lnTo>
                      <a:pt x="91" y="74"/>
                    </a:lnTo>
                  </a:path>
                </a:pathLst>
              </a:custGeom>
              <a:solidFill>
                <a:schemeClr val="bg1">
                  <a:lumMod val="95000"/>
                </a:schemeClr>
              </a:solidFill>
              <a:ln w="3175">
                <a:solidFill>
                  <a:srgbClr val="CCCCFF"/>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2" name="Line 151">
                <a:extLst>
                  <a:ext uri="{FF2B5EF4-FFF2-40B4-BE49-F238E27FC236}">
                    <a16:creationId xmlns:a16="http://schemas.microsoft.com/office/drawing/2014/main" id="{81E95383-329C-4593-B4AD-BE6005D1A1A1}"/>
                  </a:ext>
                </a:extLst>
              </p:cNvPr>
              <p:cNvSpPr>
                <a:spLocks noChangeShapeType="1"/>
              </p:cNvSpPr>
              <p:nvPr/>
            </p:nvSpPr>
            <p:spPr bwMode="auto">
              <a:xfrm>
                <a:off x="4007" y="1054"/>
                <a:ext cx="1"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3" name="Freeform 152">
                <a:extLst>
                  <a:ext uri="{FF2B5EF4-FFF2-40B4-BE49-F238E27FC236}">
                    <a16:creationId xmlns:a16="http://schemas.microsoft.com/office/drawing/2014/main" id="{22B85796-9700-4D40-A9CF-6C297A6D916D}"/>
                  </a:ext>
                </a:extLst>
              </p:cNvPr>
              <p:cNvSpPr>
                <a:spLocks/>
              </p:cNvSpPr>
              <p:nvPr/>
            </p:nvSpPr>
            <p:spPr bwMode="auto">
              <a:xfrm>
                <a:off x="3981" y="1054"/>
                <a:ext cx="40" cy="15"/>
              </a:xfrm>
              <a:custGeom>
                <a:avLst/>
                <a:gdLst>
                  <a:gd name="T0" fmla="*/ 81 w 121"/>
                  <a:gd name="T1" fmla="*/ 0 h 45"/>
                  <a:gd name="T2" fmla="*/ 121 w 121"/>
                  <a:gd name="T3" fmla="*/ 43 h 45"/>
                  <a:gd name="T4" fmla="*/ 0 w 121"/>
                  <a:gd name="T5" fmla="*/ 45 h 45"/>
                </a:gdLst>
                <a:ahLst/>
                <a:cxnLst>
                  <a:cxn ang="0">
                    <a:pos x="T0" y="T1"/>
                  </a:cxn>
                  <a:cxn ang="0">
                    <a:pos x="T2" y="T3"/>
                  </a:cxn>
                  <a:cxn ang="0">
                    <a:pos x="T4" y="T5"/>
                  </a:cxn>
                </a:cxnLst>
                <a:rect l="0" t="0" r="r" b="b"/>
                <a:pathLst>
                  <a:path w="121" h="45">
                    <a:moveTo>
                      <a:pt x="81" y="0"/>
                    </a:moveTo>
                    <a:lnTo>
                      <a:pt x="121" y="43"/>
                    </a:lnTo>
                    <a:lnTo>
                      <a:pt x="0" y="45"/>
                    </a:lnTo>
                  </a:path>
                </a:pathLst>
              </a:custGeom>
              <a:solidFill>
                <a:schemeClr val="bg1">
                  <a:lumMod val="95000"/>
                </a:schemeClr>
              </a:solidFill>
              <a:ln w="3175">
                <a:solidFill>
                  <a:srgbClr val="CCCCFF"/>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4" name="Line 153">
                <a:extLst>
                  <a:ext uri="{FF2B5EF4-FFF2-40B4-BE49-F238E27FC236}">
                    <a16:creationId xmlns:a16="http://schemas.microsoft.com/office/drawing/2014/main" id="{B58C60F6-37F0-4370-829D-85981EF302C4}"/>
                  </a:ext>
                </a:extLst>
              </p:cNvPr>
              <p:cNvSpPr>
                <a:spLocks noChangeShapeType="1"/>
              </p:cNvSpPr>
              <p:nvPr/>
            </p:nvSpPr>
            <p:spPr bwMode="auto">
              <a:xfrm flipH="1" flipV="1">
                <a:off x="4007" y="1054"/>
                <a:ext cx="1"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5" name="Freeform 154">
                <a:extLst>
                  <a:ext uri="{FF2B5EF4-FFF2-40B4-BE49-F238E27FC236}">
                    <a16:creationId xmlns:a16="http://schemas.microsoft.com/office/drawing/2014/main" id="{52CC143F-BC6D-449D-8785-91A0D085A8D6}"/>
                  </a:ext>
                </a:extLst>
              </p:cNvPr>
              <p:cNvSpPr>
                <a:spLocks/>
              </p:cNvSpPr>
              <p:nvPr/>
            </p:nvSpPr>
            <p:spPr bwMode="auto">
              <a:xfrm>
                <a:off x="3957" y="1029"/>
                <a:ext cx="24" cy="40"/>
              </a:xfrm>
              <a:custGeom>
                <a:avLst/>
                <a:gdLst>
                  <a:gd name="T0" fmla="*/ 59 w 70"/>
                  <a:gd name="T1" fmla="*/ 0 h 120"/>
                  <a:gd name="T2" fmla="*/ 0 w 70"/>
                  <a:gd name="T3" fmla="*/ 38 h 120"/>
                  <a:gd name="T4" fmla="*/ 70 w 70"/>
                  <a:gd name="T5" fmla="*/ 120 h 120"/>
                </a:gdLst>
                <a:ahLst/>
                <a:cxnLst>
                  <a:cxn ang="0">
                    <a:pos x="T0" y="T1"/>
                  </a:cxn>
                  <a:cxn ang="0">
                    <a:pos x="T2" y="T3"/>
                  </a:cxn>
                  <a:cxn ang="0">
                    <a:pos x="T4" y="T5"/>
                  </a:cxn>
                </a:cxnLst>
                <a:rect l="0" t="0" r="r" b="b"/>
                <a:pathLst>
                  <a:path w="70" h="120">
                    <a:moveTo>
                      <a:pt x="59" y="0"/>
                    </a:moveTo>
                    <a:lnTo>
                      <a:pt x="0" y="38"/>
                    </a:lnTo>
                    <a:lnTo>
                      <a:pt x="70" y="120"/>
                    </a:lnTo>
                  </a:path>
                </a:pathLst>
              </a:custGeom>
              <a:solidFill>
                <a:schemeClr val="bg1">
                  <a:lumMod val="95000"/>
                </a:schemeClr>
              </a:solidFill>
              <a:ln w="3175">
                <a:solidFill>
                  <a:srgbClr val="CCCCFF"/>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6" name="Freeform 155">
                <a:extLst>
                  <a:ext uri="{FF2B5EF4-FFF2-40B4-BE49-F238E27FC236}">
                    <a16:creationId xmlns:a16="http://schemas.microsoft.com/office/drawing/2014/main" id="{FCA45034-BA31-48E7-89AB-C4164D75332A}"/>
                  </a:ext>
                </a:extLst>
              </p:cNvPr>
              <p:cNvSpPr>
                <a:spLocks/>
              </p:cNvSpPr>
              <p:nvPr/>
            </p:nvSpPr>
            <p:spPr bwMode="auto">
              <a:xfrm>
                <a:off x="3787" y="873"/>
                <a:ext cx="274" cy="72"/>
              </a:xfrm>
              <a:custGeom>
                <a:avLst/>
                <a:gdLst>
                  <a:gd name="T0" fmla="*/ 823 w 823"/>
                  <a:gd name="T1" fmla="*/ 218 h 218"/>
                  <a:gd name="T2" fmla="*/ 573 w 823"/>
                  <a:gd name="T3" fmla="*/ 71 h 218"/>
                  <a:gd name="T4" fmla="*/ 522 w 823"/>
                  <a:gd name="T5" fmla="*/ 109 h 218"/>
                  <a:gd name="T6" fmla="*/ 310 w 823"/>
                  <a:gd name="T7" fmla="*/ 57 h 218"/>
                  <a:gd name="T8" fmla="*/ 165 w 823"/>
                  <a:gd name="T9" fmla="*/ 100 h 218"/>
                  <a:gd name="T10" fmla="*/ 36 w 823"/>
                  <a:gd name="T11" fmla="*/ 74 h 218"/>
                  <a:gd name="T12" fmla="*/ 0 w 823"/>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823" h="218">
                    <a:moveTo>
                      <a:pt x="823" y="218"/>
                    </a:moveTo>
                    <a:lnTo>
                      <a:pt x="573" y="71"/>
                    </a:lnTo>
                    <a:lnTo>
                      <a:pt x="522" y="109"/>
                    </a:lnTo>
                    <a:lnTo>
                      <a:pt x="310" y="57"/>
                    </a:lnTo>
                    <a:lnTo>
                      <a:pt x="165" y="100"/>
                    </a:lnTo>
                    <a:lnTo>
                      <a:pt x="36" y="74"/>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7" name="Freeform 156">
                <a:extLst>
                  <a:ext uri="{FF2B5EF4-FFF2-40B4-BE49-F238E27FC236}">
                    <a16:creationId xmlns:a16="http://schemas.microsoft.com/office/drawing/2014/main" id="{0CFA3149-3666-4E6D-B2AB-A99ABAB6BC06}"/>
                  </a:ext>
                </a:extLst>
              </p:cNvPr>
              <p:cNvSpPr>
                <a:spLocks/>
              </p:cNvSpPr>
              <p:nvPr/>
            </p:nvSpPr>
            <p:spPr bwMode="auto">
              <a:xfrm>
                <a:off x="4061" y="926"/>
                <a:ext cx="149" cy="27"/>
              </a:xfrm>
              <a:custGeom>
                <a:avLst/>
                <a:gdLst>
                  <a:gd name="T0" fmla="*/ 448 w 448"/>
                  <a:gd name="T1" fmla="*/ 0 h 81"/>
                  <a:gd name="T2" fmla="*/ 262 w 448"/>
                  <a:gd name="T3" fmla="*/ 68 h 81"/>
                  <a:gd name="T4" fmla="*/ 204 w 448"/>
                  <a:gd name="T5" fmla="*/ 31 h 81"/>
                  <a:gd name="T6" fmla="*/ 158 w 448"/>
                  <a:gd name="T7" fmla="*/ 81 h 81"/>
                  <a:gd name="T8" fmla="*/ 0 w 448"/>
                  <a:gd name="T9" fmla="*/ 58 h 81"/>
                </a:gdLst>
                <a:ahLst/>
                <a:cxnLst>
                  <a:cxn ang="0">
                    <a:pos x="T0" y="T1"/>
                  </a:cxn>
                  <a:cxn ang="0">
                    <a:pos x="T2" y="T3"/>
                  </a:cxn>
                  <a:cxn ang="0">
                    <a:pos x="T4" y="T5"/>
                  </a:cxn>
                  <a:cxn ang="0">
                    <a:pos x="T6" y="T7"/>
                  </a:cxn>
                  <a:cxn ang="0">
                    <a:pos x="T8" y="T9"/>
                  </a:cxn>
                </a:cxnLst>
                <a:rect l="0" t="0" r="r" b="b"/>
                <a:pathLst>
                  <a:path w="448" h="81">
                    <a:moveTo>
                      <a:pt x="448" y="0"/>
                    </a:moveTo>
                    <a:lnTo>
                      <a:pt x="262" y="68"/>
                    </a:lnTo>
                    <a:lnTo>
                      <a:pt x="204" y="31"/>
                    </a:lnTo>
                    <a:lnTo>
                      <a:pt x="158" y="81"/>
                    </a:lnTo>
                    <a:lnTo>
                      <a:pt x="0" y="5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8" name="Freeform 157">
                <a:extLst>
                  <a:ext uri="{FF2B5EF4-FFF2-40B4-BE49-F238E27FC236}">
                    <a16:creationId xmlns:a16="http://schemas.microsoft.com/office/drawing/2014/main" id="{98C9A8B6-7A31-49E7-B62F-AABEC0EB2EB3}"/>
                  </a:ext>
                </a:extLst>
              </p:cNvPr>
              <p:cNvSpPr>
                <a:spLocks/>
              </p:cNvSpPr>
              <p:nvPr/>
            </p:nvSpPr>
            <p:spPr bwMode="auto">
              <a:xfrm>
                <a:off x="4049" y="945"/>
                <a:ext cx="14" cy="34"/>
              </a:xfrm>
              <a:custGeom>
                <a:avLst/>
                <a:gdLst>
                  <a:gd name="T0" fmla="*/ 0 w 42"/>
                  <a:gd name="T1" fmla="*/ 101 h 101"/>
                  <a:gd name="T2" fmla="*/ 1 w 42"/>
                  <a:gd name="T3" fmla="*/ 100 h 101"/>
                  <a:gd name="T4" fmla="*/ 42 w 42"/>
                  <a:gd name="T5" fmla="*/ 46 h 101"/>
                  <a:gd name="T6" fmla="*/ 36 w 42"/>
                  <a:gd name="T7" fmla="*/ 0 h 101"/>
                </a:gdLst>
                <a:ahLst/>
                <a:cxnLst>
                  <a:cxn ang="0">
                    <a:pos x="T0" y="T1"/>
                  </a:cxn>
                  <a:cxn ang="0">
                    <a:pos x="T2" y="T3"/>
                  </a:cxn>
                  <a:cxn ang="0">
                    <a:pos x="T4" y="T5"/>
                  </a:cxn>
                  <a:cxn ang="0">
                    <a:pos x="T6" y="T7"/>
                  </a:cxn>
                </a:cxnLst>
                <a:rect l="0" t="0" r="r" b="b"/>
                <a:pathLst>
                  <a:path w="42" h="101">
                    <a:moveTo>
                      <a:pt x="0" y="101"/>
                    </a:moveTo>
                    <a:lnTo>
                      <a:pt x="1" y="100"/>
                    </a:lnTo>
                    <a:lnTo>
                      <a:pt x="42" y="46"/>
                    </a:lnTo>
                    <a:lnTo>
                      <a:pt x="36"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29" name="Freeform 158">
                <a:extLst>
                  <a:ext uri="{FF2B5EF4-FFF2-40B4-BE49-F238E27FC236}">
                    <a16:creationId xmlns:a16="http://schemas.microsoft.com/office/drawing/2014/main" id="{82F16F37-49EE-4025-91D4-C634FA20E55F}"/>
                  </a:ext>
                </a:extLst>
              </p:cNvPr>
              <p:cNvSpPr>
                <a:spLocks/>
              </p:cNvSpPr>
              <p:nvPr/>
            </p:nvSpPr>
            <p:spPr bwMode="auto">
              <a:xfrm>
                <a:off x="4049" y="979"/>
                <a:ext cx="13" cy="95"/>
              </a:xfrm>
              <a:custGeom>
                <a:avLst/>
                <a:gdLst>
                  <a:gd name="T0" fmla="*/ 39 w 39"/>
                  <a:gd name="T1" fmla="*/ 285 h 285"/>
                  <a:gd name="T2" fmla="*/ 39 w 39"/>
                  <a:gd name="T3" fmla="*/ 283 h 285"/>
                  <a:gd name="T4" fmla="*/ 8 w 39"/>
                  <a:gd name="T5" fmla="*/ 174 h 285"/>
                  <a:gd name="T6" fmla="*/ 39 w 39"/>
                  <a:gd name="T7" fmla="*/ 117 h 285"/>
                  <a:gd name="T8" fmla="*/ 0 w 39"/>
                  <a:gd name="T9" fmla="*/ 0 h 285"/>
                </a:gdLst>
                <a:ahLst/>
                <a:cxnLst>
                  <a:cxn ang="0">
                    <a:pos x="T0" y="T1"/>
                  </a:cxn>
                  <a:cxn ang="0">
                    <a:pos x="T2" y="T3"/>
                  </a:cxn>
                  <a:cxn ang="0">
                    <a:pos x="T4" y="T5"/>
                  </a:cxn>
                  <a:cxn ang="0">
                    <a:pos x="T6" y="T7"/>
                  </a:cxn>
                  <a:cxn ang="0">
                    <a:pos x="T8" y="T9"/>
                  </a:cxn>
                </a:cxnLst>
                <a:rect l="0" t="0" r="r" b="b"/>
                <a:pathLst>
                  <a:path w="39" h="285">
                    <a:moveTo>
                      <a:pt x="39" y="285"/>
                    </a:moveTo>
                    <a:lnTo>
                      <a:pt x="39" y="283"/>
                    </a:lnTo>
                    <a:lnTo>
                      <a:pt x="8" y="174"/>
                    </a:lnTo>
                    <a:lnTo>
                      <a:pt x="39" y="117"/>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0" name="Line 159">
                <a:extLst>
                  <a:ext uri="{FF2B5EF4-FFF2-40B4-BE49-F238E27FC236}">
                    <a16:creationId xmlns:a16="http://schemas.microsoft.com/office/drawing/2014/main" id="{6599EF5C-C7E6-4489-AFAE-47E6376B468C}"/>
                  </a:ext>
                </a:extLst>
              </p:cNvPr>
              <p:cNvSpPr>
                <a:spLocks noChangeShapeType="1"/>
              </p:cNvSpPr>
              <p:nvPr/>
            </p:nvSpPr>
            <p:spPr bwMode="auto">
              <a:xfrm flipH="1" flipV="1">
                <a:off x="4008" y="1054"/>
                <a:ext cx="54" cy="2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1" name="Freeform 160">
                <a:extLst>
                  <a:ext uri="{FF2B5EF4-FFF2-40B4-BE49-F238E27FC236}">
                    <a16:creationId xmlns:a16="http://schemas.microsoft.com/office/drawing/2014/main" id="{4630BADE-8DBC-4AC9-B52F-1D439F7EE22A}"/>
                  </a:ext>
                </a:extLst>
              </p:cNvPr>
              <p:cNvSpPr>
                <a:spLocks/>
              </p:cNvSpPr>
              <p:nvPr/>
            </p:nvSpPr>
            <p:spPr bwMode="auto">
              <a:xfrm>
                <a:off x="4003" y="1128"/>
                <a:ext cx="56" cy="176"/>
              </a:xfrm>
              <a:custGeom>
                <a:avLst/>
                <a:gdLst>
                  <a:gd name="T0" fmla="*/ 0 w 169"/>
                  <a:gd name="T1" fmla="*/ 527 h 527"/>
                  <a:gd name="T2" fmla="*/ 78 w 169"/>
                  <a:gd name="T3" fmla="*/ 417 h 527"/>
                  <a:gd name="T4" fmla="*/ 169 w 169"/>
                  <a:gd name="T5" fmla="*/ 21 h 527"/>
                  <a:gd name="T6" fmla="*/ 158 w 169"/>
                  <a:gd name="T7" fmla="*/ 0 h 527"/>
                </a:gdLst>
                <a:ahLst/>
                <a:cxnLst>
                  <a:cxn ang="0">
                    <a:pos x="T0" y="T1"/>
                  </a:cxn>
                  <a:cxn ang="0">
                    <a:pos x="T2" y="T3"/>
                  </a:cxn>
                  <a:cxn ang="0">
                    <a:pos x="T4" y="T5"/>
                  </a:cxn>
                  <a:cxn ang="0">
                    <a:pos x="T6" y="T7"/>
                  </a:cxn>
                </a:cxnLst>
                <a:rect l="0" t="0" r="r" b="b"/>
                <a:pathLst>
                  <a:path w="169" h="527">
                    <a:moveTo>
                      <a:pt x="0" y="527"/>
                    </a:moveTo>
                    <a:lnTo>
                      <a:pt x="78" y="417"/>
                    </a:lnTo>
                    <a:lnTo>
                      <a:pt x="169" y="21"/>
                    </a:lnTo>
                    <a:lnTo>
                      <a:pt x="158"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2" name="Freeform 161">
                <a:extLst>
                  <a:ext uri="{FF2B5EF4-FFF2-40B4-BE49-F238E27FC236}">
                    <a16:creationId xmlns:a16="http://schemas.microsoft.com/office/drawing/2014/main" id="{A1FB8E85-E459-4887-91BC-46B41A840887}"/>
                  </a:ext>
                </a:extLst>
              </p:cNvPr>
              <p:cNvSpPr>
                <a:spLocks/>
              </p:cNvSpPr>
              <p:nvPr/>
            </p:nvSpPr>
            <p:spPr bwMode="auto">
              <a:xfrm>
                <a:off x="4056" y="1074"/>
                <a:ext cx="8" cy="54"/>
              </a:xfrm>
              <a:custGeom>
                <a:avLst/>
                <a:gdLst>
                  <a:gd name="T0" fmla="*/ 0 w 25"/>
                  <a:gd name="T1" fmla="*/ 162 h 162"/>
                  <a:gd name="T2" fmla="*/ 25 w 25"/>
                  <a:gd name="T3" fmla="*/ 66 h 162"/>
                  <a:gd name="T4" fmla="*/ 19 w 25"/>
                  <a:gd name="T5" fmla="*/ 0 h 162"/>
                </a:gdLst>
                <a:ahLst/>
                <a:cxnLst>
                  <a:cxn ang="0">
                    <a:pos x="T0" y="T1"/>
                  </a:cxn>
                  <a:cxn ang="0">
                    <a:pos x="T2" y="T3"/>
                  </a:cxn>
                  <a:cxn ang="0">
                    <a:pos x="T4" y="T5"/>
                  </a:cxn>
                </a:cxnLst>
                <a:rect l="0" t="0" r="r" b="b"/>
                <a:pathLst>
                  <a:path w="25" h="162">
                    <a:moveTo>
                      <a:pt x="0" y="162"/>
                    </a:moveTo>
                    <a:lnTo>
                      <a:pt x="25" y="66"/>
                    </a:lnTo>
                    <a:lnTo>
                      <a:pt x="19"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3" name="Freeform 162">
                <a:extLst>
                  <a:ext uri="{FF2B5EF4-FFF2-40B4-BE49-F238E27FC236}">
                    <a16:creationId xmlns:a16="http://schemas.microsoft.com/office/drawing/2014/main" id="{C05B50CD-06BD-4BB6-B16C-E0D2719D7740}"/>
                  </a:ext>
                </a:extLst>
              </p:cNvPr>
              <p:cNvSpPr>
                <a:spLocks/>
              </p:cNvSpPr>
              <p:nvPr/>
            </p:nvSpPr>
            <p:spPr bwMode="auto">
              <a:xfrm>
                <a:off x="3977" y="1101"/>
                <a:ext cx="79" cy="27"/>
              </a:xfrm>
              <a:custGeom>
                <a:avLst/>
                <a:gdLst>
                  <a:gd name="T0" fmla="*/ 0 w 235"/>
                  <a:gd name="T1" fmla="*/ 0 h 82"/>
                  <a:gd name="T2" fmla="*/ 117 w 235"/>
                  <a:gd name="T3" fmla="*/ 49 h 82"/>
                  <a:gd name="T4" fmla="*/ 183 w 235"/>
                  <a:gd name="T5" fmla="*/ 30 h 82"/>
                  <a:gd name="T6" fmla="*/ 235 w 235"/>
                  <a:gd name="T7" fmla="*/ 82 h 82"/>
                </a:gdLst>
                <a:ahLst/>
                <a:cxnLst>
                  <a:cxn ang="0">
                    <a:pos x="T0" y="T1"/>
                  </a:cxn>
                  <a:cxn ang="0">
                    <a:pos x="T2" y="T3"/>
                  </a:cxn>
                  <a:cxn ang="0">
                    <a:pos x="T4" y="T5"/>
                  </a:cxn>
                  <a:cxn ang="0">
                    <a:pos x="T6" y="T7"/>
                  </a:cxn>
                </a:cxnLst>
                <a:rect l="0" t="0" r="r" b="b"/>
                <a:pathLst>
                  <a:path w="235" h="82">
                    <a:moveTo>
                      <a:pt x="0" y="0"/>
                    </a:moveTo>
                    <a:lnTo>
                      <a:pt x="117" y="49"/>
                    </a:lnTo>
                    <a:lnTo>
                      <a:pt x="183" y="30"/>
                    </a:lnTo>
                    <a:lnTo>
                      <a:pt x="235" y="8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4" name="Freeform 163">
                <a:extLst>
                  <a:ext uri="{FF2B5EF4-FFF2-40B4-BE49-F238E27FC236}">
                    <a16:creationId xmlns:a16="http://schemas.microsoft.com/office/drawing/2014/main" id="{EECE929D-F818-47D4-A7DB-B75DCA379492}"/>
                  </a:ext>
                </a:extLst>
              </p:cNvPr>
              <p:cNvSpPr>
                <a:spLocks/>
              </p:cNvSpPr>
              <p:nvPr/>
            </p:nvSpPr>
            <p:spPr bwMode="auto">
              <a:xfrm>
                <a:off x="3852" y="1089"/>
                <a:ext cx="97" cy="149"/>
              </a:xfrm>
              <a:custGeom>
                <a:avLst/>
                <a:gdLst>
                  <a:gd name="T0" fmla="*/ 290 w 290"/>
                  <a:gd name="T1" fmla="*/ 0 h 447"/>
                  <a:gd name="T2" fmla="*/ 127 w 290"/>
                  <a:gd name="T3" fmla="*/ 124 h 447"/>
                  <a:gd name="T4" fmla="*/ 91 w 290"/>
                  <a:gd name="T5" fmla="*/ 183 h 447"/>
                  <a:gd name="T6" fmla="*/ 106 w 290"/>
                  <a:gd name="T7" fmla="*/ 249 h 447"/>
                  <a:gd name="T8" fmla="*/ 0 w 290"/>
                  <a:gd name="T9" fmla="*/ 447 h 447"/>
                </a:gdLst>
                <a:ahLst/>
                <a:cxnLst>
                  <a:cxn ang="0">
                    <a:pos x="T0" y="T1"/>
                  </a:cxn>
                  <a:cxn ang="0">
                    <a:pos x="T2" y="T3"/>
                  </a:cxn>
                  <a:cxn ang="0">
                    <a:pos x="T4" y="T5"/>
                  </a:cxn>
                  <a:cxn ang="0">
                    <a:pos x="T6" y="T7"/>
                  </a:cxn>
                  <a:cxn ang="0">
                    <a:pos x="T8" y="T9"/>
                  </a:cxn>
                </a:cxnLst>
                <a:rect l="0" t="0" r="r" b="b"/>
                <a:pathLst>
                  <a:path w="290" h="447">
                    <a:moveTo>
                      <a:pt x="290" y="0"/>
                    </a:moveTo>
                    <a:lnTo>
                      <a:pt x="127" y="124"/>
                    </a:lnTo>
                    <a:lnTo>
                      <a:pt x="91" y="183"/>
                    </a:lnTo>
                    <a:lnTo>
                      <a:pt x="106" y="249"/>
                    </a:lnTo>
                    <a:lnTo>
                      <a:pt x="0" y="44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5" name="Freeform 164">
                <a:extLst>
                  <a:ext uri="{FF2B5EF4-FFF2-40B4-BE49-F238E27FC236}">
                    <a16:creationId xmlns:a16="http://schemas.microsoft.com/office/drawing/2014/main" id="{F9FAB647-FE17-49FD-9425-8CCE4BEA37E2}"/>
                  </a:ext>
                </a:extLst>
              </p:cNvPr>
              <p:cNvSpPr>
                <a:spLocks/>
              </p:cNvSpPr>
              <p:nvPr/>
            </p:nvSpPr>
            <p:spPr bwMode="auto">
              <a:xfrm>
                <a:off x="3949" y="1089"/>
                <a:ext cx="28" cy="12"/>
              </a:xfrm>
              <a:custGeom>
                <a:avLst/>
                <a:gdLst>
                  <a:gd name="T0" fmla="*/ 85 w 85"/>
                  <a:gd name="T1" fmla="*/ 36 h 36"/>
                  <a:gd name="T2" fmla="*/ 1 w 85"/>
                  <a:gd name="T3" fmla="*/ 0 h 36"/>
                  <a:gd name="T4" fmla="*/ 0 w 85"/>
                  <a:gd name="T5" fmla="*/ 2 h 36"/>
                </a:gdLst>
                <a:ahLst/>
                <a:cxnLst>
                  <a:cxn ang="0">
                    <a:pos x="T0" y="T1"/>
                  </a:cxn>
                  <a:cxn ang="0">
                    <a:pos x="T2" y="T3"/>
                  </a:cxn>
                  <a:cxn ang="0">
                    <a:pos x="T4" y="T5"/>
                  </a:cxn>
                </a:cxnLst>
                <a:rect l="0" t="0" r="r" b="b"/>
                <a:pathLst>
                  <a:path w="85" h="36">
                    <a:moveTo>
                      <a:pt x="85" y="36"/>
                    </a:moveTo>
                    <a:lnTo>
                      <a:pt x="1" y="0"/>
                    </a:lnTo>
                    <a:lnTo>
                      <a:pt x="0" y="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6" name="Freeform 165">
                <a:extLst>
                  <a:ext uri="{FF2B5EF4-FFF2-40B4-BE49-F238E27FC236}">
                    <a16:creationId xmlns:a16="http://schemas.microsoft.com/office/drawing/2014/main" id="{D38A56FF-1629-4AE9-A12D-11262A4E76CD}"/>
                  </a:ext>
                </a:extLst>
              </p:cNvPr>
              <p:cNvSpPr>
                <a:spLocks/>
              </p:cNvSpPr>
              <p:nvPr/>
            </p:nvSpPr>
            <p:spPr bwMode="auto">
              <a:xfrm>
                <a:off x="3874" y="1292"/>
                <a:ext cx="129" cy="28"/>
              </a:xfrm>
              <a:custGeom>
                <a:avLst/>
                <a:gdLst>
                  <a:gd name="T0" fmla="*/ 0 w 386"/>
                  <a:gd name="T1" fmla="*/ 82 h 82"/>
                  <a:gd name="T2" fmla="*/ 159 w 386"/>
                  <a:gd name="T3" fmla="*/ 65 h 82"/>
                  <a:gd name="T4" fmla="*/ 202 w 386"/>
                  <a:gd name="T5" fmla="*/ 0 h 82"/>
                  <a:gd name="T6" fmla="*/ 237 w 386"/>
                  <a:gd name="T7" fmla="*/ 61 h 82"/>
                  <a:gd name="T8" fmla="*/ 300 w 386"/>
                  <a:gd name="T9" fmla="*/ 21 h 82"/>
                  <a:gd name="T10" fmla="*/ 386 w 386"/>
                  <a:gd name="T11" fmla="*/ 34 h 82"/>
                </a:gdLst>
                <a:ahLst/>
                <a:cxnLst>
                  <a:cxn ang="0">
                    <a:pos x="T0" y="T1"/>
                  </a:cxn>
                  <a:cxn ang="0">
                    <a:pos x="T2" y="T3"/>
                  </a:cxn>
                  <a:cxn ang="0">
                    <a:pos x="T4" y="T5"/>
                  </a:cxn>
                  <a:cxn ang="0">
                    <a:pos x="T6" y="T7"/>
                  </a:cxn>
                  <a:cxn ang="0">
                    <a:pos x="T8" y="T9"/>
                  </a:cxn>
                  <a:cxn ang="0">
                    <a:pos x="T10" y="T11"/>
                  </a:cxn>
                </a:cxnLst>
                <a:rect l="0" t="0" r="r" b="b"/>
                <a:pathLst>
                  <a:path w="386" h="82">
                    <a:moveTo>
                      <a:pt x="0" y="82"/>
                    </a:moveTo>
                    <a:lnTo>
                      <a:pt x="159" y="65"/>
                    </a:lnTo>
                    <a:lnTo>
                      <a:pt x="202" y="0"/>
                    </a:lnTo>
                    <a:lnTo>
                      <a:pt x="237" y="61"/>
                    </a:lnTo>
                    <a:lnTo>
                      <a:pt x="300" y="21"/>
                    </a:lnTo>
                    <a:lnTo>
                      <a:pt x="386" y="3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7" name="Freeform 166">
                <a:extLst>
                  <a:ext uri="{FF2B5EF4-FFF2-40B4-BE49-F238E27FC236}">
                    <a16:creationId xmlns:a16="http://schemas.microsoft.com/office/drawing/2014/main" id="{09550D4B-5CDB-4F1D-B0EA-B298463E930F}"/>
                  </a:ext>
                </a:extLst>
              </p:cNvPr>
              <p:cNvSpPr>
                <a:spLocks/>
              </p:cNvSpPr>
              <p:nvPr/>
            </p:nvSpPr>
            <p:spPr bwMode="auto">
              <a:xfrm>
                <a:off x="4003" y="1304"/>
                <a:ext cx="169" cy="94"/>
              </a:xfrm>
              <a:custGeom>
                <a:avLst/>
                <a:gdLst>
                  <a:gd name="T0" fmla="*/ 507 w 507"/>
                  <a:gd name="T1" fmla="*/ 220 h 282"/>
                  <a:gd name="T2" fmla="*/ 250 w 507"/>
                  <a:gd name="T3" fmla="*/ 282 h 282"/>
                  <a:gd name="T4" fmla="*/ 39 w 507"/>
                  <a:gd name="T5" fmla="*/ 266 h 282"/>
                  <a:gd name="T6" fmla="*/ 99 w 507"/>
                  <a:gd name="T7" fmla="*/ 231 h 282"/>
                  <a:gd name="T8" fmla="*/ 112 w 507"/>
                  <a:gd name="T9" fmla="*/ 168 h 282"/>
                  <a:gd name="T10" fmla="*/ 16 w 507"/>
                  <a:gd name="T11" fmla="*/ 71 h 282"/>
                  <a:gd name="T12" fmla="*/ 0 w 507"/>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507" h="282">
                    <a:moveTo>
                      <a:pt x="507" y="220"/>
                    </a:moveTo>
                    <a:lnTo>
                      <a:pt x="250" y="282"/>
                    </a:lnTo>
                    <a:lnTo>
                      <a:pt x="39" y="266"/>
                    </a:lnTo>
                    <a:lnTo>
                      <a:pt x="99" y="231"/>
                    </a:lnTo>
                    <a:lnTo>
                      <a:pt x="112" y="168"/>
                    </a:lnTo>
                    <a:lnTo>
                      <a:pt x="16" y="7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8" name="Freeform 167">
                <a:extLst>
                  <a:ext uri="{FF2B5EF4-FFF2-40B4-BE49-F238E27FC236}">
                    <a16:creationId xmlns:a16="http://schemas.microsoft.com/office/drawing/2014/main" id="{9FAF9847-F1B0-46BC-86D7-BD4091972A1F}"/>
                  </a:ext>
                </a:extLst>
              </p:cNvPr>
              <p:cNvSpPr>
                <a:spLocks/>
              </p:cNvSpPr>
              <p:nvPr/>
            </p:nvSpPr>
            <p:spPr bwMode="auto">
              <a:xfrm>
                <a:off x="4364" y="1112"/>
                <a:ext cx="350" cy="90"/>
              </a:xfrm>
              <a:custGeom>
                <a:avLst/>
                <a:gdLst>
                  <a:gd name="T0" fmla="*/ 0 w 1052"/>
                  <a:gd name="T1" fmla="*/ 142 h 271"/>
                  <a:gd name="T2" fmla="*/ 75 w 1052"/>
                  <a:gd name="T3" fmla="*/ 245 h 271"/>
                  <a:gd name="T4" fmla="*/ 282 w 1052"/>
                  <a:gd name="T5" fmla="*/ 271 h 271"/>
                  <a:gd name="T6" fmla="*/ 282 w 1052"/>
                  <a:gd name="T7" fmla="*/ 196 h 271"/>
                  <a:gd name="T8" fmla="*/ 499 w 1052"/>
                  <a:gd name="T9" fmla="*/ 21 h 271"/>
                  <a:gd name="T10" fmla="*/ 648 w 1052"/>
                  <a:gd name="T11" fmla="*/ 0 h 271"/>
                  <a:gd name="T12" fmla="*/ 721 w 1052"/>
                  <a:gd name="T13" fmla="*/ 13 h 271"/>
                  <a:gd name="T14" fmla="*/ 729 w 1052"/>
                  <a:gd name="T15" fmla="*/ 153 h 271"/>
                  <a:gd name="T16" fmla="*/ 789 w 1052"/>
                  <a:gd name="T17" fmla="*/ 199 h 271"/>
                  <a:gd name="T18" fmla="*/ 853 w 1052"/>
                  <a:gd name="T19" fmla="*/ 224 h 271"/>
                  <a:gd name="T20" fmla="*/ 885 w 1052"/>
                  <a:gd name="T21" fmla="*/ 237 h 271"/>
                  <a:gd name="T22" fmla="*/ 919 w 1052"/>
                  <a:gd name="T23" fmla="*/ 251 h 271"/>
                  <a:gd name="T24" fmla="*/ 976 w 1052"/>
                  <a:gd name="T25" fmla="*/ 216 h 271"/>
                  <a:gd name="T26" fmla="*/ 1052 w 1052"/>
                  <a:gd name="T27" fmla="*/ 24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2" h="271">
                    <a:moveTo>
                      <a:pt x="0" y="142"/>
                    </a:moveTo>
                    <a:lnTo>
                      <a:pt x="75" y="245"/>
                    </a:lnTo>
                    <a:lnTo>
                      <a:pt x="282" y="271"/>
                    </a:lnTo>
                    <a:lnTo>
                      <a:pt x="282" y="196"/>
                    </a:lnTo>
                    <a:lnTo>
                      <a:pt x="499" y="21"/>
                    </a:lnTo>
                    <a:lnTo>
                      <a:pt x="648" y="0"/>
                    </a:lnTo>
                    <a:lnTo>
                      <a:pt x="721" y="13"/>
                    </a:lnTo>
                    <a:lnTo>
                      <a:pt x="729" y="153"/>
                    </a:lnTo>
                    <a:lnTo>
                      <a:pt x="789" y="199"/>
                    </a:lnTo>
                    <a:lnTo>
                      <a:pt x="853" y="224"/>
                    </a:lnTo>
                    <a:lnTo>
                      <a:pt x="885" y="237"/>
                    </a:lnTo>
                    <a:lnTo>
                      <a:pt x="919" y="251"/>
                    </a:lnTo>
                    <a:lnTo>
                      <a:pt x="976" y="216"/>
                    </a:lnTo>
                    <a:lnTo>
                      <a:pt x="1052" y="24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39" name="Freeform 168">
                <a:extLst>
                  <a:ext uri="{FF2B5EF4-FFF2-40B4-BE49-F238E27FC236}">
                    <a16:creationId xmlns:a16="http://schemas.microsoft.com/office/drawing/2014/main" id="{5D3E3CBD-5D56-4229-980A-3F97242B29D6}"/>
                  </a:ext>
                </a:extLst>
              </p:cNvPr>
              <p:cNvSpPr>
                <a:spLocks/>
              </p:cNvSpPr>
              <p:nvPr/>
            </p:nvSpPr>
            <p:spPr bwMode="auto">
              <a:xfrm>
                <a:off x="4318" y="1159"/>
                <a:ext cx="46" cy="109"/>
              </a:xfrm>
              <a:custGeom>
                <a:avLst/>
                <a:gdLst>
                  <a:gd name="T0" fmla="*/ 136 w 136"/>
                  <a:gd name="T1" fmla="*/ 0 h 327"/>
                  <a:gd name="T2" fmla="*/ 67 w 136"/>
                  <a:gd name="T3" fmla="*/ 113 h 327"/>
                  <a:gd name="T4" fmla="*/ 0 w 136"/>
                  <a:gd name="T5" fmla="*/ 131 h 327"/>
                  <a:gd name="T6" fmla="*/ 10 w 136"/>
                  <a:gd name="T7" fmla="*/ 327 h 327"/>
                </a:gdLst>
                <a:ahLst/>
                <a:cxnLst>
                  <a:cxn ang="0">
                    <a:pos x="T0" y="T1"/>
                  </a:cxn>
                  <a:cxn ang="0">
                    <a:pos x="T2" y="T3"/>
                  </a:cxn>
                  <a:cxn ang="0">
                    <a:pos x="T4" y="T5"/>
                  </a:cxn>
                  <a:cxn ang="0">
                    <a:pos x="T6" y="T7"/>
                  </a:cxn>
                </a:cxnLst>
                <a:rect l="0" t="0" r="r" b="b"/>
                <a:pathLst>
                  <a:path w="136" h="327">
                    <a:moveTo>
                      <a:pt x="136" y="0"/>
                    </a:moveTo>
                    <a:lnTo>
                      <a:pt x="67" y="113"/>
                    </a:lnTo>
                    <a:lnTo>
                      <a:pt x="0" y="131"/>
                    </a:lnTo>
                    <a:lnTo>
                      <a:pt x="10" y="32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0" name="Freeform 169">
                <a:extLst>
                  <a:ext uri="{FF2B5EF4-FFF2-40B4-BE49-F238E27FC236}">
                    <a16:creationId xmlns:a16="http://schemas.microsoft.com/office/drawing/2014/main" id="{3DBF69E6-A1EF-4FE3-9BD4-C11C51B541B6}"/>
                  </a:ext>
                </a:extLst>
              </p:cNvPr>
              <p:cNvSpPr>
                <a:spLocks/>
              </p:cNvSpPr>
              <p:nvPr/>
            </p:nvSpPr>
            <p:spPr bwMode="auto">
              <a:xfrm>
                <a:off x="4172" y="1268"/>
                <a:ext cx="150" cy="109"/>
              </a:xfrm>
              <a:custGeom>
                <a:avLst/>
                <a:gdLst>
                  <a:gd name="T0" fmla="*/ 449 w 449"/>
                  <a:gd name="T1" fmla="*/ 0 h 326"/>
                  <a:gd name="T2" fmla="*/ 94 w 449"/>
                  <a:gd name="T3" fmla="*/ 70 h 326"/>
                  <a:gd name="T4" fmla="*/ 90 w 449"/>
                  <a:gd name="T5" fmla="*/ 203 h 326"/>
                  <a:gd name="T6" fmla="*/ 0 w 449"/>
                  <a:gd name="T7" fmla="*/ 326 h 326"/>
                </a:gdLst>
                <a:ahLst/>
                <a:cxnLst>
                  <a:cxn ang="0">
                    <a:pos x="T0" y="T1"/>
                  </a:cxn>
                  <a:cxn ang="0">
                    <a:pos x="T2" y="T3"/>
                  </a:cxn>
                  <a:cxn ang="0">
                    <a:pos x="T4" y="T5"/>
                  </a:cxn>
                  <a:cxn ang="0">
                    <a:pos x="T6" y="T7"/>
                  </a:cxn>
                </a:cxnLst>
                <a:rect l="0" t="0" r="r" b="b"/>
                <a:pathLst>
                  <a:path w="449" h="326">
                    <a:moveTo>
                      <a:pt x="449" y="0"/>
                    </a:moveTo>
                    <a:lnTo>
                      <a:pt x="94" y="70"/>
                    </a:lnTo>
                    <a:lnTo>
                      <a:pt x="90" y="203"/>
                    </a:lnTo>
                    <a:lnTo>
                      <a:pt x="0" y="32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1" name="Freeform 170">
                <a:extLst>
                  <a:ext uri="{FF2B5EF4-FFF2-40B4-BE49-F238E27FC236}">
                    <a16:creationId xmlns:a16="http://schemas.microsoft.com/office/drawing/2014/main" id="{8A5AB53D-7BB8-47B6-A5BA-907F677D730C}"/>
                  </a:ext>
                </a:extLst>
              </p:cNvPr>
              <p:cNvSpPr>
                <a:spLocks/>
              </p:cNvSpPr>
              <p:nvPr/>
            </p:nvSpPr>
            <p:spPr bwMode="auto">
              <a:xfrm>
                <a:off x="4322" y="1268"/>
                <a:ext cx="281" cy="216"/>
              </a:xfrm>
              <a:custGeom>
                <a:avLst/>
                <a:gdLst>
                  <a:gd name="T0" fmla="*/ 843 w 843"/>
                  <a:gd name="T1" fmla="*/ 641 h 646"/>
                  <a:gd name="T2" fmla="*/ 777 w 843"/>
                  <a:gd name="T3" fmla="*/ 610 h 646"/>
                  <a:gd name="T4" fmla="*/ 487 w 843"/>
                  <a:gd name="T5" fmla="*/ 646 h 646"/>
                  <a:gd name="T6" fmla="*/ 372 w 843"/>
                  <a:gd name="T7" fmla="*/ 395 h 646"/>
                  <a:gd name="T8" fmla="*/ 289 w 843"/>
                  <a:gd name="T9" fmla="*/ 301 h 646"/>
                  <a:gd name="T10" fmla="*/ 243 w 843"/>
                  <a:gd name="T11" fmla="*/ 351 h 646"/>
                  <a:gd name="T12" fmla="*/ 186 w 843"/>
                  <a:gd name="T13" fmla="*/ 162 h 646"/>
                  <a:gd name="T14" fmla="*/ 83 w 843"/>
                  <a:gd name="T15" fmla="*/ 33 h 646"/>
                  <a:gd name="T16" fmla="*/ 0 w 843"/>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646">
                    <a:moveTo>
                      <a:pt x="843" y="641"/>
                    </a:moveTo>
                    <a:lnTo>
                      <a:pt x="777" y="610"/>
                    </a:lnTo>
                    <a:lnTo>
                      <a:pt x="487" y="646"/>
                    </a:lnTo>
                    <a:lnTo>
                      <a:pt x="372" y="395"/>
                    </a:lnTo>
                    <a:lnTo>
                      <a:pt x="289" y="301"/>
                    </a:lnTo>
                    <a:lnTo>
                      <a:pt x="243" y="351"/>
                    </a:lnTo>
                    <a:lnTo>
                      <a:pt x="186" y="162"/>
                    </a:lnTo>
                    <a:lnTo>
                      <a:pt x="83" y="33"/>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2" name="Freeform 171">
                <a:extLst>
                  <a:ext uri="{FF2B5EF4-FFF2-40B4-BE49-F238E27FC236}">
                    <a16:creationId xmlns:a16="http://schemas.microsoft.com/office/drawing/2014/main" id="{9C037C3B-5B90-4210-9E7B-D4FD8E263BBE}"/>
                  </a:ext>
                </a:extLst>
              </p:cNvPr>
              <p:cNvSpPr>
                <a:spLocks/>
              </p:cNvSpPr>
              <p:nvPr/>
            </p:nvSpPr>
            <p:spPr bwMode="auto">
              <a:xfrm>
                <a:off x="4147" y="1377"/>
                <a:ext cx="79" cy="280"/>
              </a:xfrm>
              <a:custGeom>
                <a:avLst/>
                <a:gdLst>
                  <a:gd name="T0" fmla="*/ 76 w 239"/>
                  <a:gd name="T1" fmla="*/ 0 h 839"/>
                  <a:gd name="T2" fmla="*/ 230 w 239"/>
                  <a:gd name="T3" fmla="*/ 173 h 839"/>
                  <a:gd name="T4" fmla="*/ 239 w 239"/>
                  <a:gd name="T5" fmla="*/ 305 h 839"/>
                  <a:gd name="T6" fmla="*/ 134 w 239"/>
                  <a:gd name="T7" fmla="*/ 418 h 839"/>
                  <a:gd name="T8" fmla="*/ 159 w 239"/>
                  <a:gd name="T9" fmla="*/ 486 h 839"/>
                  <a:gd name="T10" fmla="*/ 122 w 239"/>
                  <a:gd name="T11" fmla="*/ 540 h 839"/>
                  <a:gd name="T12" fmla="*/ 0 w 239"/>
                  <a:gd name="T13" fmla="*/ 615 h 839"/>
                  <a:gd name="T14" fmla="*/ 69 w 239"/>
                  <a:gd name="T15" fmla="*/ 681 h 839"/>
                  <a:gd name="T16" fmla="*/ 121 w 239"/>
                  <a:gd name="T17"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839">
                    <a:moveTo>
                      <a:pt x="76" y="0"/>
                    </a:moveTo>
                    <a:lnTo>
                      <a:pt x="230" y="173"/>
                    </a:lnTo>
                    <a:lnTo>
                      <a:pt x="239" y="305"/>
                    </a:lnTo>
                    <a:lnTo>
                      <a:pt x="134" y="418"/>
                    </a:lnTo>
                    <a:lnTo>
                      <a:pt x="159" y="486"/>
                    </a:lnTo>
                    <a:lnTo>
                      <a:pt x="122" y="540"/>
                    </a:lnTo>
                    <a:lnTo>
                      <a:pt x="0" y="615"/>
                    </a:lnTo>
                    <a:lnTo>
                      <a:pt x="69" y="681"/>
                    </a:lnTo>
                    <a:lnTo>
                      <a:pt x="121" y="83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3" name="Line 172">
                <a:extLst>
                  <a:ext uri="{FF2B5EF4-FFF2-40B4-BE49-F238E27FC236}">
                    <a16:creationId xmlns:a16="http://schemas.microsoft.com/office/drawing/2014/main" id="{337CBC1D-32BA-4BB3-85BA-5B3F1C9B0E21}"/>
                  </a:ext>
                </a:extLst>
              </p:cNvPr>
              <p:cNvSpPr>
                <a:spLocks noChangeShapeType="1"/>
              </p:cNvSpPr>
              <p:nvPr/>
            </p:nvSpPr>
            <p:spPr bwMode="auto">
              <a:xfrm flipH="1">
                <a:off x="3977" y="1069"/>
                <a:ext cx="4" cy="32"/>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4" name="Freeform 173">
                <a:extLst>
                  <a:ext uri="{FF2B5EF4-FFF2-40B4-BE49-F238E27FC236}">
                    <a16:creationId xmlns:a16="http://schemas.microsoft.com/office/drawing/2014/main" id="{D80347C1-B1AB-41A8-BF51-7C2A06C0F28B}"/>
                  </a:ext>
                </a:extLst>
              </p:cNvPr>
              <p:cNvSpPr>
                <a:spLocks/>
              </p:cNvSpPr>
              <p:nvPr/>
            </p:nvSpPr>
            <p:spPr bwMode="auto">
              <a:xfrm>
                <a:off x="4947" y="730"/>
                <a:ext cx="120" cy="467"/>
              </a:xfrm>
              <a:custGeom>
                <a:avLst/>
                <a:gdLst>
                  <a:gd name="T0" fmla="*/ 0 w 360"/>
                  <a:gd name="T1" fmla="*/ 0 h 1400"/>
                  <a:gd name="T2" fmla="*/ 30 w 360"/>
                  <a:gd name="T3" fmla="*/ 122 h 1400"/>
                  <a:gd name="T4" fmla="*/ 153 w 360"/>
                  <a:gd name="T5" fmla="*/ 74 h 1400"/>
                  <a:gd name="T6" fmla="*/ 254 w 360"/>
                  <a:gd name="T7" fmla="*/ 187 h 1400"/>
                  <a:gd name="T8" fmla="*/ 281 w 360"/>
                  <a:gd name="T9" fmla="*/ 249 h 1400"/>
                  <a:gd name="T10" fmla="*/ 247 w 360"/>
                  <a:gd name="T11" fmla="*/ 383 h 1400"/>
                  <a:gd name="T12" fmla="*/ 360 w 360"/>
                  <a:gd name="T13" fmla="*/ 647 h 1400"/>
                  <a:gd name="T14" fmla="*/ 339 w 360"/>
                  <a:gd name="T15" fmla="*/ 710 h 1400"/>
                  <a:gd name="T16" fmla="*/ 288 w 360"/>
                  <a:gd name="T17" fmla="*/ 1026 h 1400"/>
                  <a:gd name="T18" fmla="*/ 317 w 360"/>
                  <a:gd name="T19" fmla="*/ 1224 h 1400"/>
                  <a:gd name="T20" fmla="*/ 279 w 360"/>
                  <a:gd name="T21" fmla="*/ 1289 h 1400"/>
                  <a:gd name="T22" fmla="*/ 337 w 360"/>
                  <a:gd name="T23" fmla="*/ 1335 h 1400"/>
                  <a:gd name="T24" fmla="*/ 333 w 360"/>
                  <a:gd name="T25" fmla="*/ 14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400">
                    <a:moveTo>
                      <a:pt x="0" y="0"/>
                    </a:moveTo>
                    <a:lnTo>
                      <a:pt x="30" y="122"/>
                    </a:lnTo>
                    <a:lnTo>
                      <a:pt x="153" y="74"/>
                    </a:lnTo>
                    <a:lnTo>
                      <a:pt x="254" y="187"/>
                    </a:lnTo>
                    <a:lnTo>
                      <a:pt x="281" y="249"/>
                    </a:lnTo>
                    <a:lnTo>
                      <a:pt x="247" y="383"/>
                    </a:lnTo>
                    <a:lnTo>
                      <a:pt x="360" y="647"/>
                    </a:lnTo>
                    <a:lnTo>
                      <a:pt x="339" y="710"/>
                    </a:lnTo>
                    <a:lnTo>
                      <a:pt x="288" y="1026"/>
                    </a:lnTo>
                    <a:lnTo>
                      <a:pt x="317" y="1224"/>
                    </a:lnTo>
                    <a:lnTo>
                      <a:pt x="279" y="1289"/>
                    </a:lnTo>
                    <a:lnTo>
                      <a:pt x="337" y="1335"/>
                    </a:lnTo>
                    <a:lnTo>
                      <a:pt x="333" y="140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5" name="Freeform 174">
                <a:extLst>
                  <a:ext uri="{FF2B5EF4-FFF2-40B4-BE49-F238E27FC236}">
                    <a16:creationId xmlns:a16="http://schemas.microsoft.com/office/drawing/2014/main" id="{ABE6C6D5-C849-48F0-8A1D-25AB18FF4E88}"/>
                  </a:ext>
                </a:extLst>
              </p:cNvPr>
              <p:cNvSpPr>
                <a:spLocks/>
              </p:cNvSpPr>
              <p:nvPr/>
            </p:nvSpPr>
            <p:spPr bwMode="auto">
              <a:xfrm>
                <a:off x="4510" y="786"/>
                <a:ext cx="281" cy="72"/>
              </a:xfrm>
              <a:custGeom>
                <a:avLst/>
                <a:gdLst>
                  <a:gd name="T0" fmla="*/ 843 w 843"/>
                  <a:gd name="T1" fmla="*/ 217 h 217"/>
                  <a:gd name="T2" fmla="*/ 381 w 843"/>
                  <a:gd name="T3" fmla="*/ 175 h 217"/>
                  <a:gd name="T4" fmla="*/ 154 w 843"/>
                  <a:gd name="T5" fmla="*/ 22 h 217"/>
                  <a:gd name="T6" fmla="*/ 0 w 843"/>
                  <a:gd name="T7" fmla="*/ 0 h 217"/>
                </a:gdLst>
                <a:ahLst/>
                <a:cxnLst>
                  <a:cxn ang="0">
                    <a:pos x="T0" y="T1"/>
                  </a:cxn>
                  <a:cxn ang="0">
                    <a:pos x="T2" y="T3"/>
                  </a:cxn>
                  <a:cxn ang="0">
                    <a:pos x="T4" y="T5"/>
                  </a:cxn>
                  <a:cxn ang="0">
                    <a:pos x="T6" y="T7"/>
                  </a:cxn>
                </a:cxnLst>
                <a:rect l="0" t="0" r="r" b="b"/>
                <a:pathLst>
                  <a:path w="843" h="217">
                    <a:moveTo>
                      <a:pt x="843" y="217"/>
                    </a:moveTo>
                    <a:lnTo>
                      <a:pt x="381" y="175"/>
                    </a:lnTo>
                    <a:lnTo>
                      <a:pt x="154" y="22"/>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6" name="Freeform 175">
                <a:extLst>
                  <a:ext uri="{FF2B5EF4-FFF2-40B4-BE49-F238E27FC236}">
                    <a16:creationId xmlns:a16="http://schemas.microsoft.com/office/drawing/2014/main" id="{38294474-95AD-45A6-B05F-8FC4F5661AC3}"/>
                  </a:ext>
                </a:extLst>
              </p:cNvPr>
              <p:cNvSpPr>
                <a:spLocks/>
              </p:cNvSpPr>
              <p:nvPr/>
            </p:nvSpPr>
            <p:spPr bwMode="auto">
              <a:xfrm>
                <a:off x="4783" y="858"/>
                <a:ext cx="37" cy="260"/>
              </a:xfrm>
              <a:custGeom>
                <a:avLst/>
                <a:gdLst>
                  <a:gd name="T0" fmla="*/ 85 w 110"/>
                  <a:gd name="T1" fmla="*/ 779 h 779"/>
                  <a:gd name="T2" fmla="*/ 74 w 110"/>
                  <a:gd name="T3" fmla="*/ 686 h 779"/>
                  <a:gd name="T4" fmla="*/ 0 w 110"/>
                  <a:gd name="T5" fmla="*/ 580 h 779"/>
                  <a:gd name="T6" fmla="*/ 26 w 110"/>
                  <a:gd name="T7" fmla="*/ 446 h 779"/>
                  <a:gd name="T8" fmla="*/ 97 w 110"/>
                  <a:gd name="T9" fmla="*/ 421 h 779"/>
                  <a:gd name="T10" fmla="*/ 110 w 110"/>
                  <a:gd name="T11" fmla="*/ 331 h 779"/>
                  <a:gd name="T12" fmla="*/ 51 w 110"/>
                  <a:gd name="T13" fmla="*/ 301 h 779"/>
                  <a:gd name="T14" fmla="*/ 74 w 110"/>
                  <a:gd name="T15" fmla="*/ 207 h 779"/>
                  <a:gd name="T16" fmla="*/ 24 w 110"/>
                  <a:gd name="T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79">
                    <a:moveTo>
                      <a:pt x="85" y="779"/>
                    </a:moveTo>
                    <a:lnTo>
                      <a:pt x="74" y="686"/>
                    </a:lnTo>
                    <a:lnTo>
                      <a:pt x="0" y="580"/>
                    </a:lnTo>
                    <a:lnTo>
                      <a:pt x="26" y="446"/>
                    </a:lnTo>
                    <a:lnTo>
                      <a:pt x="97" y="421"/>
                    </a:lnTo>
                    <a:lnTo>
                      <a:pt x="110" y="331"/>
                    </a:lnTo>
                    <a:lnTo>
                      <a:pt x="51" y="301"/>
                    </a:lnTo>
                    <a:lnTo>
                      <a:pt x="74" y="207"/>
                    </a:lnTo>
                    <a:lnTo>
                      <a:pt x="24"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7" name="Freeform 176">
                <a:extLst>
                  <a:ext uri="{FF2B5EF4-FFF2-40B4-BE49-F238E27FC236}">
                    <a16:creationId xmlns:a16="http://schemas.microsoft.com/office/drawing/2014/main" id="{706BB1BB-9CAD-4AC5-A2B8-96C2F237FAA3}"/>
                  </a:ext>
                </a:extLst>
              </p:cNvPr>
              <p:cNvSpPr>
                <a:spLocks/>
              </p:cNvSpPr>
              <p:nvPr/>
            </p:nvSpPr>
            <p:spPr bwMode="auto">
              <a:xfrm>
                <a:off x="4714" y="1118"/>
                <a:ext cx="97" cy="75"/>
              </a:xfrm>
              <a:custGeom>
                <a:avLst/>
                <a:gdLst>
                  <a:gd name="T0" fmla="*/ 291 w 291"/>
                  <a:gd name="T1" fmla="*/ 0 h 226"/>
                  <a:gd name="T2" fmla="*/ 94 w 291"/>
                  <a:gd name="T3" fmla="*/ 51 h 226"/>
                  <a:gd name="T4" fmla="*/ 145 w 291"/>
                  <a:gd name="T5" fmla="*/ 107 h 226"/>
                  <a:gd name="T6" fmla="*/ 91 w 291"/>
                  <a:gd name="T7" fmla="*/ 159 h 226"/>
                  <a:gd name="T8" fmla="*/ 108 w 291"/>
                  <a:gd name="T9" fmla="*/ 225 h 226"/>
                  <a:gd name="T10" fmla="*/ 0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291" y="0"/>
                    </a:moveTo>
                    <a:lnTo>
                      <a:pt x="94" y="51"/>
                    </a:lnTo>
                    <a:lnTo>
                      <a:pt x="145" y="107"/>
                    </a:lnTo>
                    <a:lnTo>
                      <a:pt x="91" y="159"/>
                    </a:lnTo>
                    <a:lnTo>
                      <a:pt x="108" y="225"/>
                    </a:lnTo>
                    <a:lnTo>
                      <a:pt x="0" y="22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8" name="Freeform 177">
                <a:extLst>
                  <a:ext uri="{FF2B5EF4-FFF2-40B4-BE49-F238E27FC236}">
                    <a16:creationId xmlns:a16="http://schemas.microsoft.com/office/drawing/2014/main" id="{CD3DCF69-0931-46E4-AAA6-8979B03F402F}"/>
                  </a:ext>
                </a:extLst>
              </p:cNvPr>
              <p:cNvSpPr>
                <a:spLocks/>
              </p:cNvSpPr>
              <p:nvPr/>
            </p:nvSpPr>
            <p:spPr bwMode="auto">
              <a:xfrm>
                <a:off x="4709" y="1193"/>
                <a:ext cx="66" cy="241"/>
              </a:xfrm>
              <a:custGeom>
                <a:avLst/>
                <a:gdLst>
                  <a:gd name="T0" fmla="*/ 15 w 197"/>
                  <a:gd name="T1" fmla="*/ 0 h 722"/>
                  <a:gd name="T2" fmla="*/ 0 w 197"/>
                  <a:gd name="T3" fmla="*/ 77 h 722"/>
                  <a:gd name="T4" fmla="*/ 55 w 197"/>
                  <a:gd name="T5" fmla="*/ 197 h 722"/>
                  <a:gd name="T6" fmla="*/ 184 w 197"/>
                  <a:gd name="T7" fmla="*/ 266 h 722"/>
                  <a:gd name="T8" fmla="*/ 197 w 197"/>
                  <a:gd name="T9" fmla="*/ 492 h 722"/>
                  <a:gd name="T10" fmla="*/ 193 w 197"/>
                  <a:gd name="T11" fmla="*/ 555 h 722"/>
                  <a:gd name="T12" fmla="*/ 64 w 197"/>
                  <a:gd name="T13" fmla="*/ 613 h 722"/>
                  <a:gd name="T14" fmla="*/ 69 w 197"/>
                  <a:gd name="T15" fmla="*/ 722 h 7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722">
                    <a:moveTo>
                      <a:pt x="15" y="0"/>
                    </a:moveTo>
                    <a:lnTo>
                      <a:pt x="0" y="77"/>
                    </a:lnTo>
                    <a:lnTo>
                      <a:pt x="55" y="197"/>
                    </a:lnTo>
                    <a:lnTo>
                      <a:pt x="184" y="266"/>
                    </a:lnTo>
                    <a:lnTo>
                      <a:pt x="197" y="492"/>
                    </a:lnTo>
                    <a:lnTo>
                      <a:pt x="193" y="555"/>
                    </a:lnTo>
                    <a:lnTo>
                      <a:pt x="64" y="613"/>
                    </a:lnTo>
                    <a:lnTo>
                      <a:pt x="69" y="72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49" name="Freeform 178">
                <a:extLst>
                  <a:ext uri="{FF2B5EF4-FFF2-40B4-BE49-F238E27FC236}">
                    <a16:creationId xmlns:a16="http://schemas.microsoft.com/office/drawing/2014/main" id="{B266EFAE-FE47-40E5-A150-C46B9186AAD2}"/>
                  </a:ext>
                </a:extLst>
              </p:cNvPr>
              <p:cNvSpPr>
                <a:spLocks/>
              </p:cNvSpPr>
              <p:nvPr/>
            </p:nvSpPr>
            <p:spPr bwMode="auto">
              <a:xfrm>
                <a:off x="4603" y="1430"/>
                <a:ext cx="129" cy="52"/>
              </a:xfrm>
              <a:custGeom>
                <a:avLst/>
                <a:gdLst>
                  <a:gd name="T0" fmla="*/ 389 w 389"/>
                  <a:gd name="T1" fmla="*/ 10 h 155"/>
                  <a:gd name="T2" fmla="*/ 389 w 389"/>
                  <a:gd name="T3" fmla="*/ 11 h 155"/>
                  <a:gd name="T4" fmla="*/ 300 w 389"/>
                  <a:gd name="T5" fmla="*/ 0 h 155"/>
                  <a:gd name="T6" fmla="*/ 192 w 389"/>
                  <a:gd name="T7" fmla="*/ 89 h 155"/>
                  <a:gd name="T8" fmla="*/ 51 w 389"/>
                  <a:gd name="T9" fmla="*/ 110 h 155"/>
                  <a:gd name="T10" fmla="*/ 0 w 389"/>
                  <a:gd name="T11" fmla="*/ 155 h 155"/>
                </a:gdLst>
                <a:ahLst/>
                <a:cxnLst>
                  <a:cxn ang="0">
                    <a:pos x="T0" y="T1"/>
                  </a:cxn>
                  <a:cxn ang="0">
                    <a:pos x="T2" y="T3"/>
                  </a:cxn>
                  <a:cxn ang="0">
                    <a:pos x="T4" y="T5"/>
                  </a:cxn>
                  <a:cxn ang="0">
                    <a:pos x="T6" y="T7"/>
                  </a:cxn>
                  <a:cxn ang="0">
                    <a:pos x="T8" y="T9"/>
                  </a:cxn>
                  <a:cxn ang="0">
                    <a:pos x="T10" y="T11"/>
                  </a:cxn>
                </a:cxnLst>
                <a:rect l="0" t="0" r="r" b="b"/>
                <a:pathLst>
                  <a:path w="389" h="155">
                    <a:moveTo>
                      <a:pt x="389" y="10"/>
                    </a:moveTo>
                    <a:lnTo>
                      <a:pt x="389" y="11"/>
                    </a:lnTo>
                    <a:lnTo>
                      <a:pt x="300" y="0"/>
                    </a:lnTo>
                    <a:lnTo>
                      <a:pt x="192" y="89"/>
                    </a:lnTo>
                    <a:lnTo>
                      <a:pt x="51" y="110"/>
                    </a:lnTo>
                    <a:lnTo>
                      <a:pt x="0" y="15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0" name="Freeform 179">
                <a:extLst>
                  <a:ext uri="{FF2B5EF4-FFF2-40B4-BE49-F238E27FC236}">
                    <a16:creationId xmlns:a16="http://schemas.microsoft.com/office/drawing/2014/main" id="{05BFB7FF-6A9D-47AE-8163-8D61DC402431}"/>
                  </a:ext>
                </a:extLst>
              </p:cNvPr>
              <p:cNvSpPr>
                <a:spLocks/>
              </p:cNvSpPr>
              <p:nvPr/>
            </p:nvSpPr>
            <p:spPr bwMode="auto">
              <a:xfrm>
                <a:off x="4732" y="1434"/>
                <a:ext cx="219" cy="203"/>
              </a:xfrm>
              <a:custGeom>
                <a:avLst/>
                <a:gdLst>
                  <a:gd name="T0" fmla="*/ 0 w 656"/>
                  <a:gd name="T1" fmla="*/ 0 h 610"/>
                  <a:gd name="T2" fmla="*/ 80 w 656"/>
                  <a:gd name="T3" fmla="*/ 16 h 610"/>
                  <a:gd name="T4" fmla="*/ 93 w 656"/>
                  <a:gd name="T5" fmla="*/ 79 h 610"/>
                  <a:gd name="T6" fmla="*/ 153 w 656"/>
                  <a:gd name="T7" fmla="*/ 102 h 610"/>
                  <a:gd name="T8" fmla="*/ 145 w 656"/>
                  <a:gd name="T9" fmla="*/ 169 h 610"/>
                  <a:gd name="T10" fmla="*/ 213 w 656"/>
                  <a:gd name="T11" fmla="*/ 174 h 610"/>
                  <a:gd name="T12" fmla="*/ 253 w 656"/>
                  <a:gd name="T13" fmla="*/ 226 h 610"/>
                  <a:gd name="T14" fmla="*/ 277 w 656"/>
                  <a:gd name="T15" fmla="*/ 297 h 610"/>
                  <a:gd name="T16" fmla="*/ 213 w 656"/>
                  <a:gd name="T17" fmla="*/ 352 h 610"/>
                  <a:gd name="T18" fmla="*/ 266 w 656"/>
                  <a:gd name="T19" fmla="*/ 463 h 610"/>
                  <a:gd name="T20" fmla="*/ 477 w 656"/>
                  <a:gd name="T21" fmla="*/ 508 h 610"/>
                  <a:gd name="T22" fmla="*/ 546 w 656"/>
                  <a:gd name="T23" fmla="*/ 544 h 610"/>
                  <a:gd name="T24" fmla="*/ 546 w 656"/>
                  <a:gd name="T25" fmla="*/ 610 h 610"/>
                  <a:gd name="T26" fmla="*/ 656 w 656"/>
                  <a:gd name="T27" fmla="*/ 56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610">
                    <a:moveTo>
                      <a:pt x="0" y="0"/>
                    </a:moveTo>
                    <a:lnTo>
                      <a:pt x="80" y="16"/>
                    </a:lnTo>
                    <a:lnTo>
                      <a:pt x="93" y="79"/>
                    </a:lnTo>
                    <a:lnTo>
                      <a:pt x="153" y="102"/>
                    </a:lnTo>
                    <a:lnTo>
                      <a:pt x="145" y="169"/>
                    </a:lnTo>
                    <a:lnTo>
                      <a:pt x="213" y="174"/>
                    </a:lnTo>
                    <a:lnTo>
                      <a:pt x="253" y="226"/>
                    </a:lnTo>
                    <a:lnTo>
                      <a:pt x="277" y="297"/>
                    </a:lnTo>
                    <a:lnTo>
                      <a:pt x="213" y="352"/>
                    </a:lnTo>
                    <a:lnTo>
                      <a:pt x="266" y="463"/>
                    </a:lnTo>
                    <a:lnTo>
                      <a:pt x="477" y="508"/>
                    </a:lnTo>
                    <a:lnTo>
                      <a:pt x="546" y="544"/>
                    </a:lnTo>
                    <a:lnTo>
                      <a:pt x="546" y="610"/>
                    </a:lnTo>
                    <a:lnTo>
                      <a:pt x="656" y="56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1" name="Freeform 180">
                <a:extLst>
                  <a:ext uri="{FF2B5EF4-FFF2-40B4-BE49-F238E27FC236}">
                    <a16:creationId xmlns:a16="http://schemas.microsoft.com/office/drawing/2014/main" id="{A84FE72F-9794-49B1-8E6F-0B73DC539FC0}"/>
                  </a:ext>
                </a:extLst>
              </p:cNvPr>
              <p:cNvSpPr>
                <a:spLocks/>
              </p:cNvSpPr>
              <p:nvPr/>
            </p:nvSpPr>
            <p:spPr bwMode="auto">
              <a:xfrm>
                <a:off x="4967" y="1197"/>
                <a:ext cx="91" cy="40"/>
              </a:xfrm>
              <a:custGeom>
                <a:avLst/>
                <a:gdLst>
                  <a:gd name="T0" fmla="*/ 0 w 273"/>
                  <a:gd name="T1" fmla="*/ 120 h 120"/>
                  <a:gd name="T2" fmla="*/ 159 w 273"/>
                  <a:gd name="T3" fmla="*/ 41 h 120"/>
                  <a:gd name="T4" fmla="*/ 228 w 273"/>
                  <a:gd name="T5" fmla="*/ 53 h 120"/>
                  <a:gd name="T6" fmla="*/ 273 w 273"/>
                  <a:gd name="T7" fmla="*/ 0 h 120"/>
                </a:gdLst>
                <a:ahLst/>
                <a:cxnLst>
                  <a:cxn ang="0">
                    <a:pos x="T0" y="T1"/>
                  </a:cxn>
                  <a:cxn ang="0">
                    <a:pos x="T2" y="T3"/>
                  </a:cxn>
                  <a:cxn ang="0">
                    <a:pos x="T4" y="T5"/>
                  </a:cxn>
                  <a:cxn ang="0">
                    <a:pos x="T6" y="T7"/>
                  </a:cxn>
                </a:cxnLst>
                <a:rect l="0" t="0" r="r" b="b"/>
                <a:pathLst>
                  <a:path w="273" h="120">
                    <a:moveTo>
                      <a:pt x="0" y="120"/>
                    </a:moveTo>
                    <a:lnTo>
                      <a:pt x="159" y="41"/>
                    </a:lnTo>
                    <a:lnTo>
                      <a:pt x="228" y="53"/>
                    </a:lnTo>
                    <a:lnTo>
                      <a:pt x="27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2" name="Freeform 181">
                <a:extLst>
                  <a:ext uri="{FF2B5EF4-FFF2-40B4-BE49-F238E27FC236}">
                    <a16:creationId xmlns:a16="http://schemas.microsoft.com/office/drawing/2014/main" id="{E0BA289D-D002-4119-B17F-88C9850E9ABB}"/>
                  </a:ext>
                </a:extLst>
              </p:cNvPr>
              <p:cNvSpPr>
                <a:spLocks/>
              </p:cNvSpPr>
              <p:nvPr/>
            </p:nvSpPr>
            <p:spPr bwMode="auto">
              <a:xfrm>
                <a:off x="4811" y="1118"/>
                <a:ext cx="156" cy="119"/>
              </a:xfrm>
              <a:custGeom>
                <a:avLst/>
                <a:gdLst>
                  <a:gd name="T0" fmla="*/ 467 w 467"/>
                  <a:gd name="T1" fmla="*/ 358 h 358"/>
                  <a:gd name="T2" fmla="*/ 78 w 467"/>
                  <a:gd name="T3" fmla="*/ 119 h 358"/>
                  <a:gd name="T4" fmla="*/ 0 w 467"/>
                  <a:gd name="T5" fmla="*/ 0 h 358"/>
                </a:gdLst>
                <a:ahLst/>
                <a:cxnLst>
                  <a:cxn ang="0">
                    <a:pos x="T0" y="T1"/>
                  </a:cxn>
                  <a:cxn ang="0">
                    <a:pos x="T2" y="T3"/>
                  </a:cxn>
                  <a:cxn ang="0">
                    <a:pos x="T4" y="T5"/>
                  </a:cxn>
                </a:cxnLst>
                <a:rect l="0" t="0" r="r" b="b"/>
                <a:pathLst>
                  <a:path w="467" h="358">
                    <a:moveTo>
                      <a:pt x="467" y="358"/>
                    </a:moveTo>
                    <a:lnTo>
                      <a:pt x="78" y="11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3" name="Freeform 182">
                <a:extLst>
                  <a:ext uri="{FF2B5EF4-FFF2-40B4-BE49-F238E27FC236}">
                    <a16:creationId xmlns:a16="http://schemas.microsoft.com/office/drawing/2014/main" id="{7FBC30B4-5212-4A0E-B6F6-F8195DF6E6E6}"/>
                  </a:ext>
                </a:extLst>
              </p:cNvPr>
              <p:cNvSpPr>
                <a:spLocks/>
              </p:cNvSpPr>
              <p:nvPr/>
            </p:nvSpPr>
            <p:spPr bwMode="auto">
              <a:xfrm>
                <a:off x="4948" y="1237"/>
                <a:ext cx="159" cy="227"/>
              </a:xfrm>
              <a:custGeom>
                <a:avLst/>
                <a:gdLst>
                  <a:gd name="T0" fmla="*/ 476 w 476"/>
                  <a:gd name="T1" fmla="*/ 682 h 682"/>
                  <a:gd name="T2" fmla="*/ 476 w 476"/>
                  <a:gd name="T3" fmla="*/ 681 h 682"/>
                  <a:gd name="T4" fmla="*/ 446 w 476"/>
                  <a:gd name="T5" fmla="*/ 623 h 682"/>
                  <a:gd name="T6" fmla="*/ 386 w 476"/>
                  <a:gd name="T7" fmla="*/ 647 h 682"/>
                  <a:gd name="T8" fmla="*/ 380 w 476"/>
                  <a:gd name="T9" fmla="*/ 575 h 682"/>
                  <a:gd name="T10" fmla="*/ 254 w 476"/>
                  <a:gd name="T11" fmla="*/ 468 h 682"/>
                  <a:gd name="T12" fmla="*/ 295 w 476"/>
                  <a:gd name="T13" fmla="*/ 272 h 682"/>
                  <a:gd name="T14" fmla="*/ 0 w 476"/>
                  <a:gd name="T15" fmla="*/ 54 h 682"/>
                  <a:gd name="T16" fmla="*/ 56 w 476"/>
                  <a:gd name="T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682">
                    <a:moveTo>
                      <a:pt x="476" y="682"/>
                    </a:moveTo>
                    <a:lnTo>
                      <a:pt x="476" y="681"/>
                    </a:lnTo>
                    <a:lnTo>
                      <a:pt x="446" y="623"/>
                    </a:lnTo>
                    <a:lnTo>
                      <a:pt x="386" y="647"/>
                    </a:lnTo>
                    <a:lnTo>
                      <a:pt x="380" y="575"/>
                    </a:lnTo>
                    <a:lnTo>
                      <a:pt x="254" y="468"/>
                    </a:lnTo>
                    <a:lnTo>
                      <a:pt x="295" y="272"/>
                    </a:lnTo>
                    <a:lnTo>
                      <a:pt x="0" y="54"/>
                    </a:lnTo>
                    <a:lnTo>
                      <a:pt x="56"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4" name="Freeform 183">
                <a:extLst>
                  <a:ext uri="{FF2B5EF4-FFF2-40B4-BE49-F238E27FC236}">
                    <a16:creationId xmlns:a16="http://schemas.microsoft.com/office/drawing/2014/main" id="{10836675-02CB-49B2-99BB-EF881B48232C}"/>
                  </a:ext>
                </a:extLst>
              </p:cNvPr>
              <p:cNvSpPr>
                <a:spLocks/>
              </p:cNvSpPr>
              <p:nvPr/>
            </p:nvSpPr>
            <p:spPr bwMode="auto">
              <a:xfrm>
                <a:off x="4951" y="1464"/>
                <a:ext cx="158" cy="158"/>
              </a:xfrm>
              <a:custGeom>
                <a:avLst/>
                <a:gdLst>
                  <a:gd name="T0" fmla="*/ 468 w 473"/>
                  <a:gd name="T1" fmla="*/ 0 h 474"/>
                  <a:gd name="T2" fmla="*/ 473 w 473"/>
                  <a:gd name="T3" fmla="*/ 33 h 474"/>
                  <a:gd name="T4" fmla="*/ 421 w 473"/>
                  <a:gd name="T5" fmla="*/ 106 h 474"/>
                  <a:gd name="T6" fmla="*/ 356 w 473"/>
                  <a:gd name="T7" fmla="*/ 98 h 474"/>
                  <a:gd name="T8" fmla="*/ 307 w 473"/>
                  <a:gd name="T9" fmla="*/ 154 h 474"/>
                  <a:gd name="T10" fmla="*/ 300 w 473"/>
                  <a:gd name="T11" fmla="*/ 345 h 474"/>
                  <a:gd name="T12" fmla="*/ 229 w 473"/>
                  <a:gd name="T13" fmla="*/ 368 h 474"/>
                  <a:gd name="T14" fmla="*/ 179 w 473"/>
                  <a:gd name="T15" fmla="*/ 327 h 474"/>
                  <a:gd name="T16" fmla="*/ 28 w 473"/>
                  <a:gd name="T17" fmla="*/ 416 h 474"/>
                  <a:gd name="T18" fmla="*/ 0 w 473"/>
                  <a:gd name="T1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 h="474">
                    <a:moveTo>
                      <a:pt x="468" y="0"/>
                    </a:moveTo>
                    <a:lnTo>
                      <a:pt x="473" y="33"/>
                    </a:lnTo>
                    <a:lnTo>
                      <a:pt x="421" y="106"/>
                    </a:lnTo>
                    <a:lnTo>
                      <a:pt x="356" y="98"/>
                    </a:lnTo>
                    <a:lnTo>
                      <a:pt x="307" y="154"/>
                    </a:lnTo>
                    <a:lnTo>
                      <a:pt x="300" y="345"/>
                    </a:lnTo>
                    <a:lnTo>
                      <a:pt x="229" y="368"/>
                    </a:lnTo>
                    <a:lnTo>
                      <a:pt x="179" y="327"/>
                    </a:lnTo>
                    <a:lnTo>
                      <a:pt x="28" y="416"/>
                    </a:lnTo>
                    <a:lnTo>
                      <a:pt x="0" y="47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5" name="Freeform 184">
                <a:extLst>
                  <a:ext uri="{FF2B5EF4-FFF2-40B4-BE49-F238E27FC236}">
                    <a16:creationId xmlns:a16="http://schemas.microsoft.com/office/drawing/2014/main" id="{362E5F91-DA0D-4D35-93AD-02BA1B65DDFF}"/>
                  </a:ext>
                </a:extLst>
              </p:cNvPr>
              <p:cNvSpPr>
                <a:spLocks/>
              </p:cNvSpPr>
              <p:nvPr/>
            </p:nvSpPr>
            <p:spPr bwMode="auto">
              <a:xfrm>
                <a:off x="4952" y="1610"/>
                <a:ext cx="51" cy="152"/>
              </a:xfrm>
              <a:custGeom>
                <a:avLst/>
                <a:gdLst>
                  <a:gd name="T0" fmla="*/ 0 w 154"/>
                  <a:gd name="T1" fmla="*/ 38 h 457"/>
                  <a:gd name="T2" fmla="*/ 62 w 154"/>
                  <a:gd name="T3" fmla="*/ 0 h 457"/>
                  <a:gd name="T4" fmla="*/ 108 w 154"/>
                  <a:gd name="T5" fmla="*/ 70 h 457"/>
                  <a:gd name="T6" fmla="*/ 112 w 154"/>
                  <a:gd name="T7" fmla="*/ 144 h 457"/>
                  <a:gd name="T8" fmla="*/ 4 w 154"/>
                  <a:gd name="T9" fmla="*/ 237 h 457"/>
                  <a:gd name="T10" fmla="*/ 64 w 154"/>
                  <a:gd name="T11" fmla="*/ 270 h 457"/>
                  <a:gd name="T12" fmla="*/ 154 w 154"/>
                  <a:gd name="T13" fmla="*/ 457 h 457"/>
                </a:gdLst>
                <a:ahLst/>
                <a:cxnLst>
                  <a:cxn ang="0">
                    <a:pos x="T0" y="T1"/>
                  </a:cxn>
                  <a:cxn ang="0">
                    <a:pos x="T2" y="T3"/>
                  </a:cxn>
                  <a:cxn ang="0">
                    <a:pos x="T4" y="T5"/>
                  </a:cxn>
                  <a:cxn ang="0">
                    <a:pos x="T6" y="T7"/>
                  </a:cxn>
                  <a:cxn ang="0">
                    <a:pos x="T8" y="T9"/>
                  </a:cxn>
                  <a:cxn ang="0">
                    <a:pos x="T10" y="T11"/>
                  </a:cxn>
                  <a:cxn ang="0">
                    <a:pos x="T12" y="T13"/>
                  </a:cxn>
                </a:cxnLst>
                <a:rect l="0" t="0" r="r" b="b"/>
                <a:pathLst>
                  <a:path w="154" h="457">
                    <a:moveTo>
                      <a:pt x="0" y="38"/>
                    </a:moveTo>
                    <a:lnTo>
                      <a:pt x="62" y="0"/>
                    </a:lnTo>
                    <a:lnTo>
                      <a:pt x="108" y="70"/>
                    </a:lnTo>
                    <a:lnTo>
                      <a:pt x="112" y="144"/>
                    </a:lnTo>
                    <a:lnTo>
                      <a:pt x="4" y="237"/>
                    </a:lnTo>
                    <a:lnTo>
                      <a:pt x="64" y="270"/>
                    </a:lnTo>
                    <a:lnTo>
                      <a:pt x="154" y="45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6" name="Line 185">
                <a:extLst>
                  <a:ext uri="{FF2B5EF4-FFF2-40B4-BE49-F238E27FC236}">
                    <a16:creationId xmlns:a16="http://schemas.microsoft.com/office/drawing/2014/main" id="{77B6FEC7-895E-4C20-9EE9-4E4505C70F15}"/>
                  </a:ext>
                </a:extLst>
              </p:cNvPr>
              <p:cNvSpPr>
                <a:spLocks noChangeShapeType="1"/>
              </p:cNvSpPr>
              <p:nvPr/>
            </p:nvSpPr>
            <p:spPr bwMode="auto">
              <a:xfrm>
                <a:off x="4951" y="1622"/>
                <a:ext cx="1"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7" name="Line 186">
                <a:extLst>
                  <a:ext uri="{FF2B5EF4-FFF2-40B4-BE49-F238E27FC236}">
                    <a16:creationId xmlns:a16="http://schemas.microsoft.com/office/drawing/2014/main" id="{1F87DC5B-3F3D-4D7A-960B-1B33B8D9BA8D}"/>
                  </a:ext>
                </a:extLst>
              </p:cNvPr>
              <p:cNvSpPr>
                <a:spLocks noChangeShapeType="1"/>
              </p:cNvSpPr>
              <p:nvPr/>
            </p:nvSpPr>
            <p:spPr bwMode="auto">
              <a:xfrm>
                <a:off x="4951" y="1622"/>
                <a:ext cx="1" cy="0"/>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8" name="Freeform 187">
                <a:extLst>
                  <a:ext uri="{FF2B5EF4-FFF2-40B4-BE49-F238E27FC236}">
                    <a16:creationId xmlns:a16="http://schemas.microsoft.com/office/drawing/2014/main" id="{BBA9C707-E65F-4433-A355-C13B6C2F2231}"/>
                  </a:ext>
                </a:extLst>
              </p:cNvPr>
              <p:cNvSpPr>
                <a:spLocks/>
              </p:cNvSpPr>
              <p:nvPr/>
            </p:nvSpPr>
            <p:spPr bwMode="auto">
              <a:xfrm>
                <a:off x="5062" y="1778"/>
                <a:ext cx="175" cy="326"/>
              </a:xfrm>
              <a:custGeom>
                <a:avLst/>
                <a:gdLst>
                  <a:gd name="T0" fmla="*/ 462 w 523"/>
                  <a:gd name="T1" fmla="*/ 976 h 976"/>
                  <a:gd name="T2" fmla="*/ 463 w 523"/>
                  <a:gd name="T3" fmla="*/ 973 h 976"/>
                  <a:gd name="T4" fmla="*/ 392 w 523"/>
                  <a:gd name="T5" fmla="*/ 904 h 976"/>
                  <a:gd name="T6" fmla="*/ 475 w 523"/>
                  <a:gd name="T7" fmla="*/ 734 h 976"/>
                  <a:gd name="T8" fmla="*/ 523 w 523"/>
                  <a:gd name="T9" fmla="*/ 681 h 976"/>
                  <a:gd name="T10" fmla="*/ 426 w 523"/>
                  <a:gd name="T11" fmla="*/ 588 h 976"/>
                  <a:gd name="T12" fmla="*/ 361 w 523"/>
                  <a:gd name="T13" fmla="*/ 577 h 976"/>
                  <a:gd name="T14" fmla="*/ 229 w 523"/>
                  <a:gd name="T15" fmla="*/ 345 h 976"/>
                  <a:gd name="T16" fmla="*/ 158 w 523"/>
                  <a:gd name="T17" fmla="*/ 363 h 976"/>
                  <a:gd name="T18" fmla="*/ 123 w 523"/>
                  <a:gd name="T19" fmla="*/ 305 h 976"/>
                  <a:gd name="T20" fmla="*/ 77 w 523"/>
                  <a:gd name="T21" fmla="*/ 354 h 976"/>
                  <a:gd name="T22" fmla="*/ 50 w 523"/>
                  <a:gd name="T23" fmla="*/ 297 h 976"/>
                  <a:gd name="T24" fmla="*/ 119 w 523"/>
                  <a:gd name="T25" fmla="*/ 178 h 976"/>
                  <a:gd name="T26" fmla="*/ 0 w 523"/>
                  <a:gd name="T2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 h="976">
                    <a:moveTo>
                      <a:pt x="462" y="976"/>
                    </a:moveTo>
                    <a:lnTo>
                      <a:pt x="463" y="973"/>
                    </a:lnTo>
                    <a:lnTo>
                      <a:pt x="392" y="904"/>
                    </a:lnTo>
                    <a:lnTo>
                      <a:pt x="475" y="734"/>
                    </a:lnTo>
                    <a:lnTo>
                      <a:pt x="523" y="681"/>
                    </a:lnTo>
                    <a:lnTo>
                      <a:pt x="426" y="588"/>
                    </a:lnTo>
                    <a:lnTo>
                      <a:pt x="361" y="577"/>
                    </a:lnTo>
                    <a:lnTo>
                      <a:pt x="229" y="345"/>
                    </a:lnTo>
                    <a:lnTo>
                      <a:pt x="158" y="363"/>
                    </a:lnTo>
                    <a:lnTo>
                      <a:pt x="123" y="305"/>
                    </a:lnTo>
                    <a:lnTo>
                      <a:pt x="77" y="354"/>
                    </a:lnTo>
                    <a:lnTo>
                      <a:pt x="50" y="297"/>
                    </a:lnTo>
                    <a:lnTo>
                      <a:pt x="119" y="178"/>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59" name="Freeform 188">
                <a:extLst>
                  <a:ext uri="{FF2B5EF4-FFF2-40B4-BE49-F238E27FC236}">
                    <a16:creationId xmlns:a16="http://schemas.microsoft.com/office/drawing/2014/main" id="{203DB518-57BC-4E88-9498-2A199F3089C5}"/>
                  </a:ext>
                </a:extLst>
              </p:cNvPr>
              <p:cNvSpPr>
                <a:spLocks/>
              </p:cNvSpPr>
              <p:nvPr/>
            </p:nvSpPr>
            <p:spPr bwMode="auto">
              <a:xfrm>
                <a:off x="5003" y="1762"/>
                <a:ext cx="59" cy="16"/>
              </a:xfrm>
              <a:custGeom>
                <a:avLst/>
                <a:gdLst>
                  <a:gd name="T0" fmla="*/ 178 w 178"/>
                  <a:gd name="T1" fmla="*/ 49 h 49"/>
                  <a:gd name="T2" fmla="*/ 53 w 178"/>
                  <a:gd name="T3" fmla="*/ 47 h 49"/>
                  <a:gd name="T4" fmla="*/ 0 w 178"/>
                  <a:gd name="T5" fmla="*/ 0 h 49"/>
                </a:gdLst>
                <a:ahLst/>
                <a:cxnLst>
                  <a:cxn ang="0">
                    <a:pos x="T0" y="T1"/>
                  </a:cxn>
                  <a:cxn ang="0">
                    <a:pos x="T2" y="T3"/>
                  </a:cxn>
                  <a:cxn ang="0">
                    <a:pos x="T4" y="T5"/>
                  </a:cxn>
                </a:cxnLst>
                <a:rect l="0" t="0" r="r" b="b"/>
                <a:pathLst>
                  <a:path w="178" h="49">
                    <a:moveTo>
                      <a:pt x="178" y="49"/>
                    </a:moveTo>
                    <a:lnTo>
                      <a:pt x="53" y="47"/>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0" name="Freeform 189">
                <a:extLst>
                  <a:ext uri="{FF2B5EF4-FFF2-40B4-BE49-F238E27FC236}">
                    <a16:creationId xmlns:a16="http://schemas.microsoft.com/office/drawing/2014/main" id="{3677E21B-32E0-4ED1-99E5-E6E5C144B1EA}"/>
                  </a:ext>
                </a:extLst>
              </p:cNvPr>
              <p:cNvSpPr>
                <a:spLocks/>
              </p:cNvSpPr>
              <p:nvPr/>
            </p:nvSpPr>
            <p:spPr bwMode="auto">
              <a:xfrm>
                <a:off x="4924" y="1762"/>
                <a:ext cx="79" cy="156"/>
              </a:xfrm>
              <a:custGeom>
                <a:avLst/>
                <a:gdLst>
                  <a:gd name="T0" fmla="*/ 236 w 236"/>
                  <a:gd name="T1" fmla="*/ 0 h 468"/>
                  <a:gd name="T2" fmla="*/ 209 w 236"/>
                  <a:gd name="T3" fmla="*/ 30 h 468"/>
                  <a:gd name="T4" fmla="*/ 168 w 236"/>
                  <a:gd name="T5" fmla="*/ 219 h 468"/>
                  <a:gd name="T6" fmla="*/ 25 w 236"/>
                  <a:gd name="T7" fmla="*/ 374 h 468"/>
                  <a:gd name="T8" fmla="*/ 0 w 236"/>
                  <a:gd name="T9" fmla="*/ 468 h 468"/>
                </a:gdLst>
                <a:ahLst/>
                <a:cxnLst>
                  <a:cxn ang="0">
                    <a:pos x="T0" y="T1"/>
                  </a:cxn>
                  <a:cxn ang="0">
                    <a:pos x="T2" y="T3"/>
                  </a:cxn>
                  <a:cxn ang="0">
                    <a:pos x="T4" y="T5"/>
                  </a:cxn>
                  <a:cxn ang="0">
                    <a:pos x="T6" y="T7"/>
                  </a:cxn>
                  <a:cxn ang="0">
                    <a:pos x="T8" y="T9"/>
                  </a:cxn>
                </a:cxnLst>
                <a:rect l="0" t="0" r="r" b="b"/>
                <a:pathLst>
                  <a:path w="236" h="468">
                    <a:moveTo>
                      <a:pt x="236" y="0"/>
                    </a:moveTo>
                    <a:lnTo>
                      <a:pt x="209" y="30"/>
                    </a:lnTo>
                    <a:lnTo>
                      <a:pt x="168" y="219"/>
                    </a:lnTo>
                    <a:lnTo>
                      <a:pt x="25" y="374"/>
                    </a:lnTo>
                    <a:lnTo>
                      <a:pt x="0" y="46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1" name="Freeform 190">
                <a:extLst>
                  <a:ext uri="{FF2B5EF4-FFF2-40B4-BE49-F238E27FC236}">
                    <a16:creationId xmlns:a16="http://schemas.microsoft.com/office/drawing/2014/main" id="{EAA361F0-2705-40CF-AC78-208F64A685AE}"/>
                  </a:ext>
                </a:extLst>
              </p:cNvPr>
              <p:cNvSpPr>
                <a:spLocks/>
              </p:cNvSpPr>
              <p:nvPr/>
            </p:nvSpPr>
            <p:spPr bwMode="auto">
              <a:xfrm>
                <a:off x="4540" y="1482"/>
                <a:ext cx="72" cy="278"/>
              </a:xfrm>
              <a:custGeom>
                <a:avLst/>
                <a:gdLst>
                  <a:gd name="T0" fmla="*/ 28 w 216"/>
                  <a:gd name="T1" fmla="*/ 833 h 833"/>
                  <a:gd name="T2" fmla="*/ 29 w 216"/>
                  <a:gd name="T3" fmla="*/ 833 h 833"/>
                  <a:gd name="T4" fmla="*/ 0 w 216"/>
                  <a:gd name="T5" fmla="*/ 772 h 833"/>
                  <a:gd name="T6" fmla="*/ 30 w 216"/>
                  <a:gd name="T7" fmla="*/ 586 h 833"/>
                  <a:gd name="T8" fmla="*/ 184 w 216"/>
                  <a:gd name="T9" fmla="*/ 346 h 833"/>
                  <a:gd name="T10" fmla="*/ 144 w 216"/>
                  <a:gd name="T11" fmla="*/ 295 h 833"/>
                  <a:gd name="T12" fmla="*/ 208 w 216"/>
                  <a:gd name="T13" fmla="*/ 245 h 833"/>
                  <a:gd name="T14" fmla="*/ 216 w 216"/>
                  <a:gd name="T15" fmla="*/ 160 h 833"/>
                  <a:gd name="T16" fmla="*/ 145 w 216"/>
                  <a:gd name="T17" fmla="*/ 71 h 833"/>
                  <a:gd name="T18" fmla="*/ 187 w 216"/>
                  <a:gd name="T19"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833">
                    <a:moveTo>
                      <a:pt x="28" y="833"/>
                    </a:moveTo>
                    <a:lnTo>
                      <a:pt x="29" y="833"/>
                    </a:lnTo>
                    <a:lnTo>
                      <a:pt x="0" y="772"/>
                    </a:lnTo>
                    <a:lnTo>
                      <a:pt x="30" y="586"/>
                    </a:lnTo>
                    <a:lnTo>
                      <a:pt x="184" y="346"/>
                    </a:lnTo>
                    <a:lnTo>
                      <a:pt x="144" y="295"/>
                    </a:lnTo>
                    <a:lnTo>
                      <a:pt x="208" y="245"/>
                    </a:lnTo>
                    <a:lnTo>
                      <a:pt x="216" y="160"/>
                    </a:lnTo>
                    <a:lnTo>
                      <a:pt x="145" y="71"/>
                    </a:lnTo>
                    <a:lnTo>
                      <a:pt x="18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2" name="Freeform 191">
                <a:extLst>
                  <a:ext uri="{FF2B5EF4-FFF2-40B4-BE49-F238E27FC236}">
                    <a16:creationId xmlns:a16="http://schemas.microsoft.com/office/drawing/2014/main" id="{41B26188-3C66-480A-949E-036360D11AB6}"/>
                  </a:ext>
                </a:extLst>
              </p:cNvPr>
              <p:cNvSpPr>
                <a:spLocks/>
              </p:cNvSpPr>
              <p:nvPr/>
            </p:nvSpPr>
            <p:spPr bwMode="auto">
              <a:xfrm>
                <a:off x="4550" y="1760"/>
                <a:ext cx="37" cy="86"/>
              </a:xfrm>
              <a:custGeom>
                <a:avLst/>
                <a:gdLst>
                  <a:gd name="T0" fmla="*/ 105 w 113"/>
                  <a:gd name="T1" fmla="*/ 258 h 258"/>
                  <a:gd name="T2" fmla="*/ 105 w 113"/>
                  <a:gd name="T3" fmla="*/ 239 h 258"/>
                  <a:gd name="T4" fmla="*/ 113 w 113"/>
                  <a:gd name="T5" fmla="*/ 167 h 258"/>
                  <a:gd name="T6" fmla="*/ 28 w 113"/>
                  <a:gd name="T7" fmla="*/ 139 h 258"/>
                  <a:gd name="T8" fmla="*/ 0 w 113"/>
                  <a:gd name="T9" fmla="*/ 0 h 258"/>
                </a:gdLst>
                <a:ahLst/>
                <a:cxnLst>
                  <a:cxn ang="0">
                    <a:pos x="T0" y="T1"/>
                  </a:cxn>
                  <a:cxn ang="0">
                    <a:pos x="T2" y="T3"/>
                  </a:cxn>
                  <a:cxn ang="0">
                    <a:pos x="T4" y="T5"/>
                  </a:cxn>
                  <a:cxn ang="0">
                    <a:pos x="T6" y="T7"/>
                  </a:cxn>
                  <a:cxn ang="0">
                    <a:pos x="T8" y="T9"/>
                  </a:cxn>
                </a:cxnLst>
                <a:rect l="0" t="0" r="r" b="b"/>
                <a:pathLst>
                  <a:path w="113" h="258">
                    <a:moveTo>
                      <a:pt x="105" y="258"/>
                    </a:moveTo>
                    <a:lnTo>
                      <a:pt x="105" y="239"/>
                    </a:lnTo>
                    <a:lnTo>
                      <a:pt x="113" y="167"/>
                    </a:lnTo>
                    <a:lnTo>
                      <a:pt x="28" y="13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3" name="Freeform 192">
                <a:extLst>
                  <a:ext uri="{FF2B5EF4-FFF2-40B4-BE49-F238E27FC236}">
                    <a16:creationId xmlns:a16="http://schemas.microsoft.com/office/drawing/2014/main" id="{3F7C1A7B-FDE1-4B8D-9320-AE651ABE9268}"/>
                  </a:ext>
                </a:extLst>
              </p:cNvPr>
              <p:cNvSpPr>
                <a:spLocks/>
              </p:cNvSpPr>
              <p:nvPr/>
            </p:nvSpPr>
            <p:spPr bwMode="auto">
              <a:xfrm>
                <a:off x="4585" y="1846"/>
                <a:ext cx="339" cy="115"/>
              </a:xfrm>
              <a:custGeom>
                <a:avLst/>
                <a:gdLst>
                  <a:gd name="T0" fmla="*/ 1019 w 1019"/>
                  <a:gd name="T1" fmla="*/ 217 h 347"/>
                  <a:gd name="T2" fmla="*/ 1019 w 1019"/>
                  <a:gd name="T3" fmla="*/ 216 h 347"/>
                  <a:gd name="T4" fmla="*/ 673 w 1019"/>
                  <a:gd name="T5" fmla="*/ 250 h 347"/>
                  <a:gd name="T6" fmla="*/ 472 w 1019"/>
                  <a:gd name="T7" fmla="*/ 347 h 347"/>
                  <a:gd name="T8" fmla="*/ 343 w 1019"/>
                  <a:gd name="T9" fmla="*/ 201 h 347"/>
                  <a:gd name="T10" fmla="*/ 216 w 1019"/>
                  <a:gd name="T11" fmla="*/ 158 h 347"/>
                  <a:gd name="T12" fmla="*/ 185 w 1019"/>
                  <a:gd name="T13" fmla="*/ 98 h 347"/>
                  <a:gd name="T14" fmla="*/ 56 w 1019"/>
                  <a:gd name="T15" fmla="*/ 59 h 347"/>
                  <a:gd name="T16" fmla="*/ 0 w 1019"/>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9" h="347">
                    <a:moveTo>
                      <a:pt x="1019" y="217"/>
                    </a:moveTo>
                    <a:lnTo>
                      <a:pt x="1019" y="216"/>
                    </a:lnTo>
                    <a:lnTo>
                      <a:pt x="673" y="250"/>
                    </a:lnTo>
                    <a:lnTo>
                      <a:pt x="472" y="347"/>
                    </a:lnTo>
                    <a:lnTo>
                      <a:pt x="343" y="201"/>
                    </a:lnTo>
                    <a:lnTo>
                      <a:pt x="216" y="158"/>
                    </a:lnTo>
                    <a:lnTo>
                      <a:pt x="185" y="98"/>
                    </a:lnTo>
                    <a:lnTo>
                      <a:pt x="56" y="5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4" name="Freeform 193">
                <a:extLst>
                  <a:ext uri="{FF2B5EF4-FFF2-40B4-BE49-F238E27FC236}">
                    <a16:creationId xmlns:a16="http://schemas.microsoft.com/office/drawing/2014/main" id="{12BA698B-D5C3-4709-876F-FC1B0752CACB}"/>
                  </a:ext>
                </a:extLst>
              </p:cNvPr>
              <p:cNvSpPr>
                <a:spLocks/>
              </p:cNvSpPr>
              <p:nvPr/>
            </p:nvSpPr>
            <p:spPr bwMode="auto">
              <a:xfrm>
                <a:off x="4555" y="1848"/>
                <a:ext cx="21" cy="13"/>
              </a:xfrm>
              <a:custGeom>
                <a:avLst/>
                <a:gdLst>
                  <a:gd name="T0" fmla="*/ 62 w 62"/>
                  <a:gd name="T1" fmla="*/ 0 h 39"/>
                  <a:gd name="T2" fmla="*/ 1 w 62"/>
                  <a:gd name="T3" fmla="*/ 39 h 39"/>
                  <a:gd name="T4" fmla="*/ 0 w 62"/>
                  <a:gd name="T5" fmla="*/ 8 h 39"/>
                  <a:gd name="T6" fmla="*/ 62 w 62"/>
                  <a:gd name="T7" fmla="*/ 0 h 39"/>
                </a:gdLst>
                <a:ahLst/>
                <a:cxnLst>
                  <a:cxn ang="0">
                    <a:pos x="T0" y="T1"/>
                  </a:cxn>
                  <a:cxn ang="0">
                    <a:pos x="T2" y="T3"/>
                  </a:cxn>
                  <a:cxn ang="0">
                    <a:pos x="T4" y="T5"/>
                  </a:cxn>
                  <a:cxn ang="0">
                    <a:pos x="T6" y="T7"/>
                  </a:cxn>
                </a:cxnLst>
                <a:rect l="0" t="0" r="r" b="b"/>
                <a:pathLst>
                  <a:path w="62" h="39">
                    <a:moveTo>
                      <a:pt x="62" y="0"/>
                    </a:moveTo>
                    <a:lnTo>
                      <a:pt x="1" y="39"/>
                    </a:lnTo>
                    <a:lnTo>
                      <a:pt x="0" y="8"/>
                    </a:lnTo>
                    <a:lnTo>
                      <a:pt x="62"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5" name="Line 194">
                <a:extLst>
                  <a:ext uri="{FF2B5EF4-FFF2-40B4-BE49-F238E27FC236}">
                    <a16:creationId xmlns:a16="http://schemas.microsoft.com/office/drawing/2014/main" id="{FC40454E-45C5-4AEE-927F-7AE474F53955}"/>
                  </a:ext>
                </a:extLst>
              </p:cNvPr>
              <p:cNvSpPr>
                <a:spLocks noChangeShapeType="1"/>
              </p:cNvSpPr>
              <p:nvPr/>
            </p:nvSpPr>
            <p:spPr bwMode="auto">
              <a:xfrm flipV="1">
                <a:off x="4576" y="1846"/>
                <a:ext cx="9" cy="2"/>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6" name="Freeform 195">
                <a:extLst>
                  <a:ext uri="{FF2B5EF4-FFF2-40B4-BE49-F238E27FC236}">
                    <a16:creationId xmlns:a16="http://schemas.microsoft.com/office/drawing/2014/main" id="{A5017DAD-9545-481F-B4B1-EEF86CEBFDDB}"/>
                  </a:ext>
                </a:extLst>
              </p:cNvPr>
              <p:cNvSpPr>
                <a:spLocks/>
              </p:cNvSpPr>
              <p:nvPr/>
            </p:nvSpPr>
            <p:spPr bwMode="auto">
              <a:xfrm>
                <a:off x="4402" y="1861"/>
                <a:ext cx="154" cy="201"/>
              </a:xfrm>
              <a:custGeom>
                <a:avLst/>
                <a:gdLst>
                  <a:gd name="T0" fmla="*/ 0 w 462"/>
                  <a:gd name="T1" fmla="*/ 539 h 604"/>
                  <a:gd name="T2" fmla="*/ 161 w 462"/>
                  <a:gd name="T3" fmla="*/ 604 h 604"/>
                  <a:gd name="T4" fmla="*/ 419 w 462"/>
                  <a:gd name="T5" fmla="*/ 472 h 604"/>
                  <a:gd name="T6" fmla="*/ 405 w 462"/>
                  <a:gd name="T7" fmla="*/ 407 h 604"/>
                  <a:gd name="T8" fmla="*/ 448 w 462"/>
                  <a:gd name="T9" fmla="*/ 357 h 604"/>
                  <a:gd name="T10" fmla="*/ 355 w 462"/>
                  <a:gd name="T11" fmla="*/ 198 h 604"/>
                  <a:gd name="T12" fmla="*/ 405 w 462"/>
                  <a:gd name="T13" fmla="*/ 158 h 604"/>
                  <a:gd name="T14" fmla="*/ 396 w 462"/>
                  <a:gd name="T15" fmla="*/ 22 h 604"/>
                  <a:gd name="T16" fmla="*/ 462 w 462"/>
                  <a:gd name="T17"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604">
                    <a:moveTo>
                      <a:pt x="0" y="539"/>
                    </a:moveTo>
                    <a:lnTo>
                      <a:pt x="161" y="604"/>
                    </a:lnTo>
                    <a:lnTo>
                      <a:pt x="419" y="472"/>
                    </a:lnTo>
                    <a:lnTo>
                      <a:pt x="405" y="407"/>
                    </a:lnTo>
                    <a:lnTo>
                      <a:pt x="448" y="357"/>
                    </a:lnTo>
                    <a:lnTo>
                      <a:pt x="355" y="198"/>
                    </a:lnTo>
                    <a:lnTo>
                      <a:pt x="405" y="158"/>
                    </a:lnTo>
                    <a:lnTo>
                      <a:pt x="396" y="22"/>
                    </a:lnTo>
                    <a:lnTo>
                      <a:pt x="462"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7" name="Freeform 196">
                <a:extLst>
                  <a:ext uri="{FF2B5EF4-FFF2-40B4-BE49-F238E27FC236}">
                    <a16:creationId xmlns:a16="http://schemas.microsoft.com/office/drawing/2014/main" id="{495F477C-2614-4081-97AA-3BCADF221A46}"/>
                  </a:ext>
                </a:extLst>
              </p:cNvPr>
              <p:cNvSpPr>
                <a:spLocks/>
              </p:cNvSpPr>
              <p:nvPr/>
            </p:nvSpPr>
            <p:spPr bwMode="auto">
              <a:xfrm>
                <a:off x="4402" y="2041"/>
                <a:ext cx="124" cy="221"/>
              </a:xfrm>
              <a:custGeom>
                <a:avLst/>
                <a:gdLst>
                  <a:gd name="T0" fmla="*/ 276 w 372"/>
                  <a:gd name="T1" fmla="*/ 665 h 665"/>
                  <a:gd name="T2" fmla="*/ 361 w 372"/>
                  <a:gd name="T3" fmla="*/ 558 h 665"/>
                  <a:gd name="T4" fmla="*/ 372 w 372"/>
                  <a:gd name="T5" fmla="*/ 431 h 665"/>
                  <a:gd name="T6" fmla="*/ 334 w 372"/>
                  <a:gd name="T7" fmla="*/ 378 h 665"/>
                  <a:gd name="T8" fmla="*/ 154 w 372"/>
                  <a:gd name="T9" fmla="*/ 310 h 665"/>
                  <a:gd name="T10" fmla="*/ 0 w 372"/>
                  <a:gd name="T11" fmla="*/ 0 h 665"/>
                </a:gdLst>
                <a:ahLst/>
                <a:cxnLst>
                  <a:cxn ang="0">
                    <a:pos x="T0" y="T1"/>
                  </a:cxn>
                  <a:cxn ang="0">
                    <a:pos x="T2" y="T3"/>
                  </a:cxn>
                  <a:cxn ang="0">
                    <a:pos x="T4" y="T5"/>
                  </a:cxn>
                  <a:cxn ang="0">
                    <a:pos x="T6" y="T7"/>
                  </a:cxn>
                  <a:cxn ang="0">
                    <a:pos x="T8" y="T9"/>
                  </a:cxn>
                  <a:cxn ang="0">
                    <a:pos x="T10" y="T11"/>
                  </a:cxn>
                </a:cxnLst>
                <a:rect l="0" t="0" r="r" b="b"/>
                <a:pathLst>
                  <a:path w="372" h="665">
                    <a:moveTo>
                      <a:pt x="276" y="665"/>
                    </a:moveTo>
                    <a:lnTo>
                      <a:pt x="361" y="558"/>
                    </a:lnTo>
                    <a:lnTo>
                      <a:pt x="372" y="431"/>
                    </a:lnTo>
                    <a:lnTo>
                      <a:pt x="334" y="378"/>
                    </a:lnTo>
                    <a:lnTo>
                      <a:pt x="154" y="310"/>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8" name="Freeform 197">
                <a:extLst>
                  <a:ext uri="{FF2B5EF4-FFF2-40B4-BE49-F238E27FC236}">
                    <a16:creationId xmlns:a16="http://schemas.microsoft.com/office/drawing/2014/main" id="{153523CD-C7EE-4F5A-9A21-1377BF0483B1}"/>
                  </a:ext>
                </a:extLst>
              </p:cNvPr>
              <p:cNvSpPr>
                <a:spLocks/>
              </p:cNvSpPr>
              <p:nvPr/>
            </p:nvSpPr>
            <p:spPr bwMode="auto">
              <a:xfrm>
                <a:off x="4924" y="1918"/>
                <a:ext cx="67" cy="250"/>
              </a:xfrm>
              <a:custGeom>
                <a:avLst/>
                <a:gdLst>
                  <a:gd name="T0" fmla="*/ 0 w 200"/>
                  <a:gd name="T1" fmla="*/ 0 h 751"/>
                  <a:gd name="T2" fmla="*/ 10 w 200"/>
                  <a:gd name="T3" fmla="*/ 68 h 751"/>
                  <a:gd name="T4" fmla="*/ 200 w 200"/>
                  <a:gd name="T5" fmla="*/ 168 h 751"/>
                  <a:gd name="T6" fmla="*/ 85 w 200"/>
                  <a:gd name="T7" fmla="*/ 254 h 751"/>
                  <a:gd name="T8" fmla="*/ 143 w 200"/>
                  <a:gd name="T9" fmla="*/ 291 h 751"/>
                  <a:gd name="T10" fmla="*/ 192 w 200"/>
                  <a:gd name="T11" fmla="*/ 491 h 751"/>
                  <a:gd name="T12" fmla="*/ 128 w 200"/>
                  <a:gd name="T13" fmla="*/ 605 h 751"/>
                  <a:gd name="T14" fmla="*/ 146 w 200"/>
                  <a:gd name="T15" fmla="*/ 726 h 751"/>
                  <a:gd name="T16" fmla="*/ 83 w 200"/>
                  <a:gd name="T17"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751">
                    <a:moveTo>
                      <a:pt x="0" y="0"/>
                    </a:moveTo>
                    <a:lnTo>
                      <a:pt x="10" y="68"/>
                    </a:lnTo>
                    <a:lnTo>
                      <a:pt x="200" y="168"/>
                    </a:lnTo>
                    <a:lnTo>
                      <a:pt x="85" y="254"/>
                    </a:lnTo>
                    <a:lnTo>
                      <a:pt x="143" y="291"/>
                    </a:lnTo>
                    <a:lnTo>
                      <a:pt x="192" y="491"/>
                    </a:lnTo>
                    <a:lnTo>
                      <a:pt x="128" y="605"/>
                    </a:lnTo>
                    <a:lnTo>
                      <a:pt x="146" y="726"/>
                    </a:lnTo>
                    <a:lnTo>
                      <a:pt x="83" y="75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69" name="Freeform 198">
                <a:extLst>
                  <a:ext uri="{FF2B5EF4-FFF2-40B4-BE49-F238E27FC236}">
                    <a16:creationId xmlns:a16="http://schemas.microsoft.com/office/drawing/2014/main" id="{6108F6F8-8E4F-4E40-907B-2936AE66BE34}"/>
                  </a:ext>
                </a:extLst>
              </p:cNvPr>
              <p:cNvSpPr>
                <a:spLocks/>
              </p:cNvSpPr>
              <p:nvPr/>
            </p:nvSpPr>
            <p:spPr bwMode="auto">
              <a:xfrm>
                <a:off x="4783" y="2142"/>
                <a:ext cx="169" cy="160"/>
              </a:xfrm>
              <a:custGeom>
                <a:avLst/>
                <a:gdLst>
                  <a:gd name="T0" fmla="*/ 506 w 506"/>
                  <a:gd name="T1" fmla="*/ 80 h 480"/>
                  <a:gd name="T2" fmla="*/ 394 w 506"/>
                  <a:gd name="T3" fmla="*/ 6 h 480"/>
                  <a:gd name="T4" fmla="*/ 270 w 506"/>
                  <a:gd name="T5" fmla="*/ 34 h 480"/>
                  <a:gd name="T6" fmla="*/ 136 w 506"/>
                  <a:gd name="T7" fmla="*/ 0 h 480"/>
                  <a:gd name="T8" fmla="*/ 0 w 506"/>
                  <a:gd name="T9" fmla="*/ 480 h 480"/>
                </a:gdLst>
                <a:ahLst/>
                <a:cxnLst>
                  <a:cxn ang="0">
                    <a:pos x="T0" y="T1"/>
                  </a:cxn>
                  <a:cxn ang="0">
                    <a:pos x="T2" y="T3"/>
                  </a:cxn>
                  <a:cxn ang="0">
                    <a:pos x="T4" y="T5"/>
                  </a:cxn>
                  <a:cxn ang="0">
                    <a:pos x="T6" y="T7"/>
                  </a:cxn>
                  <a:cxn ang="0">
                    <a:pos x="T8" y="T9"/>
                  </a:cxn>
                </a:cxnLst>
                <a:rect l="0" t="0" r="r" b="b"/>
                <a:pathLst>
                  <a:path w="506" h="480">
                    <a:moveTo>
                      <a:pt x="506" y="80"/>
                    </a:moveTo>
                    <a:lnTo>
                      <a:pt x="394" y="6"/>
                    </a:lnTo>
                    <a:lnTo>
                      <a:pt x="270" y="34"/>
                    </a:lnTo>
                    <a:lnTo>
                      <a:pt x="136" y="0"/>
                    </a:lnTo>
                    <a:lnTo>
                      <a:pt x="0" y="48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0" name="Freeform 199">
                <a:extLst>
                  <a:ext uri="{FF2B5EF4-FFF2-40B4-BE49-F238E27FC236}">
                    <a16:creationId xmlns:a16="http://schemas.microsoft.com/office/drawing/2014/main" id="{DDD89931-71FD-458C-977B-A0E3CBA701FB}"/>
                  </a:ext>
                </a:extLst>
              </p:cNvPr>
              <p:cNvSpPr>
                <a:spLocks/>
              </p:cNvSpPr>
              <p:nvPr/>
            </p:nvSpPr>
            <p:spPr bwMode="auto">
              <a:xfrm>
                <a:off x="4187" y="1657"/>
                <a:ext cx="363" cy="106"/>
              </a:xfrm>
              <a:custGeom>
                <a:avLst/>
                <a:gdLst>
                  <a:gd name="T0" fmla="*/ 1088 w 1088"/>
                  <a:gd name="T1" fmla="*/ 309 h 319"/>
                  <a:gd name="T2" fmla="*/ 960 w 1088"/>
                  <a:gd name="T3" fmla="*/ 319 h 319"/>
                  <a:gd name="T4" fmla="*/ 925 w 1088"/>
                  <a:gd name="T5" fmla="*/ 255 h 319"/>
                  <a:gd name="T6" fmla="*/ 862 w 1088"/>
                  <a:gd name="T7" fmla="*/ 275 h 319"/>
                  <a:gd name="T8" fmla="*/ 840 w 1088"/>
                  <a:gd name="T9" fmla="*/ 191 h 319"/>
                  <a:gd name="T10" fmla="*/ 708 w 1088"/>
                  <a:gd name="T11" fmla="*/ 211 h 319"/>
                  <a:gd name="T12" fmla="*/ 581 w 1088"/>
                  <a:gd name="T13" fmla="*/ 143 h 319"/>
                  <a:gd name="T14" fmla="*/ 492 w 1088"/>
                  <a:gd name="T15" fmla="*/ 14 h 319"/>
                  <a:gd name="T16" fmla="*/ 386 w 1088"/>
                  <a:gd name="T17" fmla="*/ 112 h 319"/>
                  <a:gd name="T18" fmla="*/ 248 w 1088"/>
                  <a:gd name="T19" fmla="*/ 112 h 319"/>
                  <a:gd name="T20" fmla="*/ 77 w 1088"/>
                  <a:gd name="T21" fmla="*/ 1 h 319"/>
                  <a:gd name="T22" fmla="*/ 0 w 1088"/>
                  <a:gd name="T23" fmla="*/ 1 h 319"/>
                  <a:gd name="T24" fmla="*/ 0 w 108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8" h="319">
                    <a:moveTo>
                      <a:pt x="1088" y="309"/>
                    </a:moveTo>
                    <a:lnTo>
                      <a:pt x="960" y="319"/>
                    </a:lnTo>
                    <a:lnTo>
                      <a:pt x="925" y="255"/>
                    </a:lnTo>
                    <a:lnTo>
                      <a:pt x="862" y="275"/>
                    </a:lnTo>
                    <a:lnTo>
                      <a:pt x="840" y="191"/>
                    </a:lnTo>
                    <a:lnTo>
                      <a:pt x="708" y="211"/>
                    </a:lnTo>
                    <a:lnTo>
                      <a:pt x="581" y="143"/>
                    </a:lnTo>
                    <a:lnTo>
                      <a:pt x="492" y="14"/>
                    </a:lnTo>
                    <a:lnTo>
                      <a:pt x="386" y="112"/>
                    </a:lnTo>
                    <a:lnTo>
                      <a:pt x="248" y="112"/>
                    </a:lnTo>
                    <a:lnTo>
                      <a:pt x="77" y="1"/>
                    </a:lnTo>
                    <a:lnTo>
                      <a:pt x="0" y="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1" name="Freeform 200">
                <a:extLst>
                  <a:ext uri="{FF2B5EF4-FFF2-40B4-BE49-F238E27FC236}">
                    <a16:creationId xmlns:a16="http://schemas.microsoft.com/office/drawing/2014/main" id="{04F7DFA8-6A76-4482-9FC3-401B36C6D9D0}"/>
                  </a:ext>
                </a:extLst>
              </p:cNvPr>
              <p:cNvSpPr>
                <a:spLocks/>
              </p:cNvSpPr>
              <p:nvPr/>
            </p:nvSpPr>
            <p:spPr bwMode="auto">
              <a:xfrm>
                <a:off x="3724" y="1461"/>
                <a:ext cx="228" cy="362"/>
              </a:xfrm>
              <a:custGeom>
                <a:avLst/>
                <a:gdLst>
                  <a:gd name="T0" fmla="*/ 0 w 685"/>
                  <a:gd name="T1" fmla="*/ 0 h 1085"/>
                  <a:gd name="T2" fmla="*/ 57 w 685"/>
                  <a:gd name="T3" fmla="*/ 164 h 1085"/>
                  <a:gd name="T4" fmla="*/ 16 w 685"/>
                  <a:gd name="T5" fmla="*/ 236 h 1085"/>
                  <a:gd name="T6" fmla="*/ 55 w 685"/>
                  <a:gd name="T7" fmla="*/ 365 h 1085"/>
                  <a:gd name="T8" fmla="*/ 124 w 685"/>
                  <a:gd name="T9" fmla="*/ 336 h 1085"/>
                  <a:gd name="T10" fmla="*/ 180 w 685"/>
                  <a:gd name="T11" fmla="*/ 370 h 1085"/>
                  <a:gd name="T12" fmla="*/ 205 w 685"/>
                  <a:gd name="T13" fmla="*/ 456 h 1085"/>
                  <a:gd name="T14" fmla="*/ 272 w 685"/>
                  <a:gd name="T15" fmla="*/ 470 h 1085"/>
                  <a:gd name="T16" fmla="*/ 314 w 685"/>
                  <a:gd name="T17" fmla="*/ 419 h 1085"/>
                  <a:gd name="T18" fmla="*/ 664 w 685"/>
                  <a:gd name="T19" fmla="*/ 454 h 1085"/>
                  <a:gd name="T20" fmla="*/ 683 w 685"/>
                  <a:gd name="T21" fmla="*/ 515 h 1085"/>
                  <a:gd name="T22" fmla="*/ 567 w 685"/>
                  <a:gd name="T23" fmla="*/ 569 h 1085"/>
                  <a:gd name="T24" fmla="*/ 685 w 685"/>
                  <a:gd name="T25" fmla="*/ 744 h 1085"/>
                  <a:gd name="T26" fmla="*/ 550 w 685"/>
                  <a:gd name="T27" fmla="*/ 839 h 1085"/>
                  <a:gd name="T28" fmla="*/ 598 w 685"/>
                  <a:gd name="T29" fmla="*/ 973 h 1085"/>
                  <a:gd name="T30" fmla="*/ 375 w 685"/>
                  <a:gd name="T31" fmla="*/ 1019 h 1085"/>
                  <a:gd name="T32" fmla="*/ 360 w 685"/>
                  <a:gd name="T33" fmla="*/ 1085 h 1085"/>
                  <a:gd name="T34" fmla="*/ 296 w 685"/>
                  <a:gd name="T35" fmla="*/ 1082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5" h="1085">
                    <a:moveTo>
                      <a:pt x="0" y="0"/>
                    </a:moveTo>
                    <a:lnTo>
                      <a:pt x="57" y="164"/>
                    </a:lnTo>
                    <a:lnTo>
                      <a:pt x="16" y="236"/>
                    </a:lnTo>
                    <a:lnTo>
                      <a:pt x="55" y="365"/>
                    </a:lnTo>
                    <a:lnTo>
                      <a:pt x="124" y="336"/>
                    </a:lnTo>
                    <a:lnTo>
                      <a:pt x="180" y="370"/>
                    </a:lnTo>
                    <a:lnTo>
                      <a:pt x="205" y="456"/>
                    </a:lnTo>
                    <a:lnTo>
                      <a:pt x="272" y="470"/>
                    </a:lnTo>
                    <a:lnTo>
                      <a:pt x="314" y="419"/>
                    </a:lnTo>
                    <a:lnTo>
                      <a:pt x="664" y="454"/>
                    </a:lnTo>
                    <a:lnTo>
                      <a:pt x="683" y="515"/>
                    </a:lnTo>
                    <a:lnTo>
                      <a:pt x="567" y="569"/>
                    </a:lnTo>
                    <a:lnTo>
                      <a:pt x="685" y="744"/>
                    </a:lnTo>
                    <a:lnTo>
                      <a:pt x="550" y="839"/>
                    </a:lnTo>
                    <a:lnTo>
                      <a:pt x="598" y="973"/>
                    </a:lnTo>
                    <a:lnTo>
                      <a:pt x="375" y="1019"/>
                    </a:lnTo>
                    <a:lnTo>
                      <a:pt x="360" y="1085"/>
                    </a:lnTo>
                    <a:lnTo>
                      <a:pt x="296" y="1082"/>
                    </a:lnTo>
                  </a:path>
                </a:pathLst>
              </a:custGeom>
              <a:solidFill>
                <a:schemeClr val="bg1">
                  <a:lumMod val="95000"/>
                </a:schemeClr>
              </a:solidFill>
              <a:ln w="3175">
                <a:solidFill>
                  <a:srgbClr val="CCCCFF"/>
                </a:solidFill>
                <a:prstDash val="solid"/>
                <a:round/>
                <a:headEnd/>
                <a:tailEnd/>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2" name="Freeform 201">
                <a:extLst>
                  <a:ext uri="{FF2B5EF4-FFF2-40B4-BE49-F238E27FC236}">
                    <a16:creationId xmlns:a16="http://schemas.microsoft.com/office/drawing/2014/main" id="{ECC23300-123C-4841-B7D4-EE9F0F90BC7D}"/>
                  </a:ext>
                </a:extLst>
              </p:cNvPr>
              <p:cNvSpPr>
                <a:spLocks/>
              </p:cNvSpPr>
              <p:nvPr/>
            </p:nvSpPr>
            <p:spPr bwMode="auto">
              <a:xfrm>
                <a:off x="4154" y="1680"/>
                <a:ext cx="66" cy="342"/>
              </a:xfrm>
              <a:custGeom>
                <a:avLst/>
                <a:gdLst>
                  <a:gd name="T0" fmla="*/ 0 w 198"/>
                  <a:gd name="T1" fmla="*/ 0 h 1025"/>
                  <a:gd name="T2" fmla="*/ 45 w 198"/>
                  <a:gd name="T3" fmla="*/ 150 h 1025"/>
                  <a:gd name="T4" fmla="*/ 6 w 198"/>
                  <a:gd name="T5" fmla="*/ 282 h 1025"/>
                  <a:gd name="T6" fmla="*/ 68 w 198"/>
                  <a:gd name="T7" fmla="*/ 331 h 1025"/>
                  <a:gd name="T8" fmla="*/ 140 w 198"/>
                  <a:gd name="T9" fmla="*/ 504 h 1025"/>
                  <a:gd name="T10" fmla="*/ 146 w 198"/>
                  <a:gd name="T11" fmla="*/ 640 h 1025"/>
                  <a:gd name="T12" fmla="*/ 198 w 198"/>
                  <a:gd name="T13" fmla="*/ 686 h 1025"/>
                  <a:gd name="T14" fmla="*/ 192 w 198"/>
                  <a:gd name="T15" fmla="*/ 820 h 1025"/>
                  <a:gd name="T16" fmla="*/ 162 w 198"/>
                  <a:gd name="T17" fmla="*/ 10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025">
                    <a:moveTo>
                      <a:pt x="0" y="0"/>
                    </a:moveTo>
                    <a:lnTo>
                      <a:pt x="45" y="150"/>
                    </a:lnTo>
                    <a:lnTo>
                      <a:pt x="6" y="282"/>
                    </a:lnTo>
                    <a:lnTo>
                      <a:pt x="68" y="331"/>
                    </a:lnTo>
                    <a:lnTo>
                      <a:pt x="140" y="504"/>
                    </a:lnTo>
                    <a:lnTo>
                      <a:pt x="146" y="640"/>
                    </a:lnTo>
                    <a:lnTo>
                      <a:pt x="198" y="686"/>
                    </a:lnTo>
                    <a:lnTo>
                      <a:pt x="192" y="820"/>
                    </a:lnTo>
                    <a:lnTo>
                      <a:pt x="162" y="102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3" name="Freeform 202">
                <a:extLst>
                  <a:ext uri="{FF2B5EF4-FFF2-40B4-BE49-F238E27FC236}">
                    <a16:creationId xmlns:a16="http://schemas.microsoft.com/office/drawing/2014/main" id="{91C28CF4-1443-402A-8DB7-60124930219C}"/>
                  </a:ext>
                </a:extLst>
              </p:cNvPr>
              <p:cNvSpPr>
                <a:spLocks/>
              </p:cNvSpPr>
              <p:nvPr/>
            </p:nvSpPr>
            <p:spPr bwMode="auto">
              <a:xfrm>
                <a:off x="4154" y="1657"/>
                <a:ext cx="33" cy="23"/>
              </a:xfrm>
              <a:custGeom>
                <a:avLst/>
                <a:gdLst>
                  <a:gd name="T0" fmla="*/ 99 w 99"/>
                  <a:gd name="T1" fmla="*/ 0 h 71"/>
                  <a:gd name="T2" fmla="*/ 33 w 99"/>
                  <a:gd name="T3" fmla="*/ 16 h 71"/>
                  <a:gd name="T4" fmla="*/ 0 w 99"/>
                  <a:gd name="T5" fmla="*/ 71 h 71"/>
                </a:gdLst>
                <a:ahLst/>
                <a:cxnLst>
                  <a:cxn ang="0">
                    <a:pos x="T0" y="T1"/>
                  </a:cxn>
                  <a:cxn ang="0">
                    <a:pos x="T2" y="T3"/>
                  </a:cxn>
                  <a:cxn ang="0">
                    <a:pos x="T4" y="T5"/>
                  </a:cxn>
                </a:cxnLst>
                <a:rect l="0" t="0" r="r" b="b"/>
                <a:pathLst>
                  <a:path w="99" h="71">
                    <a:moveTo>
                      <a:pt x="99" y="0"/>
                    </a:moveTo>
                    <a:lnTo>
                      <a:pt x="33" y="16"/>
                    </a:lnTo>
                    <a:lnTo>
                      <a:pt x="0" y="7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4" name="Freeform 203">
                <a:extLst>
                  <a:ext uri="{FF2B5EF4-FFF2-40B4-BE49-F238E27FC236}">
                    <a16:creationId xmlns:a16="http://schemas.microsoft.com/office/drawing/2014/main" id="{C2D1FCC7-DC63-4373-BF2F-D4994D18D402}"/>
                  </a:ext>
                </a:extLst>
              </p:cNvPr>
              <p:cNvSpPr>
                <a:spLocks/>
              </p:cNvSpPr>
              <p:nvPr/>
            </p:nvSpPr>
            <p:spPr bwMode="auto">
              <a:xfrm>
                <a:off x="3952" y="1633"/>
                <a:ext cx="202" cy="60"/>
              </a:xfrm>
              <a:custGeom>
                <a:avLst/>
                <a:gdLst>
                  <a:gd name="T0" fmla="*/ 607 w 607"/>
                  <a:gd name="T1" fmla="*/ 142 h 180"/>
                  <a:gd name="T2" fmla="*/ 399 w 607"/>
                  <a:gd name="T3" fmla="*/ 180 h 180"/>
                  <a:gd name="T4" fmla="*/ 311 w 607"/>
                  <a:gd name="T5" fmla="*/ 71 h 180"/>
                  <a:gd name="T6" fmla="*/ 0 w 607"/>
                  <a:gd name="T7" fmla="*/ 0 h 180"/>
                </a:gdLst>
                <a:ahLst/>
                <a:cxnLst>
                  <a:cxn ang="0">
                    <a:pos x="T0" y="T1"/>
                  </a:cxn>
                  <a:cxn ang="0">
                    <a:pos x="T2" y="T3"/>
                  </a:cxn>
                  <a:cxn ang="0">
                    <a:pos x="T4" y="T5"/>
                  </a:cxn>
                  <a:cxn ang="0">
                    <a:pos x="T6" y="T7"/>
                  </a:cxn>
                </a:cxnLst>
                <a:rect l="0" t="0" r="r" b="b"/>
                <a:pathLst>
                  <a:path w="607" h="180">
                    <a:moveTo>
                      <a:pt x="607" y="142"/>
                    </a:moveTo>
                    <a:lnTo>
                      <a:pt x="399" y="180"/>
                    </a:lnTo>
                    <a:lnTo>
                      <a:pt x="311" y="7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1175" name="Freeform 204">
                <a:extLst>
                  <a:ext uri="{FF2B5EF4-FFF2-40B4-BE49-F238E27FC236}">
                    <a16:creationId xmlns:a16="http://schemas.microsoft.com/office/drawing/2014/main" id="{BB4CEECA-4686-4F02-8330-744B2A37D072}"/>
                  </a:ext>
                </a:extLst>
              </p:cNvPr>
              <p:cNvSpPr>
                <a:spLocks/>
              </p:cNvSpPr>
              <p:nvPr/>
            </p:nvSpPr>
            <p:spPr bwMode="auto">
              <a:xfrm>
                <a:off x="3801" y="1822"/>
                <a:ext cx="137" cy="376"/>
              </a:xfrm>
              <a:custGeom>
                <a:avLst/>
                <a:gdLst>
                  <a:gd name="T0" fmla="*/ 378 w 411"/>
                  <a:gd name="T1" fmla="*/ 1128 h 1128"/>
                  <a:gd name="T2" fmla="*/ 411 w 411"/>
                  <a:gd name="T3" fmla="*/ 1046 h 1128"/>
                  <a:gd name="T4" fmla="*/ 391 w 411"/>
                  <a:gd name="T5" fmla="*/ 842 h 1128"/>
                  <a:gd name="T6" fmla="*/ 283 w 411"/>
                  <a:gd name="T7" fmla="*/ 662 h 1128"/>
                  <a:gd name="T8" fmla="*/ 314 w 411"/>
                  <a:gd name="T9" fmla="*/ 600 h 1128"/>
                  <a:gd name="T10" fmla="*/ 263 w 411"/>
                  <a:gd name="T11" fmla="*/ 548 h 1128"/>
                  <a:gd name="T12" fmla="*/ 320 w 411"/>
                  <a:gd name="T13" fmla="*/ 432 h 1128"/>
                  <a:gd name="T14" fmla="*/ 266 w 411"/>
                  <a:gd name="T15" fmla="*/ 163 h 1128"/>
                  <a:gd name="T16" fmla="*/ 0 w 411"/>
                  <a:gd name="T17" fmla="*/ 125 h 1128"/>
                  <a:gd name="T18" fmla="*/ 64 w 411"/>
                  <a:gd name="T19"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1128">
                    <a:moveTo>
                      <a:pt x="378" y="1128"/>
                    </a:moveTo>
                    <a:lnTo>
                      <a:pt x="411" y="1046"/>
                    </a:lnTo>
                    <a:lnTo>
                      <a:pt x="391" y="842"/>
                    </a:lnTo>
                    <a:lnTo>
                      <a:pt x="283" y="662"/>
                    </a:lnTo>
                    <a:lnTo>
                      <a:pt x="314" y="600"/>
                    </a:lnTo>
                    <a:lnTo>
                      <a:pt x="263" y="548"/>
                    </a:lnTo>
                    <a:lnTo>
                      <a:pt x="320" y="432"/>
                    </a:lnTo>
                    <a:lnTo>
                      <a:pt x="266" y="163"/>
                    </a:lnTo>
                    <a:lnTo>
                      <a:pt x="0" y="125"/>
                    </a:lnTo>
                    <a:lnTo>
                      <a:pt x="64"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grpSp>
          <p:nvGrpSpPr>
            <p:cNvPr id="742" name="Group 406">
              <a:extLst>
                <a:ext uri="{FF2B5EF4-FFF2-40B4-BE49-F238E27FC236}">
                  <a16:creationId xmlns:a16="http://schemas.microsoft.com/office/drawing/2014/main" id="{69EEF5D9-B58D-41C9-8D24-454D84468963}"/>
                </a:ext>
              </a:extLst>
            </p:cNvPr>
            <p:cNvGrpSpPr>
              <a:grpSpLocks/>
            </p:cNvGrpSpPr>
            <p:nvPr/>
          </p:nvGrpSpPr>
          <p:grpSpPr bwMode="auto">
            <a:xfrm>
              <a:off x="1745" y="6"/>
              <a:ext cx="4190" cy="4308"/>
              <a:chOff x="1745" y="6"/>
              <a:chExt cx="4190" cy="4308"/>
            </a:xfrm>
          </p:grpSpPr>
          <p:sp>
            <p:nvSpPr>
              <p:cNvPr id="776" name="Freeform 206">
                <a:extLst>
                  <a:ext uri="{FF2B5EF4-FFF2-40B4-BE49-F238E27FC236}">
                    <a16:creationId xmlns:a16="http://schemas.microsoft.com/office/drawing/2014/main" id="{467120CA-0384-477E-8C24-A5DF5A90B387}"/>
                  </a:ext>
                </a:extLst>
              </p:cNvPr>
              <p:cNvSpPr>
                <a:spLocks/>
              </p:cNvSpPr>
              <p:nvPr/>
            </p:nvSpPr>
            <p:spPr bwMode="auto">
              <a:xfrm>
                <a:off x="3681" y="2183"/>
                <a:ext cx="246" cy="50"/>
              </a:xfrm>
              <a:custGeom>
                <a:avLst/>
                <a:gdLst>
                  <a:gd name="T0" fmla="*/ 0 w 740"/>
                  <a:gd name="T1" fmla="*/ 148 h 148"/>
                  <a:gd name="T2" fmla="*/ 66 w 740"/>
                  <a:gd name="T3" fmla="*/ 82 h 148"/>
                  <a:gd name="T4" fmla="*/ 329 w 740"/>
                  <a:gd name="T5" fmla="*/ 57 h 148"/>
                  <a:gd name="T6" fmla="*/ 373 w 740"/>
                  <a:gd name="T7" fmla="*/ 0 h 148"/>
                  <a:gd name="T8" fmla="*/ 676 w 740"/>
                  <a:gd name="T9" fmla="*/ 61 h 148"/>
                  <a:gd name="T10" fmla="*/ 740 w 740"/>
                  <a:gd name="T11" fmla="*/ 44 h 148"/>
                </a:gdLst>
                <a:ahLst/>
                <a:cxnLst>
                  <a:cxn ang="0">
                    <a:pos x="T0" y="T1"/>
                  </a:cxn>
                  <a:cxn ang="0">
                    <a:pos x="T2" y="T3"/>
                  </a:cxn>
                  <a:cxn ang="0">
                    <a:pos x="T4" y="T5"/>
                  </a:cxn>
                  <a:cxn ang="0">
                    <a:pos x="T6" y="T7"/>
                  </a:cxn>
                  <a:cxn ang="0">
                    <a:pos x="T8" y="T9"/>
                  </a:cxn>
                  <a:cxn ang="0">
                    <a:pos x="T10" y="T11"/>
                  </a:cxn>
                </a:cxnLst>
                <a:rect l="0" t="0" r="r" b="b"/>
                <a:pathLst>
                  <a:path w="740" h="148">
                    <a:moveTo>
                      <a:pt x="0" y="148"/>
                    </a:moveTo>
                    <a:lnTo>
                      <a:pt x="66" y="82"/>
                    </a:lnTo>
                    <a:lnTo>
                      <a:pt x="329" y="57"/>
                    </a:lnTo>
                    <a:lnTo>
                      <a:pt x="373" y="0"/>
                    </a:lnTo>
                    <a:lnTo>
                      <a:pt x="676" y="61"/>
                    </a:lnTo>
                    <a:lnTo>
                      <a:pt x="740" y="4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7" name="Freeform 207">
                <a:extLst>
                  <a:ext uri="{FF2B5EF4-FFF2-40B4-BE49-F238E27FC236}">
                    <a16:creationId xmlns:a16="http://schemas.microsoft.com/office/drawing/2014/main" id="{13B37E13-C540-45B2-807C-251EB368D4C4}"/>
                  </a:ext>
                </a:extLst>
              </p:cNvPr>
              <p:cNvSpPr>
                <a:spLocks/>
              </p:cNvSpPr>
              <p:nvPr/>
            </p:nvSpPr>
            <p:spPr bwMode="auto">
              <a:xfrm>
                <a:off x="3964" y="2021"/>
                <a:ext cx="244" cy="178"/>
              </a:xfrm>
              <a:custGeom>
                <a:avLst/>
                <a:gdLst>
                  <a:gd name="T0" fmla="*/ 731 w 731"/>
                  <a:gd name="T1" fmla="*/ 2 h 533"/>
                  <a:gd name="T2" fmla="*/ 730 w 731"/>
                  <a:gd name="T3" fmla="*/ 0 h 533"/>
                  <a:gd name="T4" fmla="*/ 637 w 731"/>
                  <a:gd name="T5" fmla="*/ 0 h 533"/>
                  <a:gd name="T6" fmla="*/ 528 w 731"/>
                  <a:gd name="T7" fmla="*/ 86 h 533"/>
                  <a:gd name="T8" fmla="*/ 333 w 731"/>
                  <a:gd name="T9" fmla="*/ 153 h 533"/>
                  <a:gd name="T10" fmla="*/ 282 w 731"/>
                  <a:gd name="T11" fmla="*/ 196 h 533"/>
                  <a:gd name="T12" fmla="*/ 321 w 731"/>
                  <a:gd name="T13" fmla="*/ 318 h 533"/>
                  <a:gd name="T14" fmla="*/ 282 w 731"/>
                  <a:gd name="T15" fmla="*/ 374 h 533"/>
                  <a:gd name="T16" fmla="*/ 81 w 731"/>
                  <a:gd name="T17" fmla="*/ 396 h 533"/>
                  <a:gd name="T18" fmla="*/ 0 w 731"/>
                  <a:gd name="T19" fmla="*/ 532 h 533"/>
                  <a:gd name="T20" fmla="*/ 1 w 73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1" h="533">
                    <a:moveTo>
                      <a:pt x="731" y="2"/>
                    </a:moveTo>
                    <a:lnTo>
                      <a:pt x="730" y="0"/>
                    </a:lnTo>
                    <a:lnTo>
                      <a:pt x="637" y="0"/>
                    </a:lnTo>
                    <a:lnTo>
                      <a:pt x="528" y="86"/>
                    </a:lnTo>
                    <a:lnTo>
                      <a:pt x="333" y="153"/>
                    </a:lnTo>
                    <a:lnTo>
                      <a:pt x="282" y="196"/>
                    </a:lnTo>
                    <a:lnTo>
                      <a:pt x="321" y="318"/>
                    </a:lnTo>
                    <a:lnTo>
                      <a:pt x="282" y="374"/>
                    </a:lnTo>
                    <a:lnTo>
                      <a:pt x="81" y="396"/>
                    </a:lnTo>
                    <a:lnTo>
                      <a:pt x="0" y="532"/>
                    </a:lnTo>
                    <a:lnTo>
                      <a:pt x="1" y="53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8" name="Line 208">
                <a:extLst>
                  <a:ext uri="{FF2B5EF4-FFF2-40B4-BE49-F238E27FC236}">
                    <a16:creationId xmlns:a16="http://schemas.microsoft.com/office/drawing/2014/main" id="{D2ED7658-FFC9-42EB-9C73-4AABDC1C65B7}"/>
                  </a:ext>
                </a:extLst>
              </p:cNvPr>
              <p:cNvSpPr>
                <a:spLocks noChangeShapeType="1"/>
              </p:cNvSpPr>
              <p:nvPr/>
            </p:nvSpPr>
            <p:spPr bwMode="auto">
              <a:xfrm flipH="1" flipV="1">
                <a:off x="3927" y="2198"/>
                <a:ext cx="38" cy="1"/>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9" name="Freeform 209">
                <a:extLst>
                  <a:ext uri="{FF2B5EF4-FFF2-40B4-BE49-F238E27FC236}">
                    <a16:creationId xmlns:a16="http://schemas.microsoft.com/office/drawing/2014/main" id="{FC01FAFD-7E94-418E-8E25-D3BA40C1FD6A}"/>
                  </a:ext>
                </a:extLst>
              </p:cNvPr>
              <p:cNvSpPr>
                <a:spLocks/>
              </p:cNvSpPr>
              <p:nvPr/>
            </p:nvSpPr>
            <p:spPr bwMode="auto">
              <a:xfrm>
                <a:off x="4208" y="2022"/>
                <a:ext cx="194" cy="65"/>
              </a:xfrm>
              <a:custGeom>
                <a:avLst/>
                <a:gdLst>
                  <a:gd name="T0" fmla="*/ 0 w 581"/>
                  <a:gd name="T1" fmla="*/ 0 h 194"/>
                  <a:gd name="T2" fmla="*/ 131 w 581"/>
                  <a:gd name="T3" fmla="*/ 144 h 194"/>
                  <a:gd name="T4" fmla="*/ 278 w 581"/>
                  <a:gd name="T5" fmla="*/ 148 h 194"/>
                  <a:gd name="T6" fmla="*/ 344 w 581"/>
                  <a:gd name="T7" fmla="*/ 109 h 194"/>
                  <a:gd name="T8" fmla="*/ 444 w 581"/>
                  <a:gd name="T9" fmla="*/ 194 h 194"/>
                  <a:gd name="T10" fmla="*/ 581 w 581"/>
                  <a:gd name="T11" fmla="*/ 56 h 194"/>
                </a:gdLst>
                <a:ahLst/>
                <a:cxnLst>
                  <a:cxn ang="0">
                    <a:pos x="T0" y="T1"/>
                  </a:cxn>
                  <a:cxn ang="0">
                    <a:pos x="T2" y="T3"/>
                  </a:cxn>
                  <a:cxn ang="0">
                    <a:pos x="T4" y="T5"/>
                  </a:cxn>
                  <a:cxn ang="0">
                    <a:pos x="T6" y="T7"/>
                  </a:cxn>
                  <a:cxn ang="0">
                    <a:pos x="T8" y="T9"/>
                  </a:cxn>
                  <a:cxn ang="0">
                    <a:pos x="T10" y="T11"/>
                  </a:cxn>
                </a:cxnLst>
                <a:rect l="0" t="0" r="r" b="b"/>
                <a:pathLst>
                  <a:path w="581" h="194">
                    <a:moveTo>
                      <a:pt x="0" y="0"/>
                    </a:moveTo>
                    <a:lnTo>
                      <a:pt x="131" y="144"/>
                    </a:lnTo>
                    <a:lnTo>
                      <a:pt x="278" y="148"/>
                    </a:lnTo>
                    <a:lnTo>
                      <a:pt x="344" y="109"/>
                    </a:lnTo>
                    <a:lnTo>
                      <a:pt x="444" y="194"/>
                    </a:lnTo>
                    <a:lnTo>
                      <a:pt x="581" y="5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0" name="Freeform 210">
                <a:extLst>
                  <a:ext uri="{FF2B5EF4-FFF2-40B4-BE49-F238E27FC236}">
                    <a16:creationId xmlns:a16="http://schemas.microsoft.com/office/drawing/2014/main" id="{0F19BA84-566B-4B83-96EA-257CAC8B6516}"/>
                  </a:ext>
                </a:extLst>
              </p:cNvPr>
              <p:cNvSpPr>
                <a:spLocks/>
              </p:cNvSpPr>
              <p:nvPr/>
            </p:nvSpPr>
            <p:spPr bwMode="auto">
              <a:xfrm>
                <a:off x="4429" y="2262"/>
                <a:ext cx="65" cy="164"/>
              </a:xfrm>
              <a:custGeom>
                <a:avLst/>
                <a:gdLst>
                  <a:gd name="T0" fmla="*/ 0 w 193"/>
                  <a:gd name="T1" fmla="*/ 492 h 492"/>
                  <a:gd name="T2" fmla="*/ 126 w 193"/>
                  <a:gd name="T3" fmla="*/ 383 h 492"/>
                  <a:gd name="T4" fmla="*/ 92 w 193"/>
                  <a:gd name="T5" fmla="*/ 97 h 492"/>
                  <a:gd name="T6" fmla="*/ 103 w 193"/>
                  <a:gd name="T7" fmla="*/ 28 h 492"/>
                  <a:gd name="T8" fmla="*/ 193 w 193"/>
                  <a:gd name="T9" fmla="*/ 0 h 492"/>
                </a:gdLst>
                <a:ahLst/>
                <a:cxnLst>
                  <a:cxn ang="0">
                    <a:pos x="T0" y="T1"/>
                  </a:cxn>
                  <a:cxn ang="0">
                    <a:pos x="T2" y="T3"/>
                  </a:cxn>
                  <a:cxn ang="0">
                    <a:pos x="T4" y="T5"/>
                  </a:cxn>
                  <a:cxn ang="0">
                    <a:pos x="T6" y="T7"/>
                  </a:cxn>
                  <a:cxn ang="0">
                    <a:pos x="T8" y="T9"/>
                  </a:cxn>
                </a:cxnLst>
                <a:rect l="0" t="0" r="r" b="b"/>
                <a:pathLst>
                  <a:path w="193" h="492">
                    <a:moveTo>
                      <a:pt x="0" y="492"/>
                    </a:moveTo>
                    <a:lnTo>
                      <a:pt x="126" y="383"/>
                    </a:lnTo>
                    <a:lnTo>
                      <a:pt x="92" y="97"/>
                    </a:lnTo>
                    <a:lnTo>
                      <a:pt x="103" y="28"/>
                    </a:lnTo>
                    <a:lnTo>
                      <a:pt x="19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1" name="Freeform 211">
                <a:extLst>
                  <a:ext uri="{FF2B5EF4-FFF2-40B4-BE49-F238E27FC236}">
                    <a16:creationId xmlns:a16="http://schemas.microsoft.com/office/drawing/2014/main" id="{878E7B67-E4CA-4ED4-B698-CBCFF0D9B88B}"/>
                  </a:ext>
                </a:extLst>
              </p:cNvPr>
              <p:cNvSpPr>
                <a:spLocks/>
              </p:cNvSpPr>
              <p:nvPr/>
            </p:nvSpPr>
            <p:spPr bwMode="auto">
              <a:xfrm>
                <a:off x="4494" y="2262"/>
                <a:ext cx="160" cy="53"/>
              </a:xfrm>
              <a:custGeom>
                <a:avLst/>
                <a:gdLst>
                  <a:gd name="T0" fmla="*/ 481 w 481"/>
                  <a:gd name="T1" fmla="*/ 70 h 158"/>
                  <a:gd name="T2" fmla="*/ 350 w 481"/>
                  <a:gd name="T3" fmla="*/ 158 h 158"/>
                  <a:gd name="T4" fmla="*/ 302 w 481"/>
                  <a:gd name="T5" fmla="*/ 109 h 158"/>
                  <a:gd name="T6" fmla="*/ 118 w 481"/>
                  <a:gd name="T7" fmla="*/ 143 h 158"/>
                  <a:gd name="T8" fmla="*/ 0 w 481"/>
                  <a:gd name="T9" fmla="*/ 68 h 158"/>
                  <a:gd name="T10" fmla="*/ 0 w 481"/>
                  <a:gd name="T11" fmla="*/ 0 h 158"/>
                </a:gdLst>
                <a:ahLst/>
                <a:cxnLst>
                  <a:cxn ang="0">
                    <a:pos x="T0" y="T1"/>
                  </a:cxn>
                  <a:cxn ang="0">
                    <a:pos x="T2" y="T3"/>
                  </a:cxn>
                  <a:cxn ang="0">
                    <a:pos x="T4" y="T5"/>
                  </a:cxn>
                  <a:cxn ang="0">
                    <a:pos x="T6" y="T7"/>
                  </a:cxn>
                  <a:cxn ang="0">
                    <a:pos x="T8" y="T9"/>
                  </a:cxn>
                  <a:cxn ang="0">
                    <a:pos x="T10" y="T11"/>
                  </a:cxn>
                </a:cxnLst>
                <a:rect l="0" t="0" r="r" b="b"/>
                <a:pathLst>
                  <a:path w="481" h="158">
                    <a:moveTo>
                      <a:pt x="481" y="70"/>
                    </a:moveTo>
                    <a:lnTo>
                      <a:pt x="350" y="158"/>
                    </a:lnTo>
                    <a:lnTo>
                      <a:pt x="302" y="109"/>
                    </a:lnTo>
                    <a:lnTo>
                      <a:pt x="118" y="143"/>
                    </a:lnTo>
                    <a:lnTo>
                      <a:pt x="0" y="68"/>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2" name="Freeform 212">
                <a:extLst>
                  <a:ext uri="{FF2B5EF4-FFF2-40B4-BE49-F238E27FC236}">
                    <a16:creationId xmlns:a16="http://schemas.microsoft.com/office/drawing/2014/main" id="{83CEAB1A-333B-4D61-A2AF-5029719B8771}"/>
                  </a:ext>
                </a:extLst>
              </p:cNvPr>
              <p:cNvSpPr>
                <a:spLocks/>
              </p:cNvSpPr>
              <p:nvPr/>
            </p:nvSpPr>
            <p:spPr bwMode="auto">
              <a:xfrm>
                <a:off x="4057" y="2278"/>
                <a:ext cx="372" cy="148"/>
              </a:xfrm>
              <a:custGeom>
                <a:avLst/>
                <a:gdLst>
                  <a:gd name="T0" fmla="*/ 0 w 1116"/>
                  <a:gd name="T1" fmla="*/ 156 h 445"/>
                  <a:gd name="T2" fmla="*/ 58 w 1116"/>
                  <a:gd name="T3" fmla="*/ 184 h 445"/>
                  <a:gd name="T4" fmla="*/ 315 w 1116"/>
                  <a:gd name="T5" fmla="*/ 0 h 445"/>
                  <a:gd name="T6" fmla="*/ 367 w 1116"/>
                  <a:gd name="T7" fmla="*/ 40 h 445"/>
                  <a:gd name="T8" fmla="*/ 340 w 1116"/>
                  <a:gd name="T9" fmla="*/ 104 h 445"/>
                  <a:gd name="T10" fmla="*/ 442 w 1116"/>
                  <a:gd name="T11" fmla="*/ 206 h 445"/>
                  <a:gd name="T12" fmla="*/ 517 w 1116"/>
                  <a:gd name="T13" fmla="*/ 196 h 445"/>
                  <a:gd name="T14" fmla="*/ 555 w 1116"/>
                  <a:gd name="T15" fmla="*/ 253 h 445"/>
                  <a:gd name="T16" fmla="*/ 856 w 1116"/>
                  <a:gd name="T17" fmla="*/ 265 h 445"/>
                  <a:gd name="T18" fmla="*/ 887 w 1116"/>
                  <a:gd name="T19" fmla="*/ 338 h 445"/>
                  <a:gd name="T20" fmla="*/ 1034 w 1116"/>
                  <a:gd name="T21" fmla="*/ 348 h 445"/>
                  <a:gd name="T22" fmla="*/ 1116 w 1116"/>
                  <a:gd name="T23"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6" h="445">
                    <a:moveTo>
                      <a:pt x="0" y="156"/>
                    </a:moveTo>
                    <a:lnTo>
                      <a:pt x="58" y="184"/>
                    </a:lnTo>
                    <a:lnTo>
                      <a:pt x="315" y="0"/>
                    </a:lnTo>
                    <a:lnTo>
                      <a:pt x="367" y="40"/>
                    </a:lnTo>
                    <a:lnTo>
                      <a:pt x="340" y="104"/>
                    </a:lnTo>
                    <a:lnTo>
                      <a:pt x="442" y="206"/>
                    </a:lnTo>
                    <a:lnTo>
                      <a:pt x="517" y="196"/>
                    </a:lnTo>
                    <a:lnTo>
                      <a:pt x="555" y="253"/>
                    </a:lnTo>
                    <a:lnTo>
                      <a:pt x="856" y="265"/>
                    </a:lnTo>
                    <a:lnTo>
                      <a:pt x="887" y="338"/>
                    </a:lnTo>
                    <a:lnTo>
                      <a:pt x="1034" y="348"/>
                    </a:lnTo>
                    <a:lnTo>
                      <a:pt x="1116" y="44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3" name="Freeform 213">
                <a:extLst>
                  <a:ext uri="{FF2B5EF4-FFF2-40B4-BE49-F238E27FC236}">
                    <a16:creationId xmlns:a16="http://schemas.microsoft.com/office/drawing/2014/main" id="{5D276631-6C39-4761-94C9-FE0E8DA545AD}"/>
                  </a:ext>
                </a:extLst>
              </p:cNvPr>
              <p:cNvSpPr>
                <a:spLocks/>
              </p:cNvSpPr>
              <p:nvPr/>
            </p:nvSpPr>
            <p:spPr bwMode="auto">
              <a:xfrm>
                <a:off x="4429" y="2426"/>
                <a:ext cx="95" cy="269"/>
              </a:xfrm>
              <a:custGeom>
                <a:avLst/>
                <a:gdLst>
                  <a:gd name="T0" fmla="*/ 216 w 284"/>
                  <a:gd name="T1" fmla="*/ 806 h 806"/>
                  <a:gd name="T2" fmla="*/ 284 w 284"/>
                  <a:gd name="T3" fmla="*/ 643 h 806"/>
                  <a:gd name="T4" fmla="*/ 221 w 284"/>
                  <a:gd name="T5" fmla="*/ 471 h 806"/>
                  <a:gd name="T6" fmla="*/ 117 w 284"/>
                  <a:gd name="T7" fmla="*/ 385 h 806"/>
                  <a:gd name="T8" fmla="*/ 9 w 284"/>
                  <a:gd name="T9" fmla="*/ 207 h 806"/>
                  <a:gd name="T10" fmla="*/ 57 w 284"/>
                  <a:gd name="T11" fmla="*/ 63 h 806"/>
                  <a:gd name="T12" fmla="*/ 0 w 284"/>
                  <a:gd name="T13" fmla="*/ 0 h 806"/>
                </a:gdLst>
                <a:ahLst/>
                <a:cxnLst>
                  <a:cxn ang="0">
                    <a:pos x="T0" y="T1"/>
                  </a:cxn>
                  <a:cxn ang="0">
                    <a:pos x="T2" y="T3"/>
                  </a:cxn>
                  <a:cxn ang="0">
                    <a:pos x="T4" y="T5"/>
                  </a:cxn>
                  <a:cxn ang="0">
                    <a:pos x="T6" y="T7"/>
                  </a:cxn>
                  <a:cxn ang="0">
                    <a:pos x="T8" y="T9"/>
                  </a:cxn>
                  <a:cxn ang="0">
                    <a:pos x="T10" y="T11"/>
                  </a:cxn>
                  <a:cxn ang="0">
                    <a:pos x="T12" y="T13"/>
                  </a:cxn>
                </a:cxnLst>
                <a:rect l="0" t="0" r="r" b="b"/>
                <a:pathLst>
                  <a:path w="284" h="806">
                    <a:moveTo>
                      <a:pt x="216" y="806"/>
                    </a:moveTo>
                    <a:lnTo>
                      <a:pt x="284" y="643"/>
                    </a:lnTo>
                    <a:lnTo>
                      <a:pt x="221" y="471"/>
                    </a:lnTo>
                    <a:lnTo>
                      <a:pt x="117" y="385"/>
                    </a:lnTo>
                    <a:lnTo>
                      <a:pt x="9" y="207"/>
                    </a:lnTo>
                    <a:lnTo>
                      <a:pt x="57" y="63"/>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4" name="Freeform 214">
                <a:extLst>
                  <a:ext uri="{FF2B5EF4-FFF2-40B4-BE49-F238E27FC236}">
                    <a16:creationId xmlns:a16="http://schemas.microsoft.com/office/drawing/2014/main" id="{991F9256-78BA-4262-86ED-21DA883B7C5F}"/>
                  </a:ext>
                </a:extLst>
              </p:cNvPr>
              <p:cNvSpPr>
                <a:spLocks/>
              </p:cNvSpPr>
              <p:nvPr/>
            </p:nvSpPr>
            <p:spPr bwMode="auto">
              <a:xfrm>
                <a:off x="4000" y="2330"/>
                <a:ext cx="71" cy="191"/>
              </a:xfrm>
              <a:custGeom>
                <a:avLst/>
                <a:gdLst>
                  <a:gd name="T0" fmla="*/ 173 w 214"/>
                  <a:gd name="T1" fmla="*/ 0 h 573"/>
                  <a:gd name="T2" fmla="*/ 162 w 214"/>
                  <a:gd name="T3" fmla="*/ 94 h 573"/>
                  <a:gd name="T4" fmla="*/ 214 w 214"/>
                  <a:gd name="T5" fmla="*/ 249 h 573"/>
                  <a:gd name="T6" fmla="*/ 0 w 214"/>
                  <a:gd name="T7" fmla="*/ 446 h 573"/>
                  <a:gd name="T8" fmla="*/ 102 w 214"/>
                  <a:gd name="T9" fmla="*/ 573 h 573"/>
                </a:gdLst>
                <a:ahLst/>
                <a:cxnLst>
                  <a:cxn ang="0">
                    <a:pos x="T0" y="T1"/>
                  </a:cxn>
                  <a:cxn ang="0">
                    <a:pos x="T2" y="T3"/>
                  </a:cxn>
                  <a:cxn ang="0">
                    <a:pos x="T4" y="T5"/>
                  </a:cxn>
                  <a:cxn ang="0">
                    <a:pos x="T6" y="T7"/>
                  </a:cxn>
                  <a:cxn ang="0">
                    <a:pos x="T8" y="T9"/>
                  </a:cxn>
                </a:cxnLst>
                <a:rect l="0" t="0" r="r" b="b"/>
                <a:pathLst>
                  <a:path w="214" h="573">
                    <a:moveTo>
                      <a:pt x="173" y="0"/>
                    </a:moveTo>
                    <a:lnTo>
                      <a:pt x="162" y="94"/>
                    </a:lnTo>
                    <a:lnTo>
                      <a:pt x="214" y="249"/>
                    </a:lnTo>
                    <a:lnTo>
                      <a:pt x="0" y="446"/>
                    </a:lnTo>
                    <a:lnTo>
                      <a:pt x="102" y="57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5" name="Freeform 215">
                <a:extLst>
                  <a:ext uri="{FF2B5EF4-FFF2-40B4-BE49-F238E27FC236}">
                    <a16:creationId xmlns:a16="http://schemas.microsoft.com/office/drawing/2014/main" id="{95C0D487-0304-4B34-BEBC-DF508E6C4352}"/>
                  </a:ext>
                </a:extLst>
              </p:cNvPr>
              <p:cNvSpPr>
                <a:spLocks/>
              </p:cNvSpPr>
              <p:nvPr/>
            </p:nvSpPr>
            <p:spPr bwMode="auto">
              <a:xfrm>
                <a:off x="5422" y="902"/>
                <a:ext cx="203" cy="258"/>
              </a:xfrm>
              <a:custGeom>
                <a:avLst/>
                <a:gdLst>
                  <a:gd name="T0" fmla="*/ 610 w 610"/>
                  <a:gd name="T1" fmla="*/ 6 h 774"/>
                  <a:gd name="T2" fmla="*/ 579 w 610"/>
                  <a:gd name="T3" fmla="*/ 103 h 774"/>
                  <a:gd name="T4" fmla="*/ 546 w 610"/>
                  <a:gd name="T5" fmla="*/ 164 h 774"/>
                  <a:gd name="T6" fmla="*/ 341 w 610"/>
                  <a:gd name="T7" fmla="*/ 170 h 774"/>
                  <a:gd name="T8" fmla="*/ 133 w 610"/>
                  <a:gd name="T9" fmla="*/ 64 h 774"/>
                  <a:gd name="T10" fmla="*/ 113 w 610"/>
                  <a:gd name="T11" fmla="*/ 0 h 774"/>
                  <a:gd name="T12" fmla="*/ 0 w 610"/>
                  <a:gd name="T13" fmla="*/ 248 h 774"/>
                  <a:gd name="T14" fmla="*/ 127 w 610"/>
                  <a:gd name="T15" fmla="*/ 304 h 774"/>
                  <a:gd name="T16" fmla="*/ 88 w 610"/>
                  <a:gd name="T17" fmla="*/ 362 h 774"/>
                  <a:gd name="T18" fmla="*/ 142 w 610"/>
                  <a:gd name="T19" fmla="*/ 398 h 774"/>
                  <a:gd name="T20" fmla="*/ 173 w 610"/>
                  <a:gd name="T21" fmla="*/ 341 h 774"/>
                  <a:gd name="T22" fmla="*/ 239 w 610"/>
                  <a:gd name="T23" fmla="*/ 350 h 774"/>
                  <a:gd name="T24" fmla="*/ 340 w 610"/>
                  <a:gd name="T25" fmla="*/ 427 h 774"/>
                  <a:gd name="T26" fmla="*/ 271 w 610"/>
                  <a:gd name="T27" fmla="*/ 734 h 774"/>
                  <a:gd name="T28" fmla="*/ 219 w 610"/>
                  <a:gd name="T29" fmla="*/ 774 h 774"/>
                  <a:gd name="T30" fmla="*/ 139 w 610"/>
                  <a:gd name="T31" fmla="*/ 76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774">
                    <a:moveTo>
                      <a:pt x="610" y="6"/>
                    </a:moveTo>
                    <a:lnTo>
                      <a:pt x="579" y="103"/>
                    </a:lnTo>
                    <a:lnTo>
                      <a:pt x="546" y="164"/>
                    </a:lnTo>
                    <a:lnTo>
                      <a:pt x="341" y="170"/>
                    </a:lnTo>
                    <a:lnTo>
                      <a:pt x="133" y="64"/>
                    </a:lnTo>
                    <a:lnTo>
                      <a:pt x="113" y="0"/>
                    </a:lnTo>
                    <a:lnTo>
                      <a:pt x="0" y="248"/>
                    </a:lnTo>
                    <a:lnTo>
                      <a:pt x="127" y="304"/>
                    </a:lnTo>
                    <a:lnTo>
                      <a:pt x="88" y="362"/>
                    </a:lnTo>
                    <a:lnTo>
                      <a:pt x="142" y="398"/>
                    </a:lnTo>
                    <a:lnTo>
                      <a:pt x="173" y="341"/>
                    </a:lnTo>
                    <a:lnTo>
                      <a:pt x="239" y="350"/>
                    </a:lnTo>
                    <a:lnTo>
                      <a:pt x="340" y="427"/>
                    </a:lnTo>
                    <a:lnTo>
                      <a:pt x="271" y="734"/>
                    </a:lnTo>
                    <a:lnTo>
                      <a:pt x="219" y="774"/>
                    </a:lnTo>
                    <a:lnTo>
                      <a:pt x="139" y="76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6" name="Freeform 216">
                <a:extLst>
                  <a:ext uri="{FF2B5EF4-FFF2-40B4-BE49-F238E27FC236}">
                    <a16:creationId xmlns:a16="http://schemas.microsoft.com/office/drawing/2014/main" id="{FAAB7D0B-D862-496F-81F3-808AAC1535D0}"/>
                  </a:ext>
                </a:extLst>
              </p:cNvPr>
              <p:cNvSpPr>
                <a:spLocks/>
              </p:cNvSpPr>
              <p:nvPr/>
            </p:nvSpPr>
            <p:spPr bwMode="auto">
              <a:xfrm>
                <a:off x="4030" y="2521"/>
                <a:ext cx="13" cy="122"/>
              </a:xfrm>
              <a:custGeom>
                <a:avLst/>
                <a:gdLst>
                  <a:gd name="T0" fmla="*/ 12 w 40"/>
                  <a:gd name="T1" fmla="*/ 0 h 365"/>
                  <a:gd name="T2" fmla="*/ 40 w 40"/>
                  <a:gd name="T3" fmla="*/ 127 h 365"/>
                  <a:gd name="T4" fmla="*/ 0 w 40"/>
                  <a:gd name="T5" fmla="*/ 183 h 365"/>
                  <a:gd name="T6" fmla="*/ 28 w 40"/>
                  <a:gd name="T7" fmla="*/ 365 h 365"/>
                </a:gdLst>
                <a:ahLst/>
                <a:cxnLst>
                  <a:cxn ang="0">
                    <a:pos x="T0" y="T1"/>
                  </a:cxn>
                  <a:cxn ang="0">
                    <a:pos x="T2" y="T3"/>
                  </a:cxn>
                  <a:cxn ang="0">
                    <a:pos x="T4" y="T5"/>
                  </a:cxn>
                  <a:cxn ang="0">
                    <a:pos x="T6" y="T7"/>
                  </a:cxn>
                </a:cxnLst>
                <a:rect l="0" t="0" r="r" b="b"/>
                <a:pathLst>
                  <a:path w="40" h="365">
                    <a:moveTo>
                      <a:pt x="12" y="0"/>
                    </a:moveTo>
                    <a:lnTo>
                      <a:pt x="40" y="127"/>
                    </a:lnTo>
                    <a:lnTo>
                      <a:pt x="0" y="183"/>
                    </a:lnTo>
                    <a:lnTo>
                      <a:pt x="28" y="36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7" name="Freeform 217">
                <a:extLst>
                  <a:ext uri="{FF2B5EF4-FFF2-40B4-BE49-F238E27FC236}">
                    <a16:creationId xmlns:a16="http://schemas.microsoft.com/office/drawing/2014/main" id="{BC9F53DF-85D3-41F1-B067-02C5EB9FEEE7}"/>
                  </a:ext>
                </a:extLst>
              </p:cNvPr>
              <p:cNvSpPr>
                <a:spLocks/>
              </p:cNvSpPr>
              <p:nvPr/>
            </p:nvSpPr>
            <p:spPr bwMode="auto">
              <a:xfrm>
                <a:off x="3838" y="2513"/>
                <a:ext cx="196" cy="40"/>
              </a:xfrm>
              <a:custGeom>
                <a:avLst/>
                <a:gdLst>
                  <a:gd name="T0" fmla="*/ 588 w 588"/>
                  <a:gd name="T1" fmla="*/ 23 h 118"/>
                  <a:gd name="T2" fmla="*/ 533 w 588"/>
                  <a:gd name="T3" fmla="*/ 78 h 118"/>
                  <a:gd name="T4" fmla="*/ 471 w 588"/>
                  <a:gd name="T5" fmla="*/ 58 h 118"/>
                  <a:gd name="T6" fmla="*/ 418 w 588"/>
                  <a:gd name="T7" fmla="*/ 118 h 118"/>
                  <a:gd name="T8" fmla="*/ 160 w 588"/>
                  <a:gd name="T9" fmla="*/ 0 h 118"/>
                  <a:gd name="T10" fmla="*/ 0 w 588"/>
                  <a:gd name="T11" fmla="*/ 78 h 118"/>
                </a:gdLst>
                <a:ahLst/>
                <a:cxnLst>
                  <a:cxn ang="0">
                    <a:pos x="T0" y="T1"/>
                  </a:cxn>
                  <a:cxn ang="0">
                    <a:pos x="T2" y="T3"/>
                  </a:cxn>
                  <a:cxn ang="0">
                    <a:pos x="T4" y="T5"/>
                  </a:cxn>
                  <a:cxn ang="0">
                    <a:pos x="T6" y="T7"/>
                  </a:cxn>
                  <a:cxn ang="0">
                    <a:pos x="T8" y="T9"/>
                  </a:cxn>
                  <a:cxn ang="0">
                    <a:pos x="T10" y="T11"/>
                  </a:cxn>
                </a:cxnLst>
                <a:rect l="0" t="0" r="r" b="b"/>
                <a:pathLst>
                  <a:path w="588" h="118">
                    <a:moveTo>
                      <a:pt x="588" y="23"/>
                    </a:moveTo>
                    <a:lnTo>
                      <a:pt x="533" y="78"/>
                    </a:lnTo>
                    <a:lnTo>
                      <a:pt x="471" y="58"/>
                    </a:lnTo>
                    <a:lnTo>
                      <a:pt x="418" y="118"/>
                    </a:lnTo>
                    <a:lnTo>
                      <a:pt x="160" y="0"/>
                    </a:lnTo>
                    <a:lnTo>
                      <a:pt x="0" y="7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8" name="Freeform 218">
                <a:extLst>
                  <a:ext uri="{FF2B5EF4-FFF2-40B4-BE49-F238E27FC236}">
                    <a16:creationId xmlns:a16="http://schemas.microsoft.com/office/drawing/2014/main" id="{BF2A63F2-C53A-4696-8D0F-E84B97D0AFF4}"/>
                  </a:ext>
                </a:extLst>
              </p:cNvPr>
              <p:cNvSpPr>
                <a:spLocks/>
              </p:cNvSpPr>
              <p:nvPr/>
            </p:nvSpPr>
            <p:spPr bwMode="auto">
              <a:xfrm>
                <a:off x="4039" y="2643"/>
                <a:ext cx="199" cy="89"/>
              </a:xfrm>
              <a:custGeom>
                <a:avLst/>
                <a:gdLst>
                  <a:gd name="T0" fmla="*/ 596 w 596"/>
                  <a:gd name="T1" fmla="*/ 172 h 268"/>
                  <a:gd name="T2" fmla="*/ 595 w 596"/>
                  <a:gd name="T3" fmla="*/ 173 h 268"/>
                  <a:gd name="T4" fmla="*/ 511 w 596"/>
                  <a:gd name="T5" fmla="*/ 268 h 268"/>
                  <a:gd name="T6" fmla="*/ 361 w 596"/>
                  <a:gd name="T7" fmla="*/ 143 h 268"/>
                  <a:gd name="T8" fmla="*/ 207 w 596"/>
                  <a:gd name="T9" fmla="*/ 138 h 268"/>
                  <a:gd name="T10" fmla="*/ 173 w 596"/>
                  <a:gd name="T11" fmla="*/ 79 h 268"/>
                  <a:gd name="T12" fmla="*/ 0 w 596"/>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596" h="268">
                    <a:moveTo>
                      <a:pt x="596" y="172"/>
                    </a:moveTo>
                    <a:lnTo>
                      <a:pt x="595" y="173"/>
                    </a:lnTo>
                    <a:lnTo>
                      <a:pt x="511" y="268"/>
                    </a:lnTo>
                    <a:lnTo>
                      <a:pt x="361" y="143"/>
                    </a:lnTo>
                    <a:lnTo>
                      <a:pt x="207" y="138"/>
                    </a:lnTo>
                    <a:lnTo>
                      <a:pt x="173" y="7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89" name="Freeform 219">
                <a:extLst>
                  <a:ext uri="{FF2B5EF4-FFF2-40B4-BE49-F238E27FC236}">
                    <a16:creationId xmlns:a16="http://schemas.microsoft.com/office/drawing/2014/main" id="{BACE31C3-5261-45FF-A2A0-AEBE8360863D}"/>
                  </a:ext>
                </a:extLst>
              </p:cNvPr>
              <p:cNvSpPr>
                <a:spLocks/>
              </p:cNvSpPr>
              <p:nvPr/>
            </p:nvSpPr>
            <p:spPr bwMode="auto">
              <a:xfrm>
                <a:off x="3890" y="2643"/>
                <a:ext cx="154" cy="236"/>
              </a:xfrm>
              <a:custGeom>
                <a:avLst/>
                <a:gdLst>
                  <a:gd name="T0" fmla="*/ 446 w 462"/>
                  <a:gd name="T1" fmla="*/ 0 h 710"/>
                  <a:gd name="T2" fmla="*/ 462 w 462"/>
                  <a:gd name="T3" fmla="*/ 138 h 710"/>
                  <a:gd name="T4" fmla="*/ 320 w 462"/>
                  <a:gd name="T5" fmla="*/ 92 h 710"/>
                  <a:gd name="T6" fmla="*/ 305 w 462"/>
                  <a:gd name="T7" fmla="*/ 172 h 710"/>
                  <a:gd name="T8" fmla="*/ 130 w 462"/>
                  <a:gd name="T9" fmla="*/ 389 h 710"/>
                  <a:gd name="T10" fmla="*/ 173 w 462"/>
                  <a:gd name="T11" fmla="*/ 441 h 710"/>
                  <a:gd name="T12" fmla="*/ 119 w 462"/>
                  <a:gd name="T13" fmla="*/ 484 h 710"/>
                  <a:gd name="T14" fmla="*/ 113 w 462"/>
                  <a:gd name="T15" fmla="*/ 564 h 710"/>
                  <a:gd name="T16" fmla="*/ 42 w 462"/>
                  <a:gd name="T17" fmla="*/ 590 h 710"/>
                  <a:gd name="T18" fmla="*/ 76 w 462"/>
                  <a:gd name="T19" fmla="*/ 667 h 710"/>
                  <a:gd name="T20" fmla="*/ 1 w 462"/>
                  <a:gd name="T21" fmla="*/ 710 h 710"/>
                  <a:gd name="T22" fmla="*/ 0 w 462"/>
                  <a:gd name="T2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710">
                    <a:moveTo>
                      <a:pt x="446" y="0"/>
                    </a:moveTo>
                    <a:lnTo>
                      <a:pt x="462" y="138"/>
                    </a:lnTo>
                    <a:lnTo>
                      <a:pt x="320" y="92"/>
                    </a:lnTo>
                    <a:lnTo>
                      <a:pt x="305" y="172"/>
                    </a:lnTo>
                    <a:lnTo>
                      <a:pt x="130" y="389"/>
                    </a:lnTo>
                    <a:lnTo>
                      <a:pt x="173" y="441"/>
                    </a:lnTo>
                    <a:lnTo>
                      <a:pt x="119" y="484"/>
                    </a:lnTo>
                    <a:lnTo>
                      <a:pt x="113" y="564"/>
                    </a:lnTo>
                    <a:lnTo>
                      <a:pt x="42" y="590"/>
                    </a:lnTo>
                    <a:lnTo>
                      <a:pt x="76" y="667"/>
                    </a:lnTo>
                    <a:lnTo>
                      <a:pt x="1" y="710"/>
                    </a:lnTo>
                    <a:lnTo>
                      <a:pt x="0" y="71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0" name="Freeform 220">
                <a:extLst>
                  <a:ext uri="{FF2B5EF4-FFF2-40B4-BE49-F238E27FC236}">
                    <a16:creationId xmlns:a16="http://schemas.microsoft.com/office/drawing/2014/main" id="{795D243D-B10C-41AF-ACAC-E24B420AF8B6}"/>
                  </a:ext>
                </a:extLst>
              </p:cNvPr>
              <p:cNvSpPr>
                <a:spLocks/>
              </p:cNvSpPr>
              <p:nvPr/>
            </p:nvSpPr>
            <p:spPr bwMode="auto">
              <a:xfrm>
                <a:off x="3890" y="2879"/>
                <a:ext cx="49" cy="171"/>
              </a:xfrm>
              <a:custGeom>
                <a:avLst/>
                <a:gdLst>
                  <a:gd name="T0" fmla="*/ 146 w 146"/>
                  <a:gd name="T1" fmla="*/ 511 h 511"/>
                  <a:gd name="T2" fmla="*/ 70 w 146"/>
                  <a:gd name="T3" fmla="*/ 395 h 511"/>
                  <a:gd name="T4" fmla="*/ 111 w 146"/>
                  <a:gd name="T5" fmla="*/ 263 h 511"/>
                  <a:gd name="T6" fmla="*/ 22 w 146"/>
                  <a:gd name="T7" fmla="*/ 126 h 511"/>
                  <a:gd name="T8" fmla="*/ 0 w 146"/>
                  <a:gd name="T9" fmla="*/ 0 h 511"/>
                </a:gdLst>
                <a:ahLst/>
                <a:cxnLst>
                  <a:cxn ang="0">
                    <a:pos x="T0" y="T1"/>
                  </a:cxn>
                  <a:cxn ang="0">
                    <a:pos x="T2" y="T3"/>
                  </a:cxn>
                  <a:cxn ang="0">
                    <a:pos x="T4" y="T5"/>
                  </a:cxn>
                  <a:cxn ang="0">
                    <a:pos x="T6" y="T7"/>
                  </a:cxn>
                  <a:cxn ang="0">
                    <a:pos x="T8" y="T9"/>
                  </a:cxn>
                </a:cxnLst>
                <a:rect l="0" t="0" r="r" b="b"/>
                <a:pathLst>
                  <a:path w="146" h="511">
                    <a:moveTo>
                      <a:pt x="146" y="511"/>
                    </a:moveTo>
                    <a:lnTo>
                      <a:pt x="70" y="395"/>
                    </a:lnTo>
                    <a:lnTo>
                      <a:pt x="111" y="263"/>
                    </a:lnTo>
                    <a:lnTo>
                      <a:pt x="22" y="12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1" name="Freeform 221">
                <a:extLst>
                  <a:ext uri="{FF2B5EF4-FFF2-40B4-BE49-F238E27FC236}">
                    <a16:creationId xmlns:a16="http://schemas.microsoft.com/office/drawing/2014/main" id="{A8219E24-DC3D-4C0A-B4A8-88C8B8A9DF6B}"/>
                  </a:ext>
                </a:extLst>
              </p:cNvPr>
              <p:cNvSpPr>
                <a:spLocks/>
              </p:cNvSpPr>
              <p:nvPr/>
            </p:nvSpPr>
            <p:spPr bwMode="auto">
              <a:xfrm>
                <a:off x="3939" y="2898"/>
                <a:ext cx="261" cy="152"/>
              </a:xfrm>
              <a:custGeom>
                <a:avLst/>
                <a:gdLst>
                  <a:gd name="T0" fmla="*/ 782 w 782"/>
                  <a:gd name="T1" fmla="*/ 412 h 455"/>
                  <a:gd name="T2" fmla="*/ 722 w 782"/>
                  <a:gd name="T3" fmla="*/ 293 h 455"/>
                  <a:gd name="T4" fmla="*/ 734 w 782"/>
                  <a:gd name="T5" fmla="*/ 225 h 455"/>
                  <a:gd name="T6" fmla="*/ 678 w 782"/>
                  <a:gd name="T7" fmla="*/ 189 h 455"/>
                  <a:gd name="T8" fmla="*/ 650 w 782"/>
                  <a:gd name="T9" fmla="*/ 91 h 455"/>
                  <a:gd name="T10" fmla="*/ 530 w 782"/>
                  <a:gd name="T11" fmla="*/ 0 h 455"/>
                  <a:gd name="T12" fmla="*/ 421 w 782"/>
                  <a:gd name="T13" fmla="*/ 97 h 455"/>
                  <a:gd name="T14" fmla="*/ 352 w 782"/>
                  <a:gd name="T15" fmla="*/ 305 h 455"/>
                  <a:gd name="T16" fmla="*/ 265 w 782"/>
                  <a:gd name="T17" fmla="*/ 416 h 455"/>
                  <a:gd name="T18" fmla="*/ 119 w 782"/>
                  <a:gd name="T19" fmla="*/ 381 h 455"/>
                  <a:gd name="T20" fmla="*/ 0 w 782"/>
                  <a:gd name="T21"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2" h="455">
                    <a:moveTo>
                      <a:pt x="782" y="412"/>
                    </a:moveTo>
                    <a:lnTo>
                      <a:pt x="722" y="293"/>
                    </a:lnTo>
                    <a:lnTo>
                      <a:pt x="734" y="225"/>
                    </a:lnTo>
                    <a:lnTo>
                      <a:pt x="678" y="189"/>
                    </a:lnTo>
                    <a:lnTo>
                      <a:pt x="650" y="91"/>
                    </a:lnTo>
                    <a:lnTo>
                      <a:pt x="530" y="0"/>
                    </a:lnTo>
                    <a:lnTo>
                      <a:pt x="421" y="97"/>
                    </a:lnTo>
                    <a:lnTo>
                      <a:pt x="352" y="305"/>
                    </a:lnTo>
                    <a:lnTo>
                      <a:pt x="265" y="416"/>
                    </a:lnTo>
                    <a:lnTo>
                      <a:pt x="119" y="381"/>
                    </a:lnTo>
                    <a:lnTo>
                      <a:pt x="0" y="45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2" name="Freeform 222">
                <a:extLst>
                  <a:ext uri="{FF2B5EF4-FFF2-40B4-BE49-F238E27FC236}">
                    <a16:creationId xmlns:a16="http://schemas.microsoft.com/office/drawing/2014/main" id="{CDB5BC02-B38A-4E1D-B301-A6C9885015A5}"/>
                  </a:ext>
                </a:extLst>
              </p:cNvPr>
              <p:cNvSpPr>
                <a:spLocks/>
              </p:cNvSpPr>
              <p:nvPr/>
            </p:nvSpPr>
            <p:spPr bwMode="auto">
              <a:xfrm>
                <a:off x="4238" y="2676"/>
                <a:ext cx="263" cy="25"/>
              </a:xfrm>
              <a:custGeom>
                <a:avLst/>
                <a:gdLst>
                  <a:gd name="T0" fmla="*/ 791 w 791"/>
                  <a:gd name="T1" fmla="*/ 58 h 75"/>
                  <a:gd name="T2" fmla="*/ 536 w 791"/>
                  <a:gd name="T3" fmla="*/ 75 h 75"/>
                  <a:gd name="T4" fmla="*/ 415 w 791"/>
                  <a:gd name="T5" fmla="*/ 1 h 75"/>
                  <a:gd name="T6" fmla="*/ 219 w 791"/>
                  <a:gd name="T7" fmla="*/ 0 h 75"/>
                  <a:gd name="T8" fmla="*/ 0 w 791"/>
                  <a:gd name="T9" fmla="*/ 73 h 75"/>
                </a:gdLst>
                <a:ahLst/>
                <a:cxnLst>
                  <a:cxn ang="0">
                    <a:pos x="T0" y="T1"/>
                  </a:cxn>
                  <a:cxn ang="0">
                    <a:pos x="T2" y="T3"/>
                  </a:cxn>
                  <a:cxn ang="0">
                    <a:pos x="T4" y="T5"/>
                  </a:cxn>
                  <a:cxn ang="0">
                    <a:pos x="T6" y="T7"/>
                  </a:cxn>
                  <a:cxn ang="0">
                    <a:pos x="T8" y="T9"/>
                  </a:cxn>
                </a:cxnLst>
                <a:rect l="0" t="0" r="r" b="b"/>
                <a:pathLst>
                  <a:path w="791" h="75">
                    <a:moveTo>
                      <a:pt x="791" y="58"/>
                    </a:moveTo>
                    <a:lnTo>
                      <a:pt x="536" y="75"/>
                    </a:lnTo>
                    <a:lnTo>
                      <a:pt x="415" y="1"/>
                    </a:lnTo>
                    <a:lnTo>
                      <a:pt x="219" y="0"/>
                    </a:lnTo>
                    <a:lnTo>
                      <a:pt x="0" y="7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3" name="Freeform 223">
                <a:extLst>
                  <a:ext uri="{FF2B5EF4-FFF2-40B4-BE49-F238E27FC236}">
                    <a16:creationId xmlns:a16="http://schemas.microsoft.com/office/drawing/2014/main" id="{FF361561-F5F1-49F9-A681-41D656D47769}"/>
                  </a:ext>
                </a:extLst>
              </p:cNvPr>
              <p:cNvSpPr>
                <a:spLocks/>
              </p:cNvSpPr>
              <p:nvPr/>
            </p:nvSpPr>
            <p:spPr bwMode="auto">
              <a:xfrm>
                <a:off x="4238" y="2700"/>
                <a:ext cx="88" cy="180"/>
              </a:xfrm>
              <a:custGeom>
                <a:avLst/>
                <a:gdLst>
                  <a:gd name="T0" fmla="*/ 0 w 264"/>
                  <a:gd name="T1" fmla="*/ 0 h 540"/>
                  <a:gd name="T2" fmla="*/ 0 w 264"/>
                  <a:gd name="T3" fmla="*/ 91 h 540"/>
                  <a:gd name="T4" fmla="*/ 126 w 264"/>
                  <a:gd name="T5" fmla="*/ 125 h 540"/>
                  <a:gd name="T6" fmla="*/ 201 w 264"/>
                  <a:gd name="T7" fmla="*/ 325 h 540"/>
                  <a:gd name="T8" fmla="*/ 262 w 264"/>
                  <a:gd name="T9" fmla="*/ 351 h 540"/>
                  <a:gd name="T10" fmla="*/ 184 w 264"/>
                  <a:gd name="T11" fmla="*/ 356 h 540"/>
                  <a:gd name="T12" fmla="*/ 264 w 264"/>
                  <a:gd name="T13" fmla="*/ 540 h 540"/>
                </a:gdLst>
                <a:ahLst/>
                <a:cxnLst>
                  <a:cxn ang="0">
                    <a:pos x="T0" y="T1"/>
                  </a:cxn>
                  <a:cxn ang="0">
                    <a:pos x="T2" y="T3"/>
                  </a:cxn>
                  <a:cxn ang="0">
                    <a:pos x="T4" y="T5"/>
                  </a:cxn>
                  <a:cxn ang="0">
                    <a:pos x="T6" y="T7"/>
                  </a:cxn>
                  <a:cxn ang="0">
                    <a:pos x="T8" y="T9"/>
                  </a:cxn>
                  <a:cxn ang="0">
                    <a:pos x="T10" y="T11"/>
                  </a:cxn>
                  <a:cxn ang="0">
                    <a:pos x="T12" y="T13"/>
                  </a:cxn>
                </a:cxnLst>
                <a:rect l="0" t="0" r="r" b="b"/>
                <a:pathLst>
                  <a:path w="264" h="540">
                    <a:moveTo>
                      <a:pt x="0" y="0"/>
                    </a:moveTo>
                    <a:lnTo>
                      <a:pt x="0" y="91"/>
                    </a:lnTo>
                    <a:lnTo>
                      <a:pt x="126" y="125"/>
                    </a:lnTo>
                    <a:lnTo>
                      <a:pt x="201" y="325"/>
                    </a:lnTo>
                    <a:lnTo>
                      <a:pt x="262" y="351"/>
                    </a:lnTo>
                    <a:lnTo>
                      <a:pt x="184" y="356"/>
                    </a:lnTo>
                    <a:lnTo>
                      <a:pt x="264" y="54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4" name="Freeform 224">
                <a:extLst>
                  <a:ext uri="{FF2B5EF4-FFF2-40B4-BE49-F238E27FC236}">
                    <a16:creationId xmlns:a16="http://schemas.microsoft.com/office/drawing/2014/main" id="{F28BFCAA-12D3-4A03-9309-D0626FF7A001}"/>
                  </a:ext>
                </a:extLst>
              </p:cNvPr>
              <p:cNvSpPr>
                <a:spLocks/>
              </p:cNvSpPr>
              <p:nvPr/>
            </p:nvSpPr>
            <p:spPr bwMode="auto">
              <a:xfrm>
                <a:off x="4200" y="2880"/>
                <a:ext cx="295" cy="155"/>
              </a:xfrm>
              <a:custGeom>
                <a:avLst/>
                <a:gdLst>
                  <a:gd name="T0" fmla="*/ 887 w 887"/>
                  <a:gd name="T1" fmla="*/ 314 h 466"/>
                  <a:gd name="T2" fmla="*/ 681 w 887"/>
                  <a:gd name="T3" fmla="*/ 137 h 466"/>
                  <a:gd name="T4" fmla="*/ 615 w 887"/>
                  <a:gd name="T5" fmla="*/ 132 h 466"/>
                  <a:gd name="T6" fmla="*/ 612 w 887"/>
                  <a:gd name="T7" fmla="*/ 197 h 466"/>
                  <a:gd name="T8" fmla="*/ 464 w 887"/>
                  <a:gd name="T9" fmla="*/ 168 h 466"/>
                  <a:gd name="T10" fmla="*/ 430 w 887"/>
                  <a:gd name="T11" fmla="*/ 38 h 466"/>
                  <a:gd name="T12" fmla="*/ 378 w 887"/>
                  <a:gd name="T13" fmla="*/ 0 h 466"/>
                  <a:gd name="T14" fmla="*/ 354 w 887"/>
                  <a:gd name="T15" fmla="*/ 23 h 466"/>
                  <a:gd name="T16" fmla="*/ 199 w 887"/>
                  <a:gd name="T17" fmla="*/ 152 h 466"/>
                  <a:gd name="T18" fmla="*/ 159 w 887"/>
                  <a:gd name="T19" fmla="*/ 101 h 466"/>
                  <a:gd name="T20" fmla="*/ 0 w 887"/>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7" h="466">
                    <a:moveTo>
                      <a:pt x="887" y="314"/>
                    </a:moveTo>
                    <a:lnTo>
                      <a:pt x="681" y="137"/>
                    </a:lnTo>
                    <a:lnTo>
                      <a:pt x="615" y="132"/>
                    </a:lnTo>
                    <a:lnTo>
                      <a:pt x="612" y="197"/>
                    </a:lnTo>
                    <a:lnTo>
                      <a:pt x="464" y="168"/>
                    </a:lnTo>
                    <a:lnTo>
                      <a:pt x="430" y="38"/>
                    </a:lnTo>
                    <a:lnTo>
                      <a:pt x="378" y="0"/>
                    </a:lnTo>
                    <a:lnTo>
                      <a:pt x="354" y="23"/>
                    </a:lnTo>
                    <a:lnTo>
                      <a:pt x="199" y="152"/>
                    </a:lnTo>
                    <a:lnTo>
                      <a:pt x="159" y="101"/>
                    </a:lnTo>
                    <a:lnTo>
                      <a:pt x="0" y="46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5" name="Freeform 225">
                <a:extLst>
                  <a:ext uri="{FF2B5EF4-FFF2-40B4-BE49-F238E27FC236}">
                    <a16:creationId xmlns:a16="http://schemas.microsoft.com/office/drawing/2014/main" id="{3689BDF5-4624-4AD8-819E-D45AA914E4BF}"/>
                  </a:ext>
                </a:extLst>
              </p:cNvPr>
              <p:cNvSpPr>
                <a:spLocks/>
              </p:cNvSpPr>
              <p:nvPr/>
            </p:nvSpPr>
            <p:spPr bwMode="auto">
              <a:xfrm>
                <a:off x="4952" y="2168"/>
                <a:ext cx="245" cy="83"/>
              </a:xfrm>
              <a:custGeom>
                <a:avLst/>
                <a:gdLst>
                  <a:gd name="T0" fmla="*/ 736 w 736"/>
                  <a:gd name="T1" fmla="*/ 15 h 247"/>
                  <a:gd name="T2" fmla="*/ 627 w 736"/>
                  <a:gd name="T3" fmla="*/ 166 h 247"/>
                  <a:gd name="T4" fmla="*/ 502 w 736"/>
                  <a:gd name="T5" fmla="*/ 240 h 247"/>
                  <a:gd name="T6" fmla="*/ 412 w 736"/>
                  <a:gd name="T7" fmla="*/ 244 h 247"/>
                  <a:gd name="T8" fmla="*/ 403 w 736"/>
                  <a:gd name="T9" fmla="*/ 181 h 247"/>
                  <a:gd name="T10" fmla="*/ 326 w 736"/>
                  <a:gd name="T11" fmla="*/ 144 h 247"/>
                  <a:gd name="T12" fmla="*/ 234 w 736"/>
                  <a:gd name="T13" fmla="*/ 244 h 247"/>
                  <a:gd name="T14" fmla="*/ 166 w 736"/>
                  <a:gd name="T15" fmla="*/ 247 h 247"/>
                  <a:gd name="T16" fmla="*/ 165 w 736"/>
                  <a:gd name="T17" fmla="*/ 178 h 247"/>
                  <a:gd name="T18" fmla="*/ 97 w 736"/>
                  <a:gd name="T19" fmla="*/ 178 h 247"/>
                  <a:gd name="T20" fmla="*/ 0 w 736"/>
                  <a:gd name="T2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6" h="247">
                    <a:moveTo>
                      <a:pt x="736" y="15"/>
                    </a:moveTo>
                    <a:lnTo>
                      <a:pt x="627" y="166"/>
                    </a:lnTo>
                    <a:lnTo>
                      <a:pt x="502" y="240"/>
                    </a:lnTo>
                    <a:lnTo>
                      <a:pt x="412" y="244"/>
                    </a:lnTo>
                    <a:lnTo>
                      <a:pt x="403" y="181"/>
                    </a:lnTo>
                    <a:lnTo>
                      <a:pt x="326" y="144"/>
                    </a:lnTo>
                    <a:lnTo>
                      <a:pt x="234" y="244"/>
                    </a:lnTo>
                    <a:lnTo>
                      <a:pt x="166" y="247"/>
                    </a:lnTo>
                    <a:lnTo>
                      <a:pt x="165" y="178"/>
                    </a:lnTo>
                    <a:lnTo>
                      <a:pt x="97" y="178"/>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6" name="Freeform 226">
                <a:extLst>
                  <a:ext uri="{FF2B5EF4-FFF2-40B4-BE49-F238E27FC236}">
                    <a16:creationId xmlns:a16="http://schemas.microsoft.com/office/drawing/2014/main" id="{557BA6E2-8CDB-433D-B975-5C45A4BB0AFA}"/>
                  </a:ext>
                </a:extLst>
              </p:cNvPr>
              <p:cNvSpPr>
                <a:spLocks/>
              </p:cNvSpPr>
              <p:nvPr/>
            </p:nvSpPr>
            <p:spPr bwMode="auto">
              <a:xfrm>
                <a:off x="4786" y="2469"/>
                <a:ext cx="111" cy="173"/>
              </a:xfrm>
              <a:custGeom>
                <a:avLst/>
                <a:gdLst>
                  <a:gd name="T0" fmla="*/ 0 w 333"/>
                  <a:gd name="T1" fmla="*/ 517 h 517"/>
                  <a:gd name="T2" fmla="*/ 101 w 333"/>
                  <a:gd name="T3" fmla="*/ 427 h 517"/>
                  <a:gd name="T4" fmla="*/ 59 w 333"/>
                  <a:gd name="T5" fmla="*/ 369 h 517"/>
                  <a:gd name="T6" fmla="*/ 116 w 333"/>
                  <a:gd name="T7" fmla="*/ 312 h 517"/>
                  <a:gd name="T8" fmla="*/ 274 w 333"/>
                  <a:gd name="T9" fmla="*/ 278 h 517"/>
                  <a:gd name="T10" fmla="*/ 333 w 333"/>
                  <a:gd name="T11" fmla="*/ 163 h 517"/>
                  <a:gd name="T12" fmla="*/ 325 w 333"/>
                  <a:gd name="T13" fmla="*/ 0 h 517"/>
                </a:gdLst>
                <a:ahLst/>
                <a:cxnLst>
                  <a:cxn ang="0">
                    <a:pos x="T0" y="T1"/>
                  </a:cxn>
                  <a:cxn ang="0">
                    <a:pos x="T2" y="T3"/>
                  </a:cxn>
                  <a:cxn ang="0">
                    <a:pos x="T4" y="T5"/>
                  </a:cxn>
                  <a:cxn ang="0">
                    <a:pos x="T6" y="T7"/>
                  </a:cxn>
                  <a:cxn ang="0">
                    <a:pos x="T8" y="T9"/>
                  </a:cxn>
                  <a:cxn ang="0">
                    <a:pos x="T10" y="T11"/>
                  </a:cxn>
                  <a:cxn ang="0">
                    <a:pos x="T12" y="T13"/>
                  </a:cxn>
                </a:cxnLst>
                <a:rect l="0" t="0" r="r" b="b"/>
                <a:pathLst>
                  <a:path w="333" h="517">
                    <a:moveTo>
                      <a:pt x="0" y="517"/>
                    </a:moveTo>
                    <a:lnTo>
                      <a:pt x="101" y="427"/>
                    </a:lnTo>
                    <a:lnTo>
                      <a:pt x="59" y="369"/>
                    </a:lnTo>
                    <a:lnTo>
                      <a:pt x="116" y="312"/>
                    </a:lnTo>
                    <a:lnTo>
                      <a:pt x="274" y="278"/>
                    </a:lnTo>
                    <a:lnTo>
                      <a:pt x="333" y="163"/>
                    </a:lnTo>
                    <a:lnTo>
                      <a:pt x="325"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7" name="Freeform 227">
                <a:extLst>
                  <a:ext uri="{FF2B5EF4-FFF2-40B4-BE49-F238E27FC236}">
                    <a16:creationId xmlns:a16="http://schemas.microsoft.com/office/drawing/2014/main" id="{EB5F491B-68E6-4110-B828-9BEE1B7D85CD}"/>
                  </a:ext>
                </a:extLst>
              </p:cNvPr>
              <p:cNvSpPr>
                <a:spLocks/>
              </p:cNvSpPr>
              <p:nvPr/>
            </p:nvSpPr>
            <p:spPr bwMode="auto">
              <a:xfrm>
                <a:off x="4894" y="2441"/>
                <a:ext cx="176" cy="115"/>
              </a:xfrm>
              <a:custGeom>
                <a:avLst/>
                <a:gdLst>
                  <a:gd name="T0" fmla="*/ 528 w 528"/>
                  <a:gd name="T1" fmla="*/ 347 h 347"/>
                  <a:gd name="T2" fmla="*/ 273 w 528"/>
                  <a:gd name="T3" fmla="*/ 0 h 347"/>
                  <a:gd name="T4" fmla="*/ 207 w 528"/>
                  <a:gd name="T5" fmla="*/ 14 h 347"/>
                  <a:gd name="T6" fmla="*/ 138 w 528"/>
                  <a:gd name="T7" fmla="*/ 132 h 347"/>
                  <a:gd name="T8" fmla="*/ 0 w 528"/>
                  <a:gd name="T9" fmla="*/ 86 h 347"/>
                </a:gdLst>
                <a:ahLst/>
                <a:cxnLst>
                  <a:cxn ang="0">
                    <a:pos x="T0" y="T1"/>
                  </a:cxn>
                  <a:cxn ang="0">
                    <a:pos x="T2" y="T3"/>
                  </a:cxn>
                  <a:cxn ang="0">
                    <a:pos x="T4" y="T5"/>
                  </a:cxn>
                  <a:cxn ang="0">
                    <a:pos x="T6" y="T7"/>
                  </a:cxn>
                  <a:cxn ang="0">
                    <a:pos x="T8" y="T9"/>
                  </a:cxn>
                </a:cxnLst>
                <a:rect l="0" t="0" r="r" b="b"/>
                <a:pathLst>
                  <a:path w="528" h="347">
                    <a:moveTo>
                      <a:pt x="528" y="347"/>
                    </a:moveTo>
                    <a:lnTo>
                      <a:pt x="273" y="0"/>
                    </a:lnTo>
                    <a:lnTo>
                      <a:pt x="207" y="14"/>
                    </a:lnTo>
                    <a:lnTo>
                      <a:pt x="138" y="132"/>
                    </a:lnTo>
                    <a:lnTo>
                      <a:pt x="0" y="8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8" name="Freeform 228">
                <a:extLst>
                  <a:ext uri="{FF2B5EF4-FFF2-40B4-BE49-F238E27FC236}">
                    <a16:creationId xmlns:a16="http://schemas.microsoft.com/office/drawing/2014/main" id="{E9433346-B8F6-4736-914C-9666A373EBE8}"/>
                  </a:ext>
                </a:extLst>
              </p:cNvPr>
              <p:cNvSpPr>
                <a:spLocks/>
              </p:cNvSpPr>
              <p:nvPr/>
            </p:nvSpPr>
            <p:spPr bwMode="auto">
              <a:xfrm>
                <a:off x="4772" y="2302"/>
                <a:ext cx="122" cy="171"/>
              </a:xfrm>
              <a:custGeom>
                <a:avLst/>
                <a:gdLst>
                  <a:gd name="T0" fmla="*/ 368 w 368"/>
                  <a:gd name="T1" fmla="*/ 503 h 514"/>
                  <a:gd name="T2" fmla="*/ 220 w 368"/>
                  <a:gd name="T3" fmla="*/ 514 h 514"/>
                  <a:gd name="T4" fmla="*/ 136 w 368"/>
                  <a:gd name="T5" fmla="*/ 383 h 514"/>
                  <a:gd name="T6" fmla="*/ 71 w 368"/>
                  <a:gd name="T7" fmla="*/ 395 h 514"/>
                  <a:gd name="T8" fmla="*/ 0 w 368"/>
                  <a:gd name="T9" fmla="*/ 185 h 514"/>
                  <a:gd name="T10" fmla="*/ 35 w 368"/>
                  <a:gd name="T11" fmla="*/ 0 h 514"/>
                </a:gdLst>
                <a:ahLst/>
                <a:cxnLst>
                  <a:cxn ang="0">
                    <a:pos x="T0" y="T1"/>
                  </a:cxn>
                  <a:cxn ang="0">
                    <a:pos x="T2" y="T3"/>
                  </a:cxn>
                  <a:cxn ang="0">
                    <a:pos x="T4" y="T5"/>
                  </a:cxn>
                  <a:cxn ang="0">
                    <a:pos x="T6" y="T7"/>
                  </a:cxn>
                  <a:cxn ang="0">
                    <a:pos x="T8" y="T9"/>
                  </a:cxn>
                  <a:cxn ang="0">
                    <a:pos x="T10" y="T11"/>
                  </a:cxn>
                </a:cxnLst>
                <a:rect l="0" t="0" r="r" b="b"/>
                <a:pathLst>
                  <a:path w="368" h="514">
                    <a:moveTo>
                      <a:pt x="368" y="503"/>
                    </a:moveTo>
                    <a:lnTo>
                      <a:pt x="220" y="514"/>
                    </a:lnTo>
                    <a:lnTo>
                      <a:pt x="136" y="383"/>
                    </a:lnTo>
                    <a:lnTo>
                      <a:pt x="71" y="395"/>
                    </a:lnTo>
                    <a:lnTo>
                      <a:pt x="0" y="185"/>
                    </a:lnTo>
                    <a:lnTo>
                      <a:pt x="35"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99" name="Freeform 229">
                <a:extLst>
                  <a:ext uri="{FF2B5EF4-FFF2-40B4-BE49-F238E27FC236}">
                    <a16:creationId xmlns:a16="http://schemas.microsoft.com/office/drawing/2014/main" id="{C085C612-40BC-4CBD-8A68-5E9B132DBD9C}"/>
                  </a:ext>
                </a:extLst>
              </p:cNvPr>
              <p:cNvSpPr>
                <a:spLocks/>
              </p:cNvSpPr>
              <p:nvPr/>
            </p:nvSpPr>
            <p:spPr bwMode="auto">
              <a:xfrm>
                <a:off x="5070" y="2401"/>
                <a:ext cx="62" cy="155"/>
              </a:xfrm>
              <a:custGeom>
                <a:avLst/>
                <a:gdLst>
                  <a:gd name="T0" fmla="*/ 184 w 184"/>
                  <a:gd name="T1" fmla="*/ 0 h 465"/>
                  <a:gd name="T2" fmla="*/ 132 w 184"/>
                  <a:gd name="T3" fmla="*/ 312 h 465"/>
                  <a:gd name="T4" fmla="*/ 0 w 184"/>
                  <a:gd name="T5" fmla="*/ 465 h 465"/>
                </a:gdLst>
                <a:ahLst/>
                <a:cxnLst>
                  <a:cxn ang="0">
                    <a:pos x="T0" y="T1"/>
                  </a:cxn>
                  <a:cxn ang="0">
                    <a:pos x="T2" y="T3"/>
                  </a:cxn>
                  <a:cxn ang="0">
                    <a:pos x="T4" y="T5"/>
                  </a:cxn>
                </a:cxnLst>
                <a:rect l="0" t="0" r="r" b="b"/>
                <a:pathLst>
                  <a:path w="184" h="465">
                    <a:moveTo>
                      <a:pt x="184" y="0"/>
                    </a:moveTo>
                    <a:lnTo>
                      <a:pt x="132" y="312"/>
                    </a:lnTo>
                    <a:lnTo>
                      <a:pt x="0" y="46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0" name="Freeform 230">
                <a:extLst>
                  <a:ext uri="{FF2B5EF4-FFF2-40B4-BE49-F238E27FC236}">
                    <a16:creationId xmlns:a16="http://schemas.microsoft.com/office/drawing/2014/main" id="{AA85757E-C4A5-465C-89B6-7DC1A4F6040B}"/>
                  </a:ext>
                </a:extLst>
              </p:cNvPr>
              <p:cNvSpPr>
                <a:spLocks/>
              </p:cNvSpPr>
              <p:nvPr/>
            </p:nvSpPr>
            <p:spPr bwMode="auto">
              <a:xfrm>
                <a:off x="4654" y="2243"/>
                <a:ext cx="129" cy="59"/>
              </a:xfrm>
              <a:custGeom>
                <a:avLst/>
                <a:gdLst>
                  <a:gd name="T0" fmla="*/ 388 w 388"/>
                  <a:gd name="T1" fmla="*/ 176 h 176"/>
                  <a:gd name="T2" fmla="*/ 257 w 388"/>
                  <a:gd name="T3" fmla="*/ 0 h 176"/>
                  <a:gd name="T4" fmla="*/ 220 w 388"/>
                  <a:gd name="T5" fmla="*/ 53 h 176"/>
                  <a:gd name="T6" fmla="*/ 163 w 388"/>
                  <a:gd name="T7" fmla="*/ 17 h 176"/>
                  <a:gd name="T8" fmla="*/ 111 w 388"/>
                  <a:gd name="T9" fmla="*/ 55 h 176"/>
                  <a:gd name="T10" fmla="*/ 61 w 388"/>
                  <a:gd name="T11" fmla="*/ 15 h 176"/>
                  <a:gd name="T12" fmla="*/ 7 w 388"/>
                  <a:gd name="T13" fmla="*/ 59 h 176"/>
                  <a:gd name="T14" fmla="*/ 0 w 388"/>
                  <a:gd name="T15" fmla="*/ 128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176">
                    <a:moveTo>
                      <a:pt x="388" y="176"/>
                    </a:moveTo>
                    <a:lnTo>
                      <a:pt x="257" y="0"/>
                    </a:lnTo>
                    <a:lnTo>
                      <a:pt x="220" y="53"/>
                    </a:lnTo>
                    <a:lnTo>
                      <a:pt x="163" y="17"/>
                    </a:lnTo>
                    <a:lnTo>
                      <a:pt x="111" y="55"/>
                    </a:lnTo>
                    <a:lnTo>
                      <a:pt x="61" y="15"/>
                    </a:lnTo>
                    <a:lnTo>
                      <a:pt x="7" y="59"/>
                    </a:lnTo>
                    <a:lnTo>
                      <a:pt x="0" y="12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1" name="Freeform 231">
                <a:extLst>
                  <a:ext uri="{FF2B5EF4-FFF2-40B4-BE49-F238E27FC236}">
                    <a16:creationId xmlns:a16="http://schemas.microsoft.com/office/drawing/2014/main" id="{C3B47CF5-C659-4965-A19F-788261017718}"/>
                  </a:ext>
                </a:extLst>
              </p:cNvPr>
              <p:cNvSpPr>
                <a:spLocks/>
              </p:cNvSpPr>
              <p:nvPr/>
            </p:nvSpPr>
            <p:spPr bwMode="auto">
              <a:xfrm>
                <a:off x="4620" y="2285"/>
                <a:ext cx="166" cy="357"/>
              </a:xfrm>
              <a:custGeom>
                <a:avLst/>
                <a:gdLst>
                  <a:gd name="T0" fmla="*/ 101 w 497"/>
                  <a:gd name="T1" fmla="*/ 2 h 1070"/>
                  <a:gd name="T2" fmla="*/ 101 w 497"/>
                  <a:gd name="T3" fmla="*/ 0 h 1070"/>
                  <a:gd name="T4" fmla="*/ 150 w 497"/>
                  <a:gd name="T5" fmla="*/ 69 h 1070"/>
                  <a:gd name="T6" fmla="*/ 38 w 497"/>
                  <a:gd name="T7" fmla="*/ 149 h 1070"/>
                  <a:gd name="T8" fmla="*/ 0 w 497"/>
                  <a:gd name="T9" fmla="*/ 346 h 1070"/>
                  <a:gd name="T10" fmla="*/ 121 w 497"/>
                  <a:gd name="T11" fmla="*/ 501 h 1070"/>
                  <a:gd name="T12" fmla="*/ 81 w 497"/>
                  <a:gd name="T13" fmla="*/ 635 h 1070"/>
                  <a:gd name="T14" fmla="*/ 134 w 497"/>
                  <a:gd name="T15" fmla="*/ 673 h 1070"/>
                  <a:gd name="T16" fmla="*/ 105 w 497"/>
                  <a:gd name="T17" fmla="*/ 731 h 1070"/>
                  <a:gd name="T18" fmla="*/ 130 w 497"/>
                  <a:gd name="T19" fmla="*/ 798 h 1070"/>
                  <a:gd name="T20" fmla="*/ 236 w 497"/>
                  <a:gd name="T21" fmla="*/ 894 h 1070"/>
                  <a:gd name="T22" fmla="*/ 372 w 497"/>
                  <a:gd name="T23" fmla="*/ 942 h 1070"/>
                  <a:gd name="T24" fmla="*/ 392 w 497"/>
                  <a:gd name="T25" fmla="*/ 1011 h 1070"/>
                  <a:gd name="T26" fmla="*/ 497 w 497"/>
                  <a:gd name="T27" fmla="*/ 107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7" h="1070">
                    <a:moveTo>
                      <a:pt x="101" y="2"/>
                    </a:moveTo>
                    <a:lnTo>
                      <a:pt x="101" y="0"/>
                    </a:lnTo>
                    <a:lnTo>
                      <a:pt x="150" y="69"/>
                    </a:lnTo>
                    <a:lnTo>
                      <a:pt x="38" y="149"/>
                    </a:lnTo>
                    <a:lnTo>
                      <a:pt x="0" y="346"/>
                    </a:lnTo>
                    <a:lnTo>
                      <a:pt x="121" y="501"/>
                    </a:lnTo>
                    <a:lnTo>
                      <a:pt x="81" y="635"/>
                    </a:lnTo>
                    <a:lnTo>
                      <a:pt x="134" y="673"/>
                    </a:lnTo>
                    <a:lnTo>
                      <a:pt x="105" y="731"/>
                    </a:lnTo>
                    <a:lnTo>
                      <a:pt x="130" y="798"/>
                    </a:lnTo>
                    <a:lnTo>
                      <a:pt x="236" y="894"/>
                    </a:lnTo>
                    <a:lnTo>
                      <a:pt x="372" y="942"/>
                    </a:lnTo>
                    <a:lnTo>
                      <a:pt x="392" y="1011"/>
                    </a:lnTo>
                    <a:lnTo>
                      <a:pt x="497" y="107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2" name="Freeform 232">
                <a:extLst>
                  <a:ext uri="{FF2B5EF4-FFF2-40B4-BE49-F238E27FC236}">
                    <a16:creationId xmlns:a16="http://schemas.microsoft.com/office/drawing/2014/main" id="{01798A02-2973-4656-B6BC-9EC150582EE3}"/>
                  </a:ext>
                </a:extLst>
              </p:cNvPr>
              <p:cNvSpPr>
                <a:spLocks/>
              </p:cNvSpPr>
              <p:nvPr/>
            </p:nvSpPr>
            <p:spPr bwMode="auto">
              <a:xfrm>
                <a:off x="4697" y="2642"/>
                <a:ext cx="90" cy="106"/>
              </a:xfrm>
              <a:custGeom>
                <a:avLst/>
                <a:gdLst>
                  <a:gd name="T0" fmla="*/ 266 w 269"/>
                  <a:gd name="T1" fmla="*/ 0 h 319"/>
                  <a:gd name="T2" fmla="*/ 265 w 269"/>
                  <a:gd name="T3" fmla="*/ 0 h 319"/>
                  <a:gd name="T4" fmla="*/ 269 w 269"/>
                  <a:gd name="T5" fmla="*/ 25 h 319"/>
                  <a:gd name="T6" fmla="*/ 269 w 269"/>
                  <a:gd name="T7" fmla="*/ 127 h 319"/>
                  <a:gd name="T8" fmla="*/ 154 w 269"/>
                  <a:gd name="T9" fmla="*/ 189 h 319"/>
                  <a:gd name="T10" fmla="*/ 80 w 269"/>
                  <a:gd name="T11" fmla="*/ 300 h 319"/>
                  <a:gd name="T12" fmla="*/ 0 w 269"/>
                  <a:gd name="T13" fmla="*/ 319 h 319"/>
                </a:gdLst>
                <a:ahLst/>
                <a:cxnLst>
                  <a:cxn ang="0">
                    <a:pos x="T0" y="T1"/>
                  </a:cxn>
                  <a:cxn ang="0">
                    <a:pos x="T2" y="T3"/>
                  </a:cxn>
                  <a:cxn ang="0">
                    <a:pos x="T4" y="T5"/>
                  </a:cxn>
                  <a:cxn ang="0">
                    <a:pos x="T6" y="T7"/>
                  </a:cxn>
                  <a:cxn ang="0">
                    <a:pos x="T8" y="T9"/>
                  </a:cxn>
                  <a:cxn ang="0">
                    <a:pos x="T10" y="T11"/>
                  </a:cxn>
                  <a:cxn ang="0">
                    <a:pos x="T12" y="T13"/>
                  </a:cxn>
                </a:cxnLst>
                <a:rect l="0" t="0" r="r" b="b"/>
                <a:pathLst>
                  <a:path w="269" h="319">
                    <a:moveTo>
                      <a:pt x="266" y="0"/>
                    </a:moveTo>
                    <a:lnTo>
                      <a:pt x="265" y="0"/>
                    </a:lnTo>
                    <a:lnTo>
                      <a:pt x="269" y="25"/>
                    </a:lnTo>
                    <a:lnTo>
                      <a:pt x="269" y="127"/>
                    </a:lnTo>
                    <a:lnTo>
                      <a:pt x="154" y="189"/>
                    </a:lnTo>
                    <a:lnTo>
                      <a:pt x="80" y="300"/>
                    </a:lnTo>
                    <a:lnTo>
                      <a:pt x="0" y="31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3" name="Freeform 233">
                <a:extLst>
                  <a:ext uri="{FF2B5EF4-FFF2-40B4-BE49-F238E27FC236}">
                    <a16:creationId xmlns:a16="http://schemas.microsoft.com/office/drawing/2014/main" id="{C4EF24F0-F161-4BC5-AE7D-A022B22361EC}"/>
                  </a:ext>
                </a:extLst>
              </p:cNvPr>
              <p:cNvSpPr>
                <a:spLocks/>
              </p:cNvSpPr>
              <p:nvPr/>
            </p:nvSpPr>
            <p:spPr bwMode="auto">
              <a:xfrm>
                <a:off x="4495" y="2748"/>
                <a:ext cx="202" cy="237"/>
              </a:xfrm>
              <a:custGeom>
                <a:avLst/>
                <a:gdLst>
                  <a:gd name="T0" fmla="*/ 606 w 606"/>
                  <a:gd name="T1" fmla="*/ 0 h 710"/>
                  <a:gd name="T2" fmla="*/ 586 w 606"/>
                  <a:gd name="T3" fmla="*/ 95 h 710"/>
                  <a:gd name="T4" fmla="*/ 586 w 606"/>
                  <a:gd name="T5" fmla="*/ 166 h 710"/>
                  <a:gd name="T6" fmla="*/ 526 w 606"/>
                  <a:gd name="T7" fmla="*/ 138 h 710"/>
                  <a:gd name="T8" fmla="*/ 491 w 606"/>
                  <a:gd name="T9" fmla="*/ 258 h 710"/>
                  <a:gd name="T10" fmla="*/ 432 w 606"/>
                  <a:gd name="T11" fmla="*/ 310 h 710"/>
                  <a:gd name="T12" fmla="*/ 447 w 606"/>
                  <a:gd name="T13" fmla="*/ 375 h 710"/>
                  <a:gd name="T14" fmla="*/ 368 w 606"/>
                  <a:gd name="T15" fmla="*/ 384 h 710"/>
                  <a:gd name="T16" fmla="*/ 291 w 606"/>
                  <a:gd name="T17" fmla="*/ 520 h 710"/>
                  <a:gd name="T18" fmla="*/ 156 w 606"/>
                  <a:gd name="T19" fmla="*/ 562 h 710"/>
                  <a:gd name="T20" fmla="*/ 0 w 606"/>
                  <a:gd name="T21"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710">
                    <a:moveTo>
                      <a:pt x="606" y="0"/>
                    </a:moveTo>
                    <a:lnTo>
                      <a:pt x="586" y="95"/>
                    </a:lnTo>
                    <a:lnTo>
                      <a:pt x="586" y="166"/>
                    </a:lnTo>
                    <a:lnTo>
                      <a:pt x="526" y="138"/>
                    </a:lnTo>
                    <a:lnTo>
                      <a:pt x="491" y="258"/>
                    </a:lnTo>
                    <a:lnTo>
                      <a:pt x="432" y="310"/>
                    </a:lnTo>
                    <a:lnTo>
                      <a:pt x="447" y="375"/>
                    </a:lnTo>
                    <a:lnTo>
                      <a:pt x="368" y="384"/>
                    </a:lnTo>
                    <a:lnTo>
                      <a:pt x="291" y="520"/>
                    </a:lnTo>
                    <a:lnTo>
                      <a:pt x="156" y="562"/>
                    </a:lnTo>
                    <a:lnTo>
                      <a:pt x="0" y="71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4" name="Freeform 234">
                <a:extLst>
                  <a:ext uri="{FF2B5EF4-FFF2-40B4-BE49-F238E27FC236}">
                    <a16:creationId xmlns:a16="http://schemas.microsoft.com/office/drawing/2014/main" id="{A5F2C943-C0C4-463D-B623-3704262688F6}"/>
                  </a:ext>
                </a:extLst>
              </p:cNvPr>
              <p:cNvSpPr>
                <a:spLocks/>
              </p:cNvSpPr>
              <p:nvPr/>
            </p:nvSpPr>
            <p:spPr bwMode="auto">
              <a:xfrm>
                <a:off x="4501" y="2678"/>
                <a:ext cx="196" cy="70"/>
              </a:xfrm>
              <a:custGeom>
                <a:avLst/>
                <a:gdLst>
                  <a:gd name="T0" fmla="*/ 588 w 588"/>
                  <a:gd name="T1" fmla="*/ 209 h 209"/>
                  <a:gd name="T2" fmla="*/ 538 w 588"/>
                  <a:gd name="T3" fmla="*/ 155 h 209"/>
                  <a:gd name="T4" fmla="*/ 477 w 588"/>
                  <a:gd name="T5" fmla="*/ 178 h 209"/>
                  <a:gd name="T6" fmla="*/ 462 w 588"/>
                  <a:gd name="T7" fmla="*/ 51 h 209"/>
                  <a:gd name="T8" fmla="*/ 324 w 588"/>
                  <a:gd name="T9" fmla="*/ 0 h 209"/>
                  <a:gd name="T10" fmla="*/ 180 w 588"/>
                  <a:gd name="T11" fmla="*/ 68 h 209"/>
                  <a:gd name="T12" fmla="*/ 116 w 588"/>
                  <a:gd name="T13" fmla="*/ 78 h 209"/>
                  <a:gd name="T14" fmla="*/ 63 w 588"/>
                  <a:gd name="T15" fmla="*/ 32 h 209"/>
                  <a:gd name="T16" fmla="*/ 0 w 588"/>
                  <a:gd name="T17" fmla="*/ 5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209">
                    <a:moveTo>
                      <a:pt x="588" y="209"/>
                    </a:moveTo>
                    <a:lnTo>
                      <a:pt x="538" y="155"/>
                    </a:lnTo>
                    <a:lnTo>
                      <a:pt x="477" y="178"/>
                    </a:lnTo>
                    <a:lnTo>
                      <a:pt x="462" y="51"/>
                    </a:lnTo>
                    <a:lnTo>
                      <a:pt x="324" y="0"/>
                    </a:lnTo>
                    <a:lnTo>
                      <a:pt x="180" y="68"/>
                    </a:lnTo>
                    <a:lnTo>
                      <a:pt x="116" y="78"/>
                    </a:lnTo>
                    <a:lnTo>
                      <a:pt x="63" y="32"/>
                    </a:lnTo>
                    <a:lnTo>
                      <a:pt x="0" y="5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5" name="Line 235">
                <a:extLst>
                  <a:ext uri="{FF2B5EF4-FFF2-40B4-BE49-F238E27FC236}">
                    <a16:creationId xmlns:a16="http://schemas.microsoft.com/office/drawing/2014/main" id="{F563C811-2B85-414F-B109-EB0D65232083}"/>
                  </a:ext>
                </a:extLst>
              </p:cNvPr>
              <p:cNvSpPr>
                <a:spLocks noChangeShapeType="1"/>
              </p:cNvSpPr>
              <p:nvPr/>
            </p:nvSpPr>
            <p:spPr bwMode="auto">
              <a:xfrm flipH="1" flipV="1">
                <a:off x="4787" y="2684"/>
                <a:ext cx="15" cy="32"/>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6" name="Freeform 236">
                <a:extLst>
                  <a:ext uri="{FF2B5EF4-FFF2-40B4-BE49-F238E27FC236}">
                    <a16:creationId xmlns:a16="http://schemas.microsoft.com/office/drawing/2014/main" id="{426A2C06-7CA1-4E34-9442-046745B1A1DF}"/>
                  </a:ext>
                </a:extLst>
              </p:cNvPr>
              <p:cNvSpPr>
                <a:spLocks/>
              </p:cNvSpPr>
              <p:nvPr/>
            </p:nvSpPr>
            <p:spPr bwMode="auto">
              <a:xfrm>
                <a:off x="4766" y="2716"/>
                <a:ext cx="69" cy="457"/>
              </a:xfrm>
              <a:custGeom>
                <a:avLst/>
                <a:gdLst>
                  <a:gd name="T0" fmla="*/ 0 w 208"/>
                  <a:gd name="T1" fmla="*/ 1371 h 1371"/>
                  <a:gd name="T2" fmla="*/ 47 w 208"/>
                  <a:gd name="T3" fmla="*/ 1040 h 1371"/>
                  <a:gd name="T4" fmla="*/ 116 w 208"/>
                  <a:gd name="T5" fmla="*/ 905 h 1371"/>
                  <a:gd name="T6" fmla="*/ 94 w 208"/>
                  <a:gd name="T7" fmla="*/ 742 h 1371"/>
                  <a:gd name="T8" fmla="*/ 175 w 208"/>
                  <a:gd name="T9" fmla="*/ 638 h 1371"/>
                  <a:gd name="T10" fmla="*/ 208 w 208"/>
                  <a:gd name="T11" fmla="*/ 496 h 1371"/>
                  <a:gd name="T12" fmla="*/ 122 w 208"/>
                  <a:gd name="T13" fmla="*/ 238 h 1371"/>
                  <a:gd name="T14" fmla="*/ 110 w 208"/>
                  <a:gd name="T15" fmla="*/ 0 h 1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371">
                    <a:moveTo>
                      <a:pt x="0" y="1371"/>
                    </a:moveTo>
                    <a:lnTo>
                      <a:pt x="47" y="1040"/>
                    </a:lnTo>
                    <a:lnTo>
                      <a:pt x="116" y="905"/>
                    </a:lnTo>
                    <a:lnTo>
                      <a:pt x="94" y="742"/>
                    </a:lnTo>
                    <a:lnTo>
                      <a:pt x="175" y="638"/>
                    </a:lnTo>
                    <a:lnTo>
                      <a:pt x="208" y="496"/>
                    </a:lnTo>
                    <a:lnTo>
                      <a:pt x="122" y="238"/>
                    </a:lnTo>
                    <a:lnTo>
                      <a:pt x="11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7" name="Freeform 237">
                <a:extLst>
                  <a:ext uri="{FF2B5EF4-FFF2-40B4-BE49-F238E27FC236}">
                    <a16:creationId xmlns:a16="http://schemas.microsoft.com/office/drawing/2014/main" id="{1E27BD7C-C499-455F-BF36-E09F01CD0C5F}"/>
                  </a:ext>
                </a:extLst>
              </p:cNvPr>
              <p:cNvSpPr>
                <a:spLocks/>
              </p:cNvSpPr>
              <p:nvPr/>
            </p:nvSpPr>
            <p:spPr bwMode="auto">
              <a:xfrm>
                <a:off x="4802" y="2692"/>
                <a:ext cx="346" cy="289"/>
              </a:xfrm>
              <a:custGeom>
                <a:avLst/>
                <a:gdLst>
                  <a:gd name="T0" fmla="*/ 1037 w 1037"/>
                  <a:gd name="T1" fmla="*/ 867 h 867"/>
                  <a:gd name="T2" fmla="*/ 902 w 1037"/>
                  <a:gd name="T3" fmla="*/ 848 h 867"/>
                  <a:gd name="T4" fmla="*/ 779 w 1037"/>
                  <a:gd name="T5" fmla="*/ 757 h 867"/>
                  <a:gd name="T6" fmla="*/ 710 w 1037"/>
                  <a:gd name="T7" fmla="*/ 769 h 867"/>
                  <a:gd name="T8" fmla="*/ 689 w 1037"/>
                  <a:gd name="T9" fmla="*/ 367 h 867"/>
                  <a:gd name="T10" fmla="*/ 621 w 1037"/>
                  <a:gd name="T11" fmla="*/ 405 h 867"/>
                  <a:gd name="T12" fmla="*/ 431 w 1037"/>
                  <a:gd name="T13" fmla="*/ 362 h 867"/>
                  <a:gd name="T14" fmla="*/ 371 w 1037"/>
                  <a:gd name="T15" fmla="*/ 385 h 867"/>
                  <a:gd name="T16" fmla="*/ 395 w 1037"/>
                  <a:gd name="T17" fmla="*/ 241 h 867"/>
                  <a:gd name="T18" fmla="*/ 320 w 1037"/>
                  <a:gd name="T19" fmla="*/ 61 h 867"/>
                  <a:gd name="T20" fmla="*/ 207 w 1037"/>
                  <a:gd name="T21" fmla="*/ 0 h 867"/>
                  <a:gd name="T22" fmla="*/ 0 w 1037"/>
                  <a:gd name="T23" fmla="*/ 7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7" h="867">
                    <a:moveTo>
                      <a:pt x="1037" y="867"/>
                    </a:moveTo>
                    <a:lnTo>
                      <a:pt x="902" y="848"/>
                    </a:lnTo>
                    <a:lnTo>
                      <a:pt x="779" y="757"/>
                    </a:lnTo>
                    <a:lnTo>
                      <a:pt x="710" y="769"/>
                    </a:lnTo>
                    <a:lnTo>
                      <a:pt x="689" y="367"/>
                    </a:lnTo>
                    <a:lnTo>
                      <a:pt x="621" y="405"/>
                    </a:lnTo>
                    <a:lnTo>
                      <a:pt x="431" y="362"/>
                    </a:lnTo>
                    <a:lnTo>
                      <a:pt x="371" y="385"/>
                    </a:lnTo>
                    <a:lnTo>
                      <a:pt x="395" y="241"/>
                    </a:lnTo>
                    <a:lnTo>
                      <a:pt x="320" y="61"/>
                    </a:lnTo>
                    <a:lnTo>
                      <a:pt x="207" y="0"/>
                    </a:lnTo>
                    <a:lnTo>
                      <a:pt x="0" y="7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8" name="Freeform 238">
                <a:extLst>
                  <a:ext uri="{FF2B5EF4-FFF2-40B4-BE49-F238E27FC236}">
                    <a16:creationId xmlns:a16="http://schemas.microsoft.com/office/drawing/2014/main" id="{EE9D0F7A-6012-4824-B9D5-E3523B5A6106}"/>
                  </a:ext>
                </a:extLst>
              </p:cNvPr>
              <p:cNvSpPr>
                <a:spLocks/>
              </p:cNvSpPr>
              <p:nvPr/>
            </p:nvSpPr>
            <p:spPr bwMode="auto">
              <a:xfrm>
                <a:off x="5070" y="2556"/>
                <a:ext cx="223" cy="220"/>
              </a:xfrm>
              <a:custGeom>
                <a:avLst/>
                <a:gdLst>
                  <a:gd name="T0" fmla="*/ 0 w 667"/>
                  <a:gd name="T1" fmla="*/ 0 h 659"/>
                  <a:gd name="T2" fmla="*/ 149 w 667"/>
                  <a:gd name="T3" fmla="*/ 243 h 659"/>
                  <a:gd name="T4" fmla="*/ 292 w 667"/>
                  <a:gd name="T5" fmla="*/ 246 h 659"/>
                  <a:gd name="T6" fmla="*/ 299 w 667"/>
                  <a:gd name="T7" fmla="*/ 183 h 659"/>
                  <a:gd name="T8" fmla="*/ 516 w 667"/>
                  <a:gd name="T9" fmla="*/ 231 h 659"/>
                  <a:gd name="T10" fmla="*/ 577 w 667"/>
                  <a:gd name="T11" fmla="*/ 376 h 659"/>
                  <a:gd name="T12" fmla="*/ 524 w 667"/>
                  <a:gd name="T13" fmla="*/ 501 h 659"/>
                  <a:gd name="T14" fmla="*/ 548 w 667"/>
                  <a:gd name="T15" fmla="*/ 625 h 659"/>
                  <a:gd name="T16" fmla="*/ 667 w 667"/>
                  <a:gd name="T17"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59">
                    <a:moveTo>
                      <a:pt x="0" y="0"/>
                    </a:moveTo>
                    <a:lnTo>
                      <a:pt x="149" y="243"/>
                    </a:lnTo>
                    <a:lnTo>
                      <a:pt x="292" y="246"/>
                    </a:lnTo>
                    <a:lnTo>
                      <a:pt x="299" y="183"/>
                    </a:lnTo>
                    <a:lnTo>
                      <a:pt x="516" y="231"/>
                    </a:lnTo>
                    <a:lnTo>
                      <a:pt x="577" y="376"/>
                    </a:lnTo>
                    <a:lnTo>
                      <a:pt x="524" y="501"/>
                    </a:lnTo>
                    <a:lnTo>
                      <a:pt x="548" y="625"/>
                    </a:lnTo>
                    <a:lnTo>
                      <a:pt x="667" y="65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09" name="Freeform 239">
                <a:extLst>
                  <a:ext uri="{FF2B5EF4-FFF2-40B4-BE49-F238E27FC236}">
                    <a16:creationId xmlns:a16="http://schemas.microsoft.com/office/drawing/2014/main" id="{E40130BE-4EAD-4167-ADA4-454A6BF1C3AC}"/>
                  </a:ext>
                </a:extLst>
              </p:cNvPr>
              <p:cNvSpPr>
                <a:spLocks/>
              </p:cNvSpPr>
              <p:nvPr/>
            </p:nvSpPr>
            <p:spPr bwMode="auto">
              <a:xfrm>
                <a:off x="5409" y="1497"/>
                <a:ext cx="105" cy="182"/>
              </a:xfrm>
              <a:custGeom>
                <a:avLst/>
                <a:gdLst>
                  <a:gd name="T0" fmla="*/ 0 w 315"/>
                  <a:gd name="T1" fmla="*/ 371 h 545"/>
                  <a:gd name="T2" fmla="*/ 2 w 315"/>
                  <a:gd name="T3" fmla="*/ 371 h 545"/>
                  <a:gd name="T4" fmla="*/ 137 w 315"/>
                  <a:gd name="T5" fmla="*/ 432 h 545"/>
                  <a:gd name="T6" fmla="*/ 107 w 315"/>
                  <a:gd name="T7" fmla="*/ 490 h 545"/>
                  <a:gd name="T8" fmla="*/ 135 w 315"/>
                  <a:gd name="T9" fmla="*/ 541 h 545"/>
                  <a:gd name="T10" fmla="*/ 137 w 315"/>
                  <a:gd name="T11" fmla="*/ 545 h 545"/>
                  <a:gd name="T12" fmla="*/ 223 w 315"/>
                  <a:gd name="T13" fmla="*/ 449 h 545"/>
                  <a:gd name="T14" fmla="*/ 226 w 315"/>
                  <a:gd name="T15" fmla="*/ 446 h 545"/>
                  <a:gd name="T16" fmla="*/ 315 w 315"/>
                  <a:gd name="T17" fmla="*/ 434 h 545"/>
                  <a:gd name="T18" fmla="*/ 266 w 315"/>
                  <a:gd name="T19" fmla="*/ 318 h 545"/>
                  <a:gd name="T20" fmla="*/ 202 w 315"/>
                  <a:gd name="T21" fmla="*/ 322 h 545"/>
                  <a:gd name="T22" fmla="*/ 191 w 315"/>
                  <a:gd name="T23" fmla="*/ 115 h 545"/>
                  <a:gd name="T24" fmla="*/ 17 w 315"/>
                  <a:gd name="T2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545">
                    <a:moveTo>
                      <a:pt x="0" y="371"/>
                    </a:moveTo>
                    <a:lnTo>
                      <a:pt x="2" y="371"/>
                    </a:lnTo>
                    <a:lnTo>
                      <a:pt x="137" y="432"/>
                    </a:lnTo>
                    <a:lnTo>
                      <a:pt x="107" y="490"/>
                    </a:lnTo>
                    <a:lnTo>
                      <a:pt x="135" y="541"/>
                    </a:lnTo>
                    <a:lnTo>
                      <a:pt x="137" y="545"/>
                    </a:lnTo>
                    <a:lnTo>
                      <a:pt x="223" y="449"/>
                    </a:lnTo>
                    <a:lnTo>
                      <a:pt x="226" y="446"/>
                    </a:lnTo>
                    <a:lnTo>
                      <a:pt x="315" y="434"/>
                    </a:lnTo>
                    <a:lnTo>
                      <a:pt x="266" y="318"/>
                    </a:lnTo>
                    <a:lnTo>
                      <a:pt x="202" y="322"/>
                    </a:lnTo>
                    <a:lnTo>
                      <a:pt x="191" y="115"/>
                    </a:lnTo>
                    <a:lnTo>
                      <a:pt x="1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0" name="Line 240">
                <a:extLst>
                  <a:ext uri="{FF2B5EF4-FFF2-40B4-BE49-F238E27FC236}">
                    <a16:creationId xmlns:a16="http://schemas.microsoft.com/office/drawing/2014/main" id="{AF3C530C-814D-41C1-856F-311CF1496476}"/>
                  </a:ext>
                </a:extLst>
              </p:cNvPr>
              <p:cNvSpPr>
                <a:spLocks noChangeShapeType="1"/>
              </p:cNvSpPr>
              <p:nvPr/>
            </p:nvSpPr>
            <p:spPr bwMode="auto">
              <a:xfrm flipH="1">
                <a:off x="5408" y="1497"/>
                <a:ext cx="7" cy="5"/>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1" name="Freeform 241">
                <a:extLst>
                  <a:ext uri="{FF2B5EF4-FFF2-40B4-BE49-F238E27FC236}">
                    <a16:creationId xmlns:a16="http://schemas.microsoft.com/office/drawing/2014/main" id="{E320E0BA-7A1A-4BF3-887A-AA9643F268FF}"/>
                  </a:ext>
                </a:extLst>
              </p:cNvPr>
              <p:cNvSpPr>
                <a:spLocks/>
              </p:cNvSpPr>
              <p:nvPr/>
            </p:nvSpPr>
            <p:spPr bwMode="auto">
              <a:xfrm>
                <a:off x="5390" y="1502"/>
                <a:ext cx="19" cy="119"/>
              </a:xfrm>
              <a:custGeom>
                <a:avLst/>
                <a:gdLst>
                  <a:gd name="T0" fmla="*/ 53 w 58"/>
                  <a:gd name="T1" fmla="*/ 0 h 356"/>
                  <a:gd name="T2" fmla="*/ 0 w 58"/>
                  <a:gd name="T3" fmla="*/ 130 h 356"/>
                  <a:gd name="T4" fmla="*/ 58 w 58"/>
                  <a:gd name="T5" fmla="*/ 356 h 356"/>
                </a:gdLst>
                <a:ahLst/>
                <a:cxnLst>
                  <a:cxn ang="0">
                    <a:pos x="T0" y="T1"/>
                  </a:cxn>
                  <a:cxn ang="0">
                    <a:pos x="T2" y="T3"/>
                  </a:cxn>
                  <a:cxn ang="0">
                    <a:pos x="T4" y="T5"/>
                  </a:cxn>
                </a:cxnLst>
                <a:rect l="0" t="0" r="r" b="b"/>
                <a:pathLst>
                  <a:path w="58" h="356">
                    <a:moveTo>
                      <a:pt x="53" y="0"/>
                    </a:moveTo>
                    <a:lnTo>
                      <a:pt x="0" y="130"/>
                    </a:lnTo>
                    <a:lnTo>
                      <a:pt x="58" y="35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2" name="Freeform 242">
                <a:extLst>
                  <a:ext uri="{FF2B5EF4-FFF2-40B4-BE49-F238E27FC236}">
                    <a16:creationId xmlns:a16="http://schemas.microsoft.com/office/drawing/2014/main" id="{A4FFE88B-4334-4EA2-8DEF-A9DA2C35B5D8}"/>
                  </a:ext>
                </a:extLst>
              </p:cNvPr>
              <p:cNvSpPr>
                <a:spLocks/>
              </p:cNvSpPr>
              <p:nvPr/>
            </p:nvSpPr>
            <p:spPr bwMode="auto">
              <a:xfrm>
                <a:off x="5062" y="1615"/>
                <a:ext cx="347" cy="163"/>
              </a:xfrm>
              <a:custGeom>
                <a:avLst/>
                <a:gdLst>
                  <a:gd name="T0" fmla="*/ 1041 w 1041"/>
                  <a:gd name="T1" fmla="*/ 17 h 490"/>
                  <a:gd name="T2" fmla="*/ 1037 w 1041"/>
                  <a:gd name="T3" fmla="*/ 18 h 490"/>
                  <a:gd name="T4" fmla="*/ 900 w 1041"/>
                  <a:gd name="T5" fmla="*/ 0 h 490"/>
                  <a:gd name="T6" fmla="*/ 889 w 1041"/>
                  <a:gd name="T7" fmla="*/ 64 h 490"/>
                  <a:gd name="T8" fmla="*/ 816 w 1041"/>
                  <a:gd name="T9" fmla="*/ 75 h 490"/>
                  <a:gd name="T10" fmla="*/ 774 w 1041"/>
                  <a:gd name="T11" fmla="*/ 124 h 490"/>
                  <a:gd name="T12" fmla="*/ 710 w 1041"/>
                  <a:gd name="T13" fmla="*/ 103 h 490"/>
                  <a:gd name="T14" fmla="*/ 582 w 1041"/>
                  <a:gd name="T15" fmla="*/ 147 h 490"/>
                  <a:gd name="T16" fmla="*/ 513 w 1041"/>
                  <a:gd name="T17" fmla="*/ 256 h 490"/>
                  <a:gd name="T18" fmla="*/ 0 w 1041"/>
                  <a:gd name="T19"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1" h="490">
                    <a:moveTo>
                      <a:pt x="1041" y="17"/>
                    </a:moveTo>
                    <a:lnTo>
                      <a:pt x="1037" y="18"/>
                    </a:lnTo>
                    <a:lnTo>
                      <a:pt x="900" y="0"/>
                    </a:lnTo>
                    <a:lnTo>
                      <a:pt x="889" y="64"/>
                    </a:lnTo>
                    <a:lnTo>
                      <a:pt x="816" y="75"/>
                    </a:lnTo>
                    <a:lnTo>
                      <a:pt x="774" y="124"/>
                    </a:lnTo>
                    <a:lnTo>
                      <a:pt x="710" y="103"/>
                    </a:lnTo>
                    <a:lnTo>
                      <a:pt x="582" y="147"/>
                    </a:lnTo>
                    <a:lnTo>
                      <a:pt x="513" y="256"/>
                    </a:lnTo>
                    <a:lnTo>
                      <a:pt x="0" y="49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3" name="Freeform 243">
                <a:extLst>
                  <a:ext uri="{FF2B5EF4-FFF2-40B4-BE49-F238E27FC236}">
                    <a16:creationId xmlns:a16="http://schemas.microsoft.com/office/drawing/2014/main" id="{A5688431-09FB-46D1-BE58-6434E73BDEBC}"/>
                  </a:ext>
                </a:extLst>
              </p:cNvPr>
              <p:cNvSpPr>
                <a:spLocks/>
              </p:cNvSpPr>
              <p:nvPr/>
            </p:nvSpPr>
            <p:spPr bwMode="auto">
              <a:xfrm>
                <a:off x="3877" y="3602"/>
                <a:ext cx="184" cy="29"/>
              </a:xfrm>
              <a:custGeom>
                <a:avLst/>
                <a:gdLst>
                  <a:gd name="T0" fmla="*/ 553 w 553"/>
                  <a:gd name="T1" fmla="*/ 32 h 87"/>
                  <a:gd name="T2" fmla="*/ 277 w 553"/>
                  <a:gd name="T3" fmla="*/ 0 h 87"/>
                  <a:gd name="T4" fmla="*/ 211 w 553"/>
                  <a:gd name="T5" fmla="*/ 11 h 87"/>
                  <a:gd name="T6" fmla="*/ 186 w 553"/>
                  <a:gd name="T7" fmla="*/ 87 h 87"/>
                  <a:gd name="T8" fmla="*/ 41 w 553"/>
                  <a:gd name="T9" fmla="*/ 67 h 87"/>
                  <a:gd name="T10" fmla="*/ 0 w 553"/>
                  <a:gd name="T11" fmla="*/ 14 h 87"/>
                </a:gdLst>
                <a:ahLst/>
                <a:cxnLst>
                  <a:cxn ang="0">
                    <a:pos x="T0" y="T1"/>
                  </a:cxn>
                  <a:cxn ang="0">
                    <a:pos x="T2" y="T3"/>
                  </a:cxn>
                  <a:cxn ang="0">
                    <a:pos x="T4" y="T5"/>
                  </a:cxn>
                  <a:cxn ang="0">
                    <a:pos x="T6" y="T7"/>
                  </a:cxn>
                  <a:cxn ang="0">
                    <a:pos x="T8" y="T9"/>
                  </a:cxn>
                  <a:cxn ang="0">
                    <a:pos x="T10" y="T11"/>
                  </a:cxn>
                </a:cxnLst>
                <a:rect l="0" t="0" r="r" b="b"/>
                <a:pathLst>
                  <a:path w="553" h="87">
                    <a:moveTo>
                      <a:pt x="553" y="32"/>
                    </a:moveTo>
                    <a:lnTo>
                      <a:pt x="277" y="0"/>
                    </a:lnTo>
                    <a:lnTo>
                      <a:pt x="211" y="11"/>
                    </a:lnTo>
                    <a:lnTo>
                      <a:pt x="186" y="87"/>
                    </a:lnTo>
                    <a:lnTo>
                      <a:pt x="41" y="67"/>
                    </a:lnTo>
                    <a:lnTo>
                      <a:pt x="0" y="1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4" name="Freeform 244">
                <a:extLst>
                  <a:ext uri="{FF2B5EF4-FFF2-40B4-BE49-F238E27FC236}">
                    <a16:creationId xmlns:a16="http://schemas.microsoft.com/office/drawing/2014/main" id="{52996CFD-FBFC-44B8-94BB-4CE4D82C4B2D}"/>
                  </a:ext>
                </a:extLst>
              </p:cNvPr>
              <p:cNvSpPr>
                <a:spLocks/>
              </p:cNvSpPr>
              <p:nvPr/>
            </p:nvSpPr>
            <p:spPr bwMode="auto">
              <a:xfrm>
                <a:off x="5132" y="2401"/>
                <a:ext cx="323" cy="112"/>
              </a:xfrm>
              <a:custGeom>
                <a:avLst/>
                <a:gdLst>
                  <a:gd name="T0" fmla="*/ 0 w 969"/>
                  <a:gd name="T1" fmla="*/ 0 h 336"/>
                  <a:gd name="T2" fmla="*/ 62 w 969"/>
                  <a:gd name="T3" fmla="*/ 153 h 336"/>
                  <a:gd name="T4" fmla="*/ 125 w 969"/>
                  <a:gd name="T5" fmla="*/ 175 h 336"/>
                  <a:gd name="T6" fmla="*/ 154 w 969"/>
                  <a:gd name="T7" fmla="*/ 232 h 336"/>
                  <a:gd name="T8" fmla="*/ 223 w 969"/>
                  <a:gd name="T9" fmla="*/ 270 h 336"/>
                  <a:gd name="T10" fmla="*/ 283 w 969"/>
                  <a:gd name="T11" fmla="*/ 235 h 336"/>
                  <a:gd name="T12" fmla="*/ 357 w 969"/>
                  <a:gd name="T13" fmla="*/ 253 h 336"/>
                  <a:gd name="T14" fmla="*/ 462 w 969"/>
                  <a:gd name="T15" fmla="*/ 336 h 336"/>
                  <a:gd name="T16" fmla="*/ 679 w 969"/>
                  <a:gd name="T17" fmla="*/ 15 h 336"/>
                  <a:gd name="T18" fmla="*/ 735 w 969"/>
                  <a:gd name="T19" fmla="*/ 52 h 336"/>
                  <a:gd name="T20" fmla="*/ 722 w 969"/>
                  <a:gd name="T21" fmla="*/ 121 h 336"/>
                  <a:gd name="T22" fmla="*/ 774 w 969"/>
                  <a:gd name="T23" fmla="*/ 163 h 336"/>
                  <a:gd name="T24" fmla="*/ 915 w 969"/>
                  <a:gd name="T25" fmla="*/ 215 h 336"/>
                  <a:gd name="T26" fmla="*/ 966 w 969"/>
                  <a:gd name="T27" fmla="*/ 181 h 336"/>
                  <a:gd name="T28" fmla="*/ 969 w 969"/>
                  <a:gd name="T29" fmla="*/ 17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336">
                    <a:moveTo>
                      <a:pt x="0" y="0"/>
                    </a:moveTo>
                    <a:lnTo>
                      <a:pt x="62" y="153"/>
                    </a:lnTo>
                    <a:lnTo>
                      <a:pt x="125" y="175"/>
                    </a:lnTo>
                    <a:lnTo>
                      <a:pt x="154" y="232"/>
                    </a:lnTo>
                    <a:lnTo>
                      <a:pt x="223" y="270"/>
                    </a:lnTo>
                    <a:lnTo>
                      <a:pt x="283" y="235"/>
                    </a:lnTo>
                    <a:lnTo>
                      <a:pt x="357" y="253"/>
                    </a:lnTo>
                    <a:lnTo>
                      <a:pt x="462" y="336"/>
                    </a:lnTo>
                    <a:lnTo>
                      <a:pt x="679" y="15"/>
                    </a:lnTo>
                    <a:lnTo>
                      <a:pt x="735" y="52"/>
                    </a:lnTo>
                    <a:lnTo>
                      <a:pt x="722" y="121"/>
                    </a:lnTo>
                    <a:lnTo>
                      <a:pt x="774" y="163"/>
                    </a:lnTo>
                    <a:lnTo>
                      <a:pt x="915" y="215"/>
                    </a:lnTo>
                    <a:lnTo>
                      <a:pt x="966" y="181"/>
                    </a:lnTo>
                    <a:lnTo>
                      <a:pt x="969" y="17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5" name="Freeform 245">
                <a:extLst>
                  <a:ext uri="{FF2B5EF4-FFF2-40B4-BE49-F238E27FC236}">
                    <a16:creationId xmlns:a16="http://schemas.microsoft.com/office/drawing/2014/main" id="{9239E89C-D5B8-4D00-9CF6-8913879F6D71}"/>
                  </a:ext>
                </a:extLst>
              </p:cNvPr>
              <p:cNvSpPr>
                <a:spLocks/>
              </p:cNvSpPr>
              <p:nvPr/>
            </p:nvSpPr>
            <p:spPr bwMode="auto">
              <a:xfrm>
                <a:off x="5126" y="2308"/>
                <a:ext cx="43" cy="93"/>
              </a:xfrm>
              <a:custGeom>
                <a:avLst/>
                <a:gdLst>
                  <a:gd name="T0" fmla="*/ 130 w 130"/>
                  <a:gd name="T1" fmla="*/ 0 h 281"/>
                  <a:gd name="T2" fmla="*/ 66 w 130"/>
                  <a:gd name="T3" fmla="*/ 67 h 281"/>
                  <a:gd name="T4" fmla="*/ 0 w 130"/>
                  <a:gd name="T5" fmla="*/ 67 h 281"/>
                  <a:gd name="T6" fmla="*/ 17 w 130"/>
                  <a:gd name="T7" fmla="*/ 280 h 281"/>
                  <a:gd name="T8" fmla="*/ 17 w 130"/>
                  <a:gd name="T9" fmla="*/ 281 h 281"/>
                </a:gdLst>
                <a:ahLst/>
                <a:cxnLst>
                  <a:cxn ang="0">
                    <a:pos x="T0" y="T1"/>
                  </a:cxn>
                  <a:cxn ang="0">
                    <a:pos x="T2" y="T3"/>
                  </a:cxn>
                  <a:cxn ang="0">
                    <a:pos x="T4" y="T5"/>
                  </a:cxn>
                  <a:cxn ang="0">
                    <a:pos x="T6" y="T7"/>
                  </a:cxn>
                  <a:cxn ang="0">
                    <a:pos x="T8" y="T9"/>
                  </a:cxn>
                </a:cxnLst>
                <a:rect l="0" t="0" r="r" b="b"/>
                <a:pathLst>
                  <a:path w="130" h="281">
                    <a:moveTo>
                      <a:pt x="130" y="0"/>
                    </a:moveTo>
                    <a:lnTo>
                      <a:pt x="66" y="67"/>
                    </a:lnTo>
                    <a:lnTo>
                      <a:pt x="0" y="67"/>
                    </a:lnTo>
                    <a:lnTo>
                      <a:pt x="17" y="280"/>
                    </a:lnTo>
                    <a:lnTo>
                      <a:pt x="17" y="28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6" name="Freeform 246">
                <a:extLst>
                  <a:ext uri="{FF2B5EF4-FFF2-40B4-BE49-F238E27FC236}">
                    <a16:creationId xmlns:a16="http://schemas.microsoft.com/office/drawing/2014/main" id="{0EFF8FF3-4706-433B-8E95-39B0F578FFD2}"/>
                  </a:ext>
                </a:extLst>
              </p:cNvPr>
              <p:cNvSpPr>
                <a:spLocks/>
              </p:cNvSpPr>
              <p:nvPr/>
            </p:nvSpPr>
            <p:spPr bwMode="auto">
              <a:xfrm>
                <a:off x="5293" y="2776"/>
                <a:ext cx="121" cy="27"/>
              </a:xfrm>
              <a:custGeom>
                <a:avLst/>
                <a:gdLst>
                  <a:gd name="T0" fmla="*/ 364 w 364"/>
                  <a:gd name="T1" fmla="*/ 7 h 81"/>
                  <a:gd name="T2" fmla="*/ 224 w 364"/>
                  <a:gd name="T3" fmla="*/ 35 h 81"/>
                  <a:gd name="T4" fmla="*/ 178 w 364"/>
                  <a:gd name="T5" fmla="*/ 81 h 81"/>
                  <a:gd name="T6" fmla="*/ 0 w 364"/>
                  <a:gd name="T7" fmla="*/ 0 h 81"/>
                </a:gdLst>
                <a:ahLst/>
                <a:cxnLst>
                  <a:cxn ang="0">
                    <a:pos x="T0" y="T1"/>
                  </a:cxn>
                  <a:cxn ang="0">
                    <a:pos x="T2" y="T3"/>
                  </a:cxn>
                  <a:cxn ang="0">
                    <a:pos x="T4" y="T5"/>
                  </a:cxn>
                  <a:cxn ang="0">
                    <a:pos x="T6" y="T7"/>
                  </a:cxn>
                </a:cxnLst>
                <a:rect l="0" t="0" r="r" b="b"/>
                <a:pathLst>
                  <a:path w="364" h="81">
                    <a:moveTo>
                      <a:pt x="364" y="7"/>
                    </a:moveTo>
                    <a:lnTo>
                      <a:pt x="224" y="35"/>
                    </a:lnTo>
                    <a:lnTo>
                      <a:pt x="178" y="8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7" name="Freeform 247">
                <a:extLst>
                  <a:ext uri="{FF2B5EF4-FFF2-40B4-BE49-F238E27FC236}">
                    <a16:creationId xmlns:a16="http://schemas.microsoft.com/office/drawing/2014/main" id="{93D671CB-D0E8-4E82-AA07-E0E1AD31C40E}"/>
                  </a:ext>
                </a:extLst>
              </p:cNvPr>
              <p:cNvSpPr>
                <a:spLocks/>
              </p:cNvSpPr>
              <p:nvPr/>
            </p:nvSpPr>
            <p:spPr bwMode="auto">
              <a:xfrm>
                <a:off x="5148" y="2776"/>
                <a:ext cx="180" cy="205"/>
              </a:xfrm>
              <a:custGeom>
                <a:avLst/>
                <a:gdLst>
                  <a:gd name="T0" fmla="*/ 434 w 540"/>
                  <a:gd name="T1" fmla="*/ 0 h 616"/>
                  <a:gd name="T2" fmla="*/ 398 w 540"/>
                  <a:gd name="T3" fmla="*/ 89 h 616"/>
                  <a:gd name="T4" fmla="*/ 438 w 540"/>
                  <a:gd name="T5" fmla="*/ 184 h 616"/>
                  <a:gd name="T6" fmla="*/ 540 w 540"/>
                  <a:gd name="T7" fmla="*/ 255 h 616"/>
                  <a:gd name="T8" fmla="*/ 530 w 540"/>
                  <a:gd name="T9" fmla="*/ 390 h 616"/>
                  <a:gd name="T10" fmla="*/ 459 w 540"/>
                  <a:gd name="T11" fmla="*/ 364 h 616"/>
                  <a:gd name="T12" fmla="*/ 169 w 540"/>
                  <a:gd name="T13" fmla="*/ 453 h 616"/>
                  <a:gd name="T14" fmla="*/ 149 w 540"/>
                  <a:gd name="T15" fmla="*/ 517 h 616"/>
                  <a:gd name="T16" fmla="*/ 22 w 540"/>
                  <a:gd name="T17" fmla="*/ 545 h 616"/>
                  <a:gd name="T18" fmla="*/ 0 w 540"/>
                  <a:gd name="T19"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616">
                    <a:moveTo>
                      <a:pt x="434" y="0"/>
                    </a:moveTo>
                    <a:lnTo>
                      <a:pt x="398" y="89"/>
                    </a:lnTo>
                    <a:lnTo>
                      <a:pt x="438" y="184"/>
                    </a:lnTo>
                    <a:lnTo>
                      <a:pt x="540" y="255"/>
                    </a:lnTo>
                    <a:lnTo>
                      <a:pt x="530" y="390"/>
                    </a:lnTo>
                    <a:lnTo>
                      <a:pt x="459" y="364"/>
                    </a:lnTo>
                    <a:lnTo>
                      <a:pt x="169" y="453"/>
                    </a:lnTo>
                    <a:lnTo>
                      <a:pt x="149" y="517"/>
                    </a:lnTo>
                    <a:lnTo>
                      <a:pt x="22" y="545"/>
                    </a:lnTo>
                    <a:lnTo>
                      <a:pt x="0" y="61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8" name="Freeform 248">
                <a:extLst>
                  <a:ext uri="{FF2B5EF4-FFF2-40B4-BE49-F238E27FC236}">
                    <a16:creationId xmlns:a16="http://schemas.microsoft.com/office/drawing/2014/main" id="{68143105-B966-467C-838F-ECDF301EAA09}"/>
                  </a:ext>
                </a:extLst>
              </p:cNvPr>
              <p:cNvSpPr>
                <a:spLocks/>
              </p:cNvSpPr>
              <p:nvPr/>
            </p:nvSpPr>
            <p:spPr bwMode="auto">
              <a:xfrm>
                <a:off x="4061" y="3483"/>
                <a:ext cx="126" cy="129"/>
              </a:xfrm>
              <a:custGeom>
                <a:avLst/>
                <a:gdLst>
                  <a:gd name="T0" fmla="*/ 377 w 377"/>
                  <a:gd name="T1" fmla="*/ 0 h 388"/>
                  <a:gd name="T2" fmla="*/ 299 w 377"/>
                  <a:gd name="T3" fmla="*/ 49 h 388"/>
                  <a:gd name="T4" fmla="*/ 221 w 377"/>
                  <a:gd name="T5" fmla="*/ 100 h 388"/>
                  <a:gd name="T6" fmla="*/ 80 w 377"/>
                  <a:gd name="T7" fmla="*/ 51 h 388"/>
                  <a:gd name="T8" fmla="*/ 96 w 377"/>
                  <a:gd name="T9" fmla="*/ 272 h 388"/>
                  <a:gd name="T10" fmla="*/ 77 w 377"/>
                  <a:gd name="T11" fmla="*/ 341 h 388"/>
                  <a:gd name="T12" fmla="*/ 0 w 377"/>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77" h="388">
                    <a:moveTo>
                      <a:pt x="377" y="0"/>
                    </a:moveTo>
                    <a:lnTo>
                      <a:pt x="299" y="49"/>
                    </a:lnTo>
                    <a:lnTo>
                      <a:pt x="221" y="100"/>
                    </a:lnTo>
                    <a:lnTo>
                      <a:pt x="80" y="51"/>
                    </a:lnTo>
                    <a:lnTo>
                      <a:pt x="96" y="272"/>
                    </a:lnTo>
                    <a:lnTo>
                      <a:pt x="77" y="341"/>
                    </a:lnTo>
                    <a:lnTo>
                      <a:pt x="0" y="38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19" name="Freeform 249">
                <a:extLst>
                  <a:ext uri="{FF2B5EF4-FFF2-40B4-BE49-F238E27FC236}">
                    <a16:creationId xmlns:a16="http://schemas.microsoft.com/office/drawing/2014/main" id="{BE1B4E6A-6D69-4B14-BDC6-9DAAB10D17A7}"/>
                  </a:ext>
                </a:extLst>
              </p:cNvPr>
              <p:cNvSpPr>
                <a:spLocks/>
              </p:cNvSpPr>
              <p:nvPr/>
            </p:nvSpPr>
            <p:spPr bwMode="auto">
              <a:xfrm>
                <a:off x="3923" y="3850"/>
                <a:ext cx="303" cy="121"/>
              </a:xfrm>
              <a:custGeom>
                <a:avLst/>
                <a:gdLst>
                  <a:gd name="T0" fmla="*/ 0 w 911"/>
                  <a:gd name="T1" fmla="*/ 362 h 362"/>
                  <a:gd name="T2" fmla="*/ 197 w 911"/>
                  <a:gd name="T3" fmla="*/ 271 h 362"/>
                  <a:gd name="T4" fmla="*/ 165 w 911"/>
                  <a:gd name="T5" fmla="*/ 133 h 362"/>
                  <a:gd name="T6" fmla="*/ 226 w 911"/>
                  <a:gd name="T7" fmla="*/ 101 h 362"/>
                  <a:gd name="T8" fmla="*/ 539 w 911"/>
                  <a:gd name="T9" fmla="*/ 124 h 362"/>
                  <a:gd name="T10" fmla="*/ 729 w 911"/>
                  <a:gd name="T11" fmla="*/ 0 h 362"/>
                  <a:gd name="T12" fmla="*/ 911 w 911"/>
                  <a:gd name="T13" fmla="*/ 110 h 362"/>
                </a:gdLst>
                <a:ahLst/>
                <a:cxnLst>
                  <a:cxn ang="0">
                    <a:pos x="T0" y="T1"/>
                  </a:cxn>
                  <a:cxn ang="0">
                    <a:pos x="T2" y="T3"/>
                  </a:cxn>
                  <a:cxn ang="0">
                    <a:pos x="T4" y="T5"/>
                  </a:cxn>
                  <a:cxn ang="0">
                    <a:pos x="T6" y="T7"/>
                  </a:cxn>
                  <a:cxn ang="0">
                    <a:pos x="T8" y="T9"/>
                  </a:cxn>
                  <a:cxn ang="0">
                    <a:pos x="T10" y="T11"/>
                  </a:cxn>
                  <a:cxn ang="0">
                    <a:pos x="T12" y="T13"/>
                  </a:cxn>
                </a:cxnLst>
                <a:rect l="0" t="0" r="r" b="b"/>
                <a:pathLst>
                  <a:path w="911" h="362">
                    <a:moveTo>
                      <a:pt x="0" y="362"/>
                    </a:moveTo>
                    <a:lnTo>
                      <a:pt x="197" y="271"/>
                    </a:lnTo>
                    <a:lnTo>
                      <a:pt x="165" y="133"/>
                    </a:lnTo>
                    <a:lnTo>
                      <a:pt x="226" y="101"/>
                    </a:lnTo>
                    <a:lnTo>
                      <a:pt x="539" y="124"/>
                    </a:lnTo>
                    <a:lnTo>
                      <a:pt x="729" y="0"/>
                    </a:lnTo>
                    <a:lnTo>
                      <a:pt x="911" y="11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0" name="Freeform 250">
                <a:extLst>
                  <a:ext uri="{FF2B5EF4-FFF2-40B4-BE49-F238E27FC236}">
                    <a16:creationId xmlns:a16="http://schemas.microsoft.com/office/drawing/2014/main" id="{28984D1C-F028-47CB-8E14-D40BC9A826B0}"/>
                  </a:ext>
                </a:extLst>
              </p:cNvPr>
              <p:cNvSpPr>
                <a:spLocks/>
              </p:cNvSpPr>
              <p:nvPr/>
            </p:nvSpPr>
            <p:spPr bwMode="auto">
              <a:xfrm>
                <a:off x="3691" y="478"/>
                <a:ext cx="122" cy="147"/>
              </a:xfrm>
              <a:custGeom>
                <a:avLst/>
                <a:gdLst>
                  <a:gd name="T0" fmla="*/ 0 w 367"/>
                  <a:gd name="T1" fmla="*/ 0 h 440"/>
                  <a:gd name="T2" fmla="*/ 289 w 367"/>
                  <a:gd name="T3" fmla="*/ 246 h 440"/>
                  <a:gd name="T4" fmla="*/ 367 w 367"/>
                  <a:gd name="T5" fmla="*/ 440 h 440"/>
                </a:gdLst>
                <a:ahLst/>
                <a:cxnLst>
                  <a:cxn ang="0">
                    <a:pos x="T0" y="T1"/>
                  </a:cxn>
                  <a:cxn ang="0">
                    <a:pos x="T2" y="T3"/>
                  </a:cxn>
                  <a:cxn ang="0">
                    <a:pos x="T4" y="T5"/>
                  </a:cxn>
                </a:cxnLst>
                <a:rect l="0" t="0" r="r" b="b"/>
                <a:pathLst>
                  <a:path w="367" h="440">
                    <a:moveTo>
                      <a:pt x="0" y="0"/>
                    </a:moveTo>
                    <a:lnTo>
                      <a:pt x="289" y="246"/>
                    </a:lnTo>
                    <a:lnTo>
                      <a:pt x="367" y="44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1" name="Freeform 251">
                <a:extLst>
                  <a:ext uri="{FF2B5EF4-FFF2-40B4-BE49-F238E27FC236}">
                    <a16:creationId xmlns:a16="http://schemas.microsoft.com/office/drawing/2014/main" id="{9A38271F-B368-44F1-A938-7FCFE0F446D7}"/>
                  </a:ext>
                </a:extLst>
              </p:cNvPr>
              <p:cNvSpPr>
                <a:spLocks/>
              </p:cNvSpPr>
              <p:nvPr/>
            </p:nvSpPr>
            <p:spPr bwMode="auto">
              <a:xfrm>
                <a:off x="3790" y="625"/>
                <a:ext cx="23" cy="164"/>
              </a:xfrm>
              <a:custGeom>
                <a:avLst/>
                <a:gdLst>
                  <a:gd name="T0" fmla="*/ 1 w 70"/>
                  <a:gd name="T1" fmla="*/ 491 h 491"/>
                  <a:gd name="T2" fmla="*/ 32 w 70"/>
                  <a:gd name="T3" fmla="*/ 308 h 491"/>
                  <a:gd name="T4" fmla="*/ 0 w 70"/>
                  <a:gd name="T5" fmla="*/ 107 h 491"/>
                  <a:gd name="T6" fmla="*/ 70 w 70"/>
                  <a:gd name="T7" fmla="*/ 0 h 491"/>
                </a:gdLst>
                <a:ahLst/>
                <a:cxnLst>
                  <a:cxn ang="0">
                    <a:pos x="T0" y="T1"/>
                  </a:cxn>
                  <a:cxn ang="0">
                    <a:pos x="T2" y="T3"/>
                  </a:cxn>
                  <a:cxn ang="0">
                    <a:pos x="T4" y="T5"/>
                  </a:cxn>
                  <a:cxn ang="0">
                    <a:pos x="T6" y="T7"/>
                  </a:cxn>
                </a:cxnLst>
                <a:rect l="0" t="0" r="r" b="b"/>
                <a:pathLst>
                  <a:path w="70" h="491">
                    <a:moveTo>
                      <a:pt x="1" y="491"/>
                    </a:moveTo>
                    <a:lnTo>
                      <a:pt x="32" y="308"/>
                    </a:lnTo>
                    <a:lnTo>
                      <a:pt x="0" y="107"/>
                    </a:lnTo>
                    <a:lnTo>
                      <a:pt x="7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2" name="Freeform 252">
                <a:extLst>
                  <a:ext uri="{FF2B5EF4-FFF2-40B4-BE49-F238E27FC236}">
                    <a16:creationId xmlns:a16="http://schemas.microsoft.com/office/drawing/2014/main" id="{03641D77-97B4-4596-ACAA-D8B37E6CA6BA}"/>
                  </a:ext>
                </a:extLst>
              </p:cNvPr>
              <p:cNvSpPr>
                <a:spLocks/>
              </p:cNvSpPr>
              <p:nvPr/>
            </p:nvSpPr>
            <p:spPr bwMode="auto">
              <a:xfrm>
                <a:off x="2902" y="793"/>
                <a:ext cx="89" cy="287"/>
              </a:xfrm>
              <a:custGeom>
                <a:avLst/>
                <a:gdLst>
                  <a:gd name="T0" fmla="*/ 42 w 265"/>
                  <a:gd name="T1" fmla="*/ 0 h 861"/>
                  <a:gd name="T2" fmla="*/ 56 w 265"/>
                  <a:gd name="T3" fmla="*/ 153 h 861"/>
                  <a:gd name="T4" fmla="*/ 248 w 265"/>
                  <a:gd name="T5" fmla="*/ 224 h 861"/>
                  <a:gd name="T6" fmla="*/ 203 w 265"/>
                  <a:gd name="T7" fmla="*/ 283 h 861"/>
                  <a:gd name="T8" fmla="*/ 254 w 265"/>
                  <a:gd name="T9" fmla="*/ 471 h 861"/>
                  <a:gd name="T10" fmla="*/ 67 w 265"/>
                  <a:gd name="T11" fmla="*/ 584 h 861"/>
                  <a:gd name="T12" fmla="*/ 104 w 265"/>
                  <a:gd name="T13" fmla="*/ 637 h 861"/>
                  <a:gd name="T14" fmla="*/ 0 w 265"/>
                  <a:gd name="T15" fmla="*/ 758 h 861"/>
                  <a:gd name="T16" fmla="*/ 41 w 265"/>
                  <a:gd name="T17" fmla="*/ 814 h 861"/>
                  <a:gd name="T18" fmla="*/ 265 w 265"/>
                  <a:gd name="T19"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861">
                    <a:moveTo>
                      <a:pt x="42" y="0"/>
                    </a:moveTo>
                    <a:lnTo>
                      <a:pt x="56" y="153"/>
                    </a:lnTo>
                    <a:lnTo>
                      <a:pt x="248" y="224"/>
                    </a:lnTo>
                    <a:lnTo>
                      <a:pt x="203" y="283"/>
                    </a:lnTo>
                    <a:lnTo>
                      <a:pt x="254" y="471"/>
                    </a:lnTo>
                    <a:lnTo>
                      <a:pt x="67" y="584"/>
                    </a:lnTo>
                    <a:lnTo>
                      <a:pt x="104" y="637"/>
                    </a:lnTo>
                    <a:lnTo>
                      <a:pt x="0" y="758"/>
                    </a:lnTo>
                    <a:lnTo>
                      <a:pt x="41" y="814"/>
                    </a:lnTo>
                    <a:lnTo>
                      <a:pt x="265" y="86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3" name="Freeform 253">
                <a:extLst>
                  <a:ext uri="{FF2B5EF4-FFF2-40B4-BE49-F238E27FC236}">
                    <a16:creationId xmlns:a16="http://schemas.microsoft.com/office/drawing/2014/main" id="{22521F66-A6F0-42E2-9D29-994F0250252F}"/>
                  </a:ext>
                </a:extLst>
              </p:cNvPr>
              <p:cNvSpPr>
                <a:spLocks/>
              </p:cNvSpPr>
              <p:nvPr/>
            </p:nvSpPr>
            <p:spPr bwMode="auto">
              <a:xfrm>
                <a:off x="2991" y="992"/>
                <a:ext cx="393" cy="88"/>
              </a:xfrm>
              <a:custGeom>
                <a:avLst/>
                <a:gdLst>
                  <a:gd name="T0" fmla="*/ 0 w 1179"/>
                  <a:gd name="T1" fmla="*/ 265 h 265"/>
                  <a:gd name="T2" fmla="*/ 123 w 1179"/>
                  <a:gd name="T3" fmla="*/ 198 h 265"/>
                  <a:gd name="T4" fmla="*/ 143 w 1179"/>
                  <a:gd name="T5" fmla="*/ 138 h 265"/>
                  <a:gd name="T6" fmla="*/ 206 w 1179"/>
                  <a:gd name="T7" fmla="*/ 167 h 265"/>
                  <a:gd name="T8" fmla="*/ 353 w 1179"/>
                  <a:gd name="T9" fmla="*/ 115 h 265"/>
                  <a:gd name="T10" fmla="*/ 467 w 1179"/>
                  <a:gd name="T11" fmla="*/ 183 h 265"/>
                  <a:gd name="T12" fmla="*/ 525 w 1179"/>
                  <a:gd name="T13" fmla="*/ 143 h 265"/>
                  <a:gd name="T14" fmla="*/ 657 w 1179"/>
                  <a:gd name="T15" fmla="*/ 170 h 265"/>
                  <a:gd name="T16" fmla="*/ 725 w 1179"/>
                  <a:gd name="T17" fmla="*/ 162 h 265"/>
                  <a:gd name="T18" fmla="*/ 888 w 1179"/>
                  <a:gd name="T19" fmla="*/ 38 h 265"/>
                  <a:gd name="T20" fmla="*/ 1049 w 1179"/>
                  <a:gd name="T21" fmla="*/ 0 h 265"/>
                  <a:gd name="T22" fmla="*/ 1179 w 1179"/>
                  <a:gd name="T23"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9" h="265">
                    <a:moveTo>
                      <a:pt x="0" y="265"/>
                    </a:moveTo>
                    <a:lnTo>
                      <a:pt x="123" y="198"/>
                    </a:lnTo>
                    <a:lnTo>
                      <a:pt x="143" y="138"/>
                    </a:lnTo>
                    <a:lnTo>
                      <a:pt x="206" y="167"/>
                    </a:lnTo>
                    <a:lnTo>
                      <a:pt x="353" y="115"/>
                    </a:lnTo>
                    <a:lnTo>
                      <a:pt x="467" y="183"/>
                    </a:lnTo>
                    <a:lnTo>
                      <a:pt x="525" y="143"/>
                    </a:lnTo>
                    <a:lnTo>
                      <a:pt x="657" y="170"/>
                    </a:lnTo>
                    <a:lnTo>
                      <a:pt x="725" y="162"/>
                    </a:lnTo>
                    <a:lnTo>
                      <a:pt x="888" y="38"/>
                    </a:lnTo>
                    <a:lnTo>
                      <a:pt x="1049" y="0"/>
                    </a:lnTo>
                    <a:lnTo>
                      <a:pt x="1179" y="2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4" name="Freeform 254">
                <a:extLst>
                  <a:ext uri="{FF2B5EF4-FFF2-40B4-BE49-F238E27FC236}">
                    <a16:creationId xmlns:a16="http://schemas.microsoft.com/office/drawing/2014/main" id="{ACBA6181-F3E7-4A88-B957-E90F24F61ECF}"/>
                  </a:ext>
                </a:extLst>
              </p:cNvPr>
              <p:cNvSpPr>
                <a:spLocks/>
              </p:cNvSpPr>
              <p:nvPr/>
            </p:nvSpPr>
            <p:spPr bwMode="auto">
              <a:xfrm>
                <a:off x="2761" y="1130"/>
                <a:ext cx="153" cy="81"/>
              </a:xfrm>
              <a:custGeom>
                <a:avLst/>
                <a:gdLst>
                  <a:gd name="T0" fmla="*/ 459 w 459"/>
                  <a:gd name="T1" fmla="*/ 185 h 242"/>
                  <a:gd name="T2" fmla="*/ 334 w 459"/>
                  <a:gd name="T3" fmla="*/ 132 h 242"/>
                  <a:gd name="T4" fmla="*/ 170 w 459"/>
                  <a:gd name="T5" fmla="*/ 242 h 242"/>
                  <a:gd name="T6" fmla="*/ 109 w 459"/>
                  <a:gd name="T7" fmla="*/ 220 h 242"/>
                  <a:gd name="T8" fmla="*/ 0 w 459"/>
                  <a:gd name="T9" fmla="*/ 0 h 242"/>
                </a:gdLst>
                <a:ahLst/>
                <a:cxnLst>
                  <a:cxn ang="0">
                    <a:pos x="T0" y="T1"/>
                  </a:cxn>
                  <a:cxn ang="0">
                    <a:pos x="T2" y="T3"/>
                  </a:cxn>
                  <a:cxn ang="0">
                    <a:pos x="T4" y="T5"/>
                  </a:cxn>
                  <a:cxn ang="0">
                    <a:pos x="T6" y="T7"/>
                  </a:cxn>
                  <a:cxn ang="0">
                    <a:pos x="T8" y="T9"/>
                  </a:cxn>
                </a:cxnLst>
                <a:rect l="0" t="0" r="r" b="b"/>
                <a:pathLst>
                  <a:path w="459" h="242">
                    <a:moveTo>
                      <a:pt x="459" y="185"/>
                    </a:moveTo>
                    <a:lnTo>
                      <a:pt x="334" y="132"/>
                    </a:lnTo>
                    <a:lnTo>
                      <a:pt x="170" y="242"/>
                    </a:lnTo>
                    <a:lnTo>
                      <a:pt x="109" y="220"/>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5" name="Freeform 255">
                <a:extLst>
                  <a:ext uri="{FF2B5EF4-FFF2-40B4-BE49-F238E27FC236}">
                    <a16:creationId xmlns:a16="http://schemas.microsoft.com/office/drawing/2014/main" id="{82A0737E-662E-4A5A-9B00-975A92B0A8D8}"/>
                  </a:ext>
                </a:extLst>
              </p:cNvPr>
              <p:cNvSpPr>
                <a:spLocks/>
              </p:cNvSpPr>
              <p:nvPr/>
            </p:nvSpPr>
            <p:spPr bwMode="auto">
              <a:xfrm>
                <a:off x="2847" y="1192"/>
                <a:ext cx="69" cy="326"/>
              </a:xfrm>
              <a:custGeom>
                <a:avLst/>
                <a:gdLst>
                  <a:gd name="T0" fmla="*/ 202 w 208"/>
                  <a:gd name="T1" fmla="*/ 0 h 980"/>
                  <a:gd name="T2" fmla="*/ 200 w 208"/>
                  <a:gd name="T3" fmla="*/ 278 h 980"/>
                  <a:gd name="T4" fmla="*/ 165 w 208"/>
                  <a:gd name="T5" fmla="*/ 332 h 980"/>
                  <a:gd name="T6" fmla="*/ 208 w 208"/>
                  <a:gd name="T7" fmla="*/ 730 h 980"/>
                  <a:gd name="T8" fmla="*/ 82 w 208"/>
                  <a:gd name="T9" fmla="*/ 782 h 980"/>
                  <a:gd name="T10" fmla="*/ 0 w 208"/>
                  <a:gd name="T11" fmla="*/ 980 h 980"/>
                </a:gdLst>
                <a:ahLst/>
                <a:cxnLst>
                  <a:cxn ang="0">
                    <a:pos x="T0" y="T1"/>
                  </a:cxn>
                  <a:cxn ang="0">
                    <a:pos x="T2" y="T3"/>
                  </a:cxn>
                  <a:cxn ang="0">
                    <a:pos x="T4" y="T5"/>
                  </a:cxn>
                  <a:cxn ang="0">
                    <a:pos x="T6" y="T7"/>
                  </a:cxn>
                  <a:cxn ang="0">
                    <a:pos x="T8" y="T9"/>
                  </a:cxn>
                  <a:cxn ang="0">
                    <a:pos x="T10" y="T11"/>
                  </a:cxn>
                </a:cxnLst>
                <a:rect l="0" t="0" r="r" b="b"/>
                <a:pathLst>
                  <a:path w="208" h="980">
                    <a:moveTo>
                      <a:pt x="202" y="0"/>
                    </a:moveTo>
                    <a:lnTo>
                      <a:pt x="200" y="278"/>
                    </a:lnTo>
                    <a:lnTo>
                      <a:pt x="165" y="332"/>
                    </a:lnTo>
                    <a:lnTo>
                      <a:pt x="208" y="730"/>
                    </a:lnTo>
                    <a:lnTo>
                      <a:pt x="82" y="782"/>
                    </a:lnTo>
                    <a:lnTo>
                      <a:pt x="0" y="98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6" name="Freeform 256">
                <a:extLst>
                  <a:ext uri="{FF2B5EF4-FFF2-40B4-BE49-F238E27FC236}">
                    <a16:creationId xmlns:a16="http://schemas.microsoft.com/office/drawing/2014/main" id="{7F1971D7-1B12-4A29-99B1-FB8F08A5E2E0}"/>
                  </a:ext>
                </a:extLst>
              </p:cNvPr>
              <p:cNvSpPr>
                <a:spLocks/>
              </p:cNvSpPr>
              <p:nvPr/>
            </p:nvSpPr>
            <p:spPr bwMode="auto">
              <a:xfrm>
                <a:off x="3230" y="1220"/>
                <a:ext cx="267" cy="138"/>
              </a:xfrm>
              <a:custGeom>
                <a:avLst/>
                <a:gdLst>
                  <a:gd name="T0" fmla="*/ 801 w 801"/>
                  <a:gd name="T1" fmla="*/ 416 h 416"/>
                  <a:gd name="T2" fmla="*/ 727 w 801"/>
                  <a:gd name="T3" fmla="*/ 398 h 416"/>
                  <a:gd name="T4" fmla="*/ 655 w 801"/>
                  <a:gd name="T5" fmla="*/ 318 h 416"/>
                  <a:gd name="T6" fmla="*/ 589 w 801"/>
                  <a:gd name="T7" fmla="*/ 341 h 416"/>
                  <a:gd name="T8" fmla="*/ 422 w 801"/>
                  <a:gd name="T9" fmla="*/ 227 h 416"/>
                  <a:gd name="T10" fmla="*/ 386 w 801"/>
                  <a:gd name="T11" fmla="*/ 35 h 416"/>
                  <a:gd name="T12" fmla="*/ 322 w 801"/>
                  <a:gd name="T13" fmla="*/ 0 h 416"/>
                  <a:gd name="T14" fmla="*/ 69 w 801"/>
                  <a:gd name="T15" fmla="*/ 133 h 416"/>
                  <a:gd name="T16" fmla="*/ 0 w 801"/>
                  <a:gd name="T17" fmla="*/ 13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416">
                    <a:moveTo>
                      <a:pt x="801" y="416"/>
                    </a:moveTo>
                    <a:lnTo>
                      <a:pt x="727" y="398"/>
                    </a:lnTo>
                    <a:lnTo>
                      <a:pt x="655" y="318"/>
                    </a:lnTo>
                    <a:lnTo>
                      <a:pt x="589" y="341"/>
                    </a:lnTo>
                    <a:lnTo>
                      <a:pt x="422" y="227"/>
                    </a:lnTo>
                    <a:lnTo>
                      <a:pt x="386" y="35"/>
                    </a:lnTo>
                    <a:lnTo>
                      <a:pt x="322" y="0"/>
                    </a:lnTo>
                    <a:lnTo>
                      <a:pt x="69" y="133"/>
                    </a:lnTo>
                    <a:lnTo>
                      <a:pt x="0" y="13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7" name="Freeform 257">
                <a:extLst>
                  <a:ext uri="{FF2B5EF4-FFF2-40B4-BE49-F238E27FC236}">
                    <a16:creationId xmlns:a16="http://schemas.microsoft.com/office/drawing/2014/main" id="{0286F999-662F-4F1D-A8B8-423A050F1E9F}"/>
                  </a:ext>
                </a:extLst>
              </p:cNvPr>
              <p:cNvSpPr>
                <a:spLocks/>
              </p:cNvSpPr>
              <p:nvPr/>
            </p:nvSpPr>
            <p:spPr bwMode="auto">
              <a:xfrm>
                <a:off x="2980" y="1181"/>
                <a:ext cx="250" cy="83"/>
              </a:xfrm>
              <a:custGeom>
                <a:avLst/>
                <a:gdLst>
                  <a:gd name="T0" fmla="*/ 750 w 750"/>
                  <a:gd name="T1" fmla="*/ 248 h 248"/>
                  <a:gd name="T2" fmla="*/ 750 w 750"/>
                  <a:gd name="T3" fmla="*/ 247 h 248"/>
                  <a:gd name="T4" fmla="*/ 750 w 750"/>
                  <a:gd name="T5" fmla="*/ 179 h 248"/>
                  <a:gd name="T6" fmla="*/ 676 w 750"/>
                  <a:gd name="T7" fmla="*/ 144 h 248"/>
                  <a:gd name="T8" fmla="*/ 631 w 750"/>
                  <a:gd name="T9" fmla="*/ 6 h 248"/>
                  <a:gd name="T10" fmla="*/ 568 w 750"/>
                  <a:gd name="T11" fmla="*/ 0 h 248"/>
                  <a:gd name="T12" fmla="*/ 553 w 750"/>
                  <a:gd name="T13" fmla="*/ 63 h 248"/>
                  <a:gd name="T14" fmla="*/ 343 w 750"/>
                  <a:gd name="T15" fmla="*/ 63 h 248"/>
                  <a:gd name="T16" fmla="*/ 188 w 750"/>
                  <a:gd name="T17" fmla="*/ 138 h 248"/>
                  <a:gd name="T18" fmla="*/ 131 w 750"/>
                  <a:gd name="T19" fmla="*/ 99 h 248"/>
                  <a:gd name="T20" fmla="*/ 76 w 750"/>
                  <a:gd name="T21" fmla="*/ 136 h 248"/>
                  <a:gd name="T22" fmla="*/ 0 w 750"/>
                  <a:gd name="T23" fmla="*/ 5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0" h="248">
                    <a:moveTo>
                      <a:pt x="750" y="248"/>
                    </a:moveTo>
                    <a:lnTo>
                      <a:pt x="750" y="247"/>
                    </a:lnTo>
                    <a:lnTo>
                      <a:pt x="750" y="179"/>
                    </a:lnTo>
                    <a:lnTo>
                      <a:pt x="676" y="144"/>
                    </a:lnTo>
                    <a:lnTo>
                      <a:pt x="631" y="6"/>
                    </a:lnTo>
                    <a:lnTo>
                      <a:pt x="568" y="0"/>
                    </a:lnTo>
                    <a:lnTo>
                      <a:pt x="553" y="63"/>
                    </a:lnTo>
                    <a:lnTo>
                      <a:pt x="343" y="63"/>
                    </a:lnTo>
                    <a:lnTo>
                      <a:pt x="188" y="138"/>
                    </a:lnTo>
                    <a:lnTo>
                      <a:pt x="131" y="99"/>
                    </a:lnTo>
                    <a:lnTo>
                      <a:pt x="76" y="136"/>
                    </a:lnTo>
                    <a:lnTo>
                      <a:pt x="0" y="5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8" name="Freeform 258">
                <a:extLst>
                  <a:ext uri="{FF2B5EF4-FFF2-40B4-BE49-F238E27FC236}">
                    <a16:creationId xmlns:a16="http://schemas.microsoft.com/office/drawing/2014/main" id="{8B9AD78F-DB82-4D33-84B6-52C332D31CE7}"/>
                  </a:ext>
                </a:extLst>
              </p:cNvPr>
              <p:cNvSpPr>
                <a:spLocks/>
              </p:cNvSpPr>
              <p:nvPr/>
            </p:nvSpPr>
            <p:spPr bwMode="auto">
              <a:xfrm>
                <a:off x="2980" y="1080"/>
                <a:ext cx="42" cy="118"/>
              </a:xfrm>
              <a:custGeom>
                <a:avLst/>
                <a:gdLst>
                  <a:gd name="T0" fmla="*/ 31 w 125"/>
                  <a:gd name="T1" fmla="*/ 0 h 354"/>
                  <a:gd name="T2" fmla="*/ 125 w 125"/>
                  <a:gd name="T3" fmla="*/ 96 h 354"/>
                  <a:gd name="T4" fmla="*/ 83 w 125"/>
                  <a:gd name="T5" fmla="*/ 251 h 354"/>
                  <a:gd name="T6" fmla="*/ 0 w 125"/>
                  <a:gd name="T7" fmla="*/ 354 h 354"/>
                </a:gdLst>
                <a:ahLst/>
                <a:cxnLst>
                  <a:cxn ang="0">
                    <a:pos x="T0" y="T1"/>
                  </a:cxn>
                  <a:cxn ang="0">
                    <a:pos x="T2" y="T3"/>
                  </a:cxn>
                  <a:cxn ang="0">
                    <a:pos x="T4" y="T5"/>
                  </a:cxn>
                  <a:cxn ang="0">
                    <a:pos x="T6" y="T7"/>
                  </a:cxn>
                </a:cxnLst>
                <a:rect l="0" t="0" r="r" b="b"/>
                <a:pathLst>
                  <a:path w="125" h="354">
                    <a:moveTo>
                      <a:pt x="31" y="0"/>
                    </a:moveTo>
                    <a:lnTo>
                      <a:pt x="125" y="96"/>
                    </a:lnTo>
                    <a:lnTo>
                      <a:pt x="83" y="251"/>
                    </a:lnTo>
                    <a:lnTo>
                      <a:pt x="0" y="35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29" name="Freeform 259">
                <a:extLst>
                  <a:ext uri="{FF2B5EF4-FFF2-40B4-BE49-F238E27FC236}">
                    <a16:creationId xmlns:a16="http://schemas.microsoft.com/office/drawing/2014/main" id="{66F4757C-D3D5-4F17-9B85-01DF10163786}"/>
                  </a:ext>
                </a:extLst>
              </p:cNvPr>
              <p:cNvSpPr>
                <a:spLocks/>
              </p:cNvSpPr>
              <p:nvPr/>
            </p:nvSpPr>
            <p:spPr bwMode="auto">
              <a:xfrm>
                <a:off x="2914" y="1192"/>
                <a:ext cx="66" cy="6"/>
              </a:xfrm>
              <a:custGeom>
                <a:avLst/>
                <a:gdLst>
                  <a:gd name="T0" fmla="*/ 199 w 199"/>
                  <a:gd name="T1" fmla="*/ 19 h 19"/>
                  <a:gd name="T2" fmla="*/ 198 w 199"/>
                  <a:gd name="T3" fmla="*/ 19 h 19"/>
                  <a:gd name="T4" fmla="*/ 0 w 199"/>
                  <a:gd name="T5" fmla="*/ 0 h 19"/>
                </a:gdLst>
                <a:ahLst/>
                <a:cxnLst>
                  <a:cxn ang="0">
                    <a:pos x="T0" y="T1"/>
                  </a:cxn>
                  <a:cxn ang="0">
                    <a:pos x="T2" y="T3"/>
                  </a:cxn>
                  <a:cxn ang="0">
                    <a:pos x="T4" y="T5"/>
                  </a:cxn>
                </a:cxnLst>
                <a:rect l="0" t="0" r="r" b="b"/>
                <a:pathLst>
                  <a:path w="199" h="19">
                    <a:moveTo>
                      <a:pt x="199" y="19"/>
                    </a:moveTo>
                    <a:lnTo>
                      <a:pt x="198" y="1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0" name="Freeform 260">
                <a:extLst>
                  <a:ext uri="{FF2B5EF4-FFF2-40B4-BE49-F238E27FC236}">
                    <a16:creationId xmlns:a16="http://schemas.microsoft.com/office/drawing/2014/main" id="{E1B73435-1969-45FD-AFEF-E2BC1D6696CE}"/>
                  </a:ext>
                </a:extLst>
              </p:cNvPr>
              <p:cNvSpPr>
                <a:spLocks/>
              </p:cNvSpPr>
              <p:nvPr/>
            </p:nvSpPr>
            <p:spPr bwMode="auto">
              <a:xfrm>
                <a:off x="2847" y="1264"/>
                <a:ext cx="383" cy="297"/>
              </a:xfrm>
              <a:custGeom>
                <a:avLst/>
                <a:gdLst>
                  <a:gd name="T0" fmla="*/ 0 w 1151"/>
                  <a:gd name="T1" fmla="*/ 764 h 892"/>
                  <a:gd name="T2" fmla="*/ 240 w 1151"/>
                  <a:gd name="T3" fmla="*/ 843 h 892"/>
                  <a:gd name="T4" fmla="*/ 289 w 1151"/>
                  <a:gd name="T5" fmla="*/ 800 h 892"/>
                  <a:gd name="T6" fmla="*/ 489 w 1151"/>
                  <a:gd name="T7" fmla="*/ 883 h 892"/>
                  <a:gd name="T8" fmla="*/ 558 w 1151"/>
                  <a:gd name="T9" fmla="*/ 892 h 892"/>
                  <a:gd name="T10" fmla="*/ 694 w 1151"/>
                  <a:gd name="T11" fmla="*/ 829 h 892"/>
                  <a:gd name="T12" fmla="*/ 811 w 1151"/>
                  <a:gd name="T13" fmla="*/ 868 h 892"/>
                  <a:gd name="T14" fmla="*/ 776 w 1151"/>
                  <a:gd name="T15" fmla="*/ 741 h 892"/>
                  <a:gd name="T16" fmla="*/ 902 w 1151"/>
                  <a:gd name="T17" fmla="*/ 564 h 892"/>
                  <a:gd name="T18" fmla="*/ 871 w 1151"/>
                  <a:gd name="T19" fmla="*/ 483 h 892"/>
                  <a:gd name="T20" fmla="*/ 986 w 1151"/>
                  <a:gd name="T21" fmla="*/ 379 h 892"/>
                  <a:gd name="T22" fmla="*/ 957 w 1151"/>
                  <a:gd name="T23" fmla="*/ 314 h 892"/>
                  <a:gd name="T24" fmla="*/ 1058 w 1151"/>
                  <a:gd name="T25" fmla="*/ 222 h 892"/>
                  <a:gd name="T26" fmla="*/ 1051 w 1151"/>
                  <a:gd name="T27" fmla="*/ 62 h 892"/>
                  <a:gd name="T28" fmla="*/ 1151 w 1151"/>
                  <a:gd name="T29"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1" h="892">
                    <a:moveTo>
                      <a:pt x="0" y="764"/>
                    </a:moveTo>
                    <a:lnTo>
                      <a:pt x="240" y="843"/>
                    </a:lnTo>
                    <a:lnTo>
                      <a:pt x="289" y="800"/>
                    </a:lnTo>
                    <a:lnTo>
                      <a:pt x="489" y="883"/>
                    </a:lnTo>
                    <a:lnTo>
                      <a:pt x="558" y="892"/>
                    </a:lnTo>
                    <a:lnTo>
                      <a:pt x="694" y="829"/>
                    </a:lnTo>
                    <a:lnTo>
                      <a:pt x="811" y="868"/>
                    </a:lnTo>
                    <a:lnTo>
                      <a:pt x="776" y="741"/>
                    </a:lnTo>
                    <a:lnTo>
                      <a:pt x="902" y="564"/>
                    </a:lnTo>
                    <a:lnTo>
                      <a:pt x="871" y="483"/>
                    </a:lnTo>
                    <a:lnTo>
                      <a:pt x="986" y="379"/>
                    </a:lnTo>
                    <a:lnTo>
                      <a:pt x="957" y="314"/>
                    </a:lnTo>
                    <a:lnTo>
                      <a:pt x="1058" y="222"/>
                    </a:lnTo>
                    <a:lnTo>
                      <a:pt x="1051" y="62"/>
                    </a:lnTo>
                    <a:lnTo>
                      <a:pt x="1151"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1" name="Freeform 261">
                <a:extLst>
                  <a:ext uri="{FF2B5EF4-FFF2-40B4-BE49-F238E27FC236}">
                    <a16:creationId xmlns:a16="http://schemas.microsoft.com/office/drawing/2014/main" id="{3E793E15-AB5A-4655-8E46-D2679A593AAA}"/>
                  </a:ext>
                </a:extLst>
              </p:cNvPr>
              <p:cNvSpPr>
                <a:spLocks/>
              </p:cNvSpPr>
              <p:nvPr/>
            </p:nvSpPr>
            <p:spPr bwMode="auto">
              <a:xfrm>
                <a:off x="3787" y="789"/>
                <a:ext cx="30" cy="84"/>
              </a:xfrm>
              <a:custGeom>
                <a:avLst/>
                <a:gdLst>
                  <a:gd name="T0" fmla="*/ 0 w 92"/>
                  <a:gd name="T1" fmla="*/ 252 h 252"/>
                  <a:gd name="T2" fmla="*/ 92 w 92"/>
                  <a:gd name="T3" fmla="*/ 193 h 252"/>
                  <a:gd name="T4" fmla="*/ 11 w 92"/>
                  <a:gd name="T5" fmla="*/ 0 h 252"/>
                </a:gdLst>
                <a:ahLst/>
                <a:cxnLst>
                  <a:cxn ang="0">
                    <a:pos x="T0" y="T1"/>
                  </a:cxn>
                  <a:cxn ang="0">
                    <a:pos x="T2" y="T3"/>
                  </a:cxn>
                  <a:cxn ang="0">
                    <a:pos x="T4" y="T5"/>
                  </a:cxn>
                </a:cxnLst>
                <a:rect l="0" t="0" r="r" b="b"/>
                <a:pathLst>
                  <a:path w="92" h="252">
                    <a:moveTo>
                      <a:pt x="0" y="252"/>
                    </a:moveTo>
                    <a:lnTo>
                      <a:pt x="92" y="193"/>
                    </a:lnTo>
                    <a:lnTo>
                      <a:pt x="11"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2" name="Freeform 262">
                <a:extLst>
                  <a:ext uri="{FF2B5EF4-FFF2-40B4-BE49-F238E27FC236}">
                    <a16:creationId xmlns:a16="http://schemas.microsoft.com/office/drawing/2014/main" id="{CEA5EE65-4A79-426C-A843-C06F9B970770}"/>
                  </a:ext>
                </a:extLst>
              </p:cNvPr>
              <p:cNvSpPr>
                <a:spLocks/>
              </p:cNvSpPr>
              <p:nvPr/>
            </p:nvSpPr>
            <p:spPr bwMode="auto">
              <a:xfrm>
                <a:off x="3354" y="748"/>
                <a:ext cx="436" cy="251"/>
              </a:xfrm>
              <a:custGeom>
                <a:avLst/>
                <a:gdLst>
                  <a:gd name="T0" fmla="*/ 1309 w 1309"/>
                  <a:gd name="T1" fmla="*/ 121 h 753"/>
                  <a:gd name="T2" fmla="*/ 1008 w 1309"/>
                  <a:gd name="T3" fmla="*/ 43 h 753"/>
                  <a:gd name="T4" fmla="*/ 899 w 1309"/>
                  <a:gd name="T5" fmla="*/ 206 h 753"/>
                  <a:gd name="T6" fmla="*/ 709 w 1309"/>
                  <a:gd name="T7" fmla="*/ 264 h 753"/>
                  <a:gd name="T8" fmla="*/ 677 w 1309"/>
                  <a:gd name="T9" fmla="*/ 324 h 753"/>
                  <a:gd name="T10" fmla="*/ 554 w 1309"/>
                  <a:gd name="T11" fmla="*/ 269 h 753"/>
                  <a:gd name="T12" fmla="*/ 506 w 1309"/>
                  <a:gd name="T13" fmla="*/ 221 h 753"/>
                  <a:gd name="T14" fmla="*/ 548 w 1309"/>
                  <a:gd name="T15" fmla="*/ 166 h 753"/>
                  <a:gd name="T16" fmla="*/ 435 w 1309"/>
                  <a:gd name="T17" fmla="*/ 97 h 753"/>
                  <a:gd name="T18" fmla="*/ 358 w 1309"/>
                  <a:gd name="T19" fmla="*/ 114 h 753"/>
                  <a:gd name="T20" fmla="*/ 184 w 1309"/>
                  <a:gd name="T21" fmla="*/ 0 h 753"/>
                  <a:gd name="T22" fmla="*/ 32 w 1309"/>
                  <a:gd name="T23" fmla="*/ 59 h 753"/>
                  <a:gd name="T24" fmla="*/ 0 w 1309"/>
                  <a:gd name="T25" fmla="*/ 72 h 753"/>
                  <a:gd name="T26" fmla="*/ 0 w 1309"/>
                  <a:gd name="T27" fmla="*/ 74 h 753"/>
                  <a:gd name="T28" fmla="*/ 7 w 1309"/>
                  <a:gd name="T29" fmla="*/ 275 h 753"/>
                  <a:gd name="T30" fmla="*/ 72 w 1309"/>
                  <a:gd name="T31" fmla="*/ 275 h 753"/>
                  <a:gd name="T32" fmla="*/ 20 w 1309"/>
                  <a:gd name="T33" fmla="*/ 323 h 753"/>
                  <a:gd name="T34" fmla="*/ 84 w 1309"/>
                  <a:gd name="T35" fmla="*/ 539 h 753"/>
                  <a:gd name="T36" fmla="*/ 51 w 1309"/>
                  <a:gd name="T37" fmla="*/ 607 h 753"/>
                  <a:gd name="T38" fmla="*/ 104 w 1309"/>
                  <a:gd name="T39" fmla="*/ 702 h 753"/>
                  <a:gd name="T40" fmla="*/ 89 w 1309"/>
                  <a:gd name="T41"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9" h="753">
                    <a:moveTo>
                      <a:pt x="1309" y="121"/>
                    </a:moveTo>
                    <a:lnTo>
                      <a:pt x="1008" y="43"/>
                    </a:lnTo>
                    <a:lnTo>
                      <a:pt x="899" y="206"/>
                    </a:lnTo>
                    <a:lnTo>
                      <a:pt x="709" y="264"/>
                    </a:lnTo>
                    <a:lnTo>
                      <a:pt x="677" y="324"/>
                    </a:lnTo>
                    <a:lnTo>
                      <a:pt x="554" y="269"/>
                    </a:lnTo>
                    <a:lnTo>
                      <a:pt x="506" y="221"/>
                    </a:lnTo>
                    <a:lnTo>
                      <a:pt x="548" y="166"/>
                    </a:lnTo>
                    <a:lnTo>
                      <a:pt x="435" y="97"/>
                    </a:lnTo>
                    <a:lnTo>
                      <a:pt x="358" y="114"/>
                    </a:lnTo>
                    <a:lnTo>
                      <a:pt x="184" y="0"/>
                    </a:lnTo>
                    <a:lnTo>
                      <a:pt x="32" y="59"/>
                    </a:lnTo>
                    <a:lnTo>
                      <a:pt x="0" y="72"/>
                    </a:lnTo>
                    <a:lnTo>
                      <a:pt x="0" y="74"/>
                    </a:lnTo>
                    <a:lnTo>
                      <a:pt x="7" y="275"/>
                    </a:lnTo>
                    <a:lnTo>
                      <a:pt x="72" y="275"/>
                    </a:lnTo>
                    <a:lnTo>
                      <a:pt x="20" y="323"/>
                    </a:lnTo>
                    <a:lnTo>
                      <a:pt x="84" y="539"/>
                    </a:lnTo>
                    <a:lnTo>
                      <a:pt x="51" y="607"/>
                    </a:lnTo>
                    <a:lnTo>
                      <a:pt x="104" y="702"/>
                    </a:lnTo>
                    <a:lnTo>
                      <a:pt x="89" y="75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3" name="Freeform 263">
                <a:extLst>
                  <a:ext uri="{FF2B5EF4-FFF2-40B4-BE49-F238E27FC236}">
                    <a16:creationId xmlns:a16="http://schemas.microsoft.com/office/drawing/2014/main" id="{A91F6FC4-0CAC-4E4E-979E-639FA9AEDC8A}"/>
                  </a:ext>
                </a:extLst>
              </p:cNvPr>
              <p:cNvSpPr>
                <a:spLocks/>
              </p:cNvSpPr>
              <p:nvPr/>
            </p:nvSpPr>
            <p:spPr bwMode="auto">
              <a:xfrm>
                <a:off x="3506" y="1009"/>
                <a:ext cx="217" cy="125"/>
              </a:xfrm>
              <a:custGeom>
                <a:avLst/>
                <a:gdLst>
                  <a:gd name="T0" fmla="*/ 0 w 650"/>
                  <a:gd name="T1" fmla="*/ 373 h 373"/>
                  <a:gd name="T2" fmla="*/ 55 w 650"/>
                  <a:gd name="T3" fmla="*/ 313 h 373"/>
                  <a:gd name="T4" fmla="*/ 192 w 650"/>
                  <a:gd name="T5" fmla="*/ 289 h 373"/>
                  <a:gd name="T6" fmla="*/ 314 w 650"/>
                  <a:gd name="T7" fmla="*/ 215 h 373"/>
                  <a:gd name="T8" fmla="*/ 380 w 650"/>
                  <a:gd name="T9" fmla="*/ 252 h 373"/>
                  <a:gd name="T10" fmla="*/ 518 w 650"/>
                  <a:gd name="T11" fmla="*/ 221 h 373"/>
                  <a:gd name="T12" fmla="*/ 512 w 650"/>
                  <a:gd name="T13" fmla="*/ 158 h 373"/>
                  <a:gd name="T14" fmla="*/ 650 w 650"/>
                  <a:gd name="T15" fmla="*/ 0 h 3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373">
                    <a:moveTo>
                      <a:pt x="0" y="373"/>
                    </a:moveTo>
                    <a:lnTo>
                      <a:pt x="55" y="313"/>
                    </a:lnTo>
                    <a:lnTo>
                      <a:pt x="192" y="289"/>
                    </a:lnTo>
                    <a:lnTo>
                      <a:pt x="314" y="215"/>
                    </a:lnTo>
                    <a:lnTo>
                      <a:pt x="380" y="252"/>
                    </a:lnTo>
                    <a:lnTo>
                      <a:pt x="518" y="221"/>
                    </a:lnTo>
                    <a:lnTo>
                      <a:pt x="512" y="158"/>
                    </a:lnTo>
                    <a:lnTo>
                      <a:pt x="65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4" name="Freeform 264">
                <a:extLst>
                  <a:ext uri="{FF2B5EF4-FFF2-40B4-BE49-F238E27FC236}">
                    <a16:creationId xmlns:a16="http://schemas.microsoft.com/office/drawing/2014/main" id="{FD75144A-F408-4D57-AA7A-FAB520F45A3D}"/>
                  </a:ext>
                </a:extLst>
              </p:cNvPr>
              <p:cNvSpPr>
                <a:spLocks/>
              </p:cNvSpPr>
              <p:nvPr/>
            </p:nvSpPr>
            <p:spPr bwMode="auto">
              <a:xfrm>
                <a:off x="3710" y="945"/>
                <a:ext cx="46" cy="64"/>
              </a:xfrm>
              <a:custGeom>
                <a:avLst/>
                <a:gdLst>
                  <a:gd name="T0" fmla="*/ 40 w 140"/>
                  <a:gd name="T1" fmla="*/ 193 h 193"/>
                  <a:gd name="T2" fmla="*/ 0 w 140"/>
                  <a:gd name="T3" fmla="*/ 58 h 193"/>
                  <a:gd name="T4" fmla="*/ 52 w 140"/>
                  <a:gd name="T5" fmla="*/ 0 h 193"/>
                  <a:gd name="T6" fmla="*/ 140 w 140"/>
                  <a:gd name="T7" fmla="*/ 1 h 193"/>
                </a:gdLst>
                <a:ahLst/>
                <a:cxnLst>
                  <a:cxn ang="0">
                    <a:pos x="T0" y="T1"/>
                  </a:cxn>
                  <a:cxn ang="0">
                    <a:pos x="T2" y="T3"/>
                  </a:cxn>
                  <a:cxn ang="0">
                    <a:pos x="T4" y="T5"/>
                  </a:cxn>
                  <a:cxn ang="0">
                    <a:pos x="T6" y="T7"/>
                  </a:cxn>
                </a:cxnLst>
                <a:rect l="0" t="0" r="r" b="b"/>
                <a:pathLst>
                  <a:path w="140" h="193">
                    <a:moveTo>
                      <a:pt x="40" y="193"/>
                    </a:moveTo>
                    <a:lnTo>
                      <a:pt x="0" y="58"/>
                    </a:lnTo>
                    <a:lnTo>
                      <a:pt x="52" y="0"/>
                    </a:lnTo>
                    <a:lnTo>
                      <a:pt x="140" y="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5" name="Freeform 265">
                <a:extLst>
                  <a:ext uri="{FF2B5EF4-FFF2-40B4-BE49-F238E27FC236}">
                    <a16:creationId xmlns:a16="http://schemas.microsoft.com/office/drawing/2014/main" id="{C291734B-8E2F-4194-86A2-CF7E7799B4F1}"/>
                  </a:ext>
                </a:extLst>
              </p:cNvPr>
              <p:cNvSpPr>
                <a:spLocks/>
              </p:cNvSpPr>
              <p:nvPr/>
            </p:nvSpPr>
            <p:spPr bwMode="auto">
              <a:xfrm>
                <a:off x="3723" y="1009"/>
                <a:ext cx="129" cy="235"/>
              </a:xfrm>
              <a:custGeom>
                <a:avLst/>
                <a:gdLst>
                  <a:gd name="T0" fmla="*/ 388 w 388"/>
                  <a:gd name="T1" fmla="*/ 687 h 703"/>
                  <a:gd name="T2" fmla="*/ 317 w 388"/>
                  <a:gd name="T3" fmla="*/ 703 h 703"/>
                  <a:gd name="T4" fmla="*/ 265 w 388"/>
                  <a:gd name="T5" fmla="*/ 653 h 703"/>
                  <a:gd name="T6" fmla="*/ 237 w 388"/>
                  <a:gd name="T7" fmla="*/ 524 h 703"/>
                  <a:gd name="T8" fmla="*/ 95 w 388"/>
                  <a:gd name="T9" fmla="*/ 400 h 703"/>
                  <a:gd name="T10" fmla="*/ 84 w 388"/>
                  <a:gd name="T11" fmla="*/ 151 h 703"/>
                  <a:gd name="T12" fmla="*/ 0 w 388"/>
                  <a:gd name="T13" fmla="*/ 0 h 703"/>
                </a:gdLst>
                <a:ahLst/>
                <a:cxnLst>
                  <a:cxn ang="0">
                    <a:pos x="T0" y="T1"/>
                  </a:cxn>
                  <a:cxn ang="0">
                    <a:pos x="T2" y="T3"/>
                  </a:cxn>
                  <a:cxn ang="0">
                    <a:pos x="T4" y="T5"/>
                  </a:cxn>
                  <a:cxn ang="0">
                    <a:pos x="T6" y="T7"/>
                  </a:cxn>
                  <a:cxn ang="0">
                    <a:pos x="T8" y="T9"/>
                  </a:cxn>
                  <a:cxn ang="0">
                    <a:pos x="T10" y="T11"/>
                  </a:cxn>
                  <a:cxn ang="0">
                    <a:pos x="T12" y="T13"/>
                  </a:cxn>
                </a:cxnLst>
                <a:rect l="0" t="0" r="r" b="b"/>
                <a:pathLst>
                  <a:path w="388" h="703">
                    <a:moveTo>
                      <a:pt x="388" y="687"/>
                    </a:moveTo>
                    <a:lnTo>
                      <a:pt x="317" y="703"/>
                    </a:lnTo>
                    <a:lnTo>
                      <a:pt x="265" y="653"/>
                    </a:lnTo>
                    <a:lnTo>
                      <a:pt x="237" y="524"/>
                    </a:lnTo>
                    <a:lnTo>
                      <a:pt x="95" y="400"/>
                    </a:lnTo>
                    <a:lnTo>
                      <a:pt x="84" y="15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6" name="Line 266">
                <a:extLst>
                  <a:ext uri="{FF2B5EF4-FFF2-40B4-BE49-F238E27FC236}">
                    <a16:creationId xmlns:a16="http://schemas.microsoft.com/office/drawing/2014/main" id="{AC9225BB-77D1-4D69-88F8-CCCF7FB0490E}"/>
                  </a:ext>
                </a:extLst>
              </p:cNvPr>
              <p:cNvSpPr>
                <a:spLocks noChangeShapeType="1"/>
              </p:cNvSpPr>
              <p:nvPr/>
            </p:nvSpPr>
            <p:spPr bwMode="auto">
              <a:xfrm flipV="1">
                <a:off x="3756" y="873"/>
                <a:ext cx="31" cy="72"/>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7" name="Freeform 267">
                <a:extLst>
                  <a:ext uri="{FF2B5EF4-FFF2-40B4-BE49-F238E27FC236}">
                    <a16:creationId xmlns:a16="http://schemas.microsoft.com/office/drawing/2014/main" id="{C378D75A-006B-41C7-B82B-BAEB327F9451}"/>
                  </a:ext>
                </a:extLst>
              </p:cNvPr>
              <p:cNvSpPr>
                <a:spLocks/>
              </p:cNvSpPr>
              <p:nvPr/>
            </p:nvSpPr>
            <p:spPr bwMode="auto">
              <a:xfrm>
                <a:off x="3384" y="999"/>
                <a:ext cx="122" cy="135"/>
              </a:xfrm>
              <a:custGeom>
                <a:avLst/>
                <a:gdLst>
                  <a:gd name="T0" fmla="*/ 0 w 368"/>
                  <a:gd name="T1" fmla="*/ 0 h 403"/>
                  <a:gd name="T2" fmla="*/ 4 w 368"/>
                  <a:gd name="T3" fmla="*/ 73 h 403"/>
                  <a:gd name="T4" fmla="*/ 150 w 368"/>
                  <a:gd name="T5" fmla="*/ 85 h 403"/>
                  <a:gd name="T6" fmla="*/ 329 w 368"/>
                  <a:gd name="T7" fmla="*/ 303 h 403"/>
                  <a:gd name="T8" fmla="*/ 289 w 368"/>
                  <a:gd name="T9" fmla="*/ 355 h 403"/>
                  <a:gd name="T10" fmla="*/ 368 w 368"/>
                  <a:gd name="T11" fmla="*/ 403 h 403"/>
                </a:gdLst>
                <a:ahLst/>
                <a:cxnLst>
                  <a:cxn ang="0">
                    <a:pos x="T0" y="T1"/>
                  </a:cxn>
                  <a:cxn ang="0">
                    <a:pos x="T2" y="T3"/>
                  </a:cxn>
                  <a:cxn ang="0">
                    <a:pos x="T4" y="T5"/>
                  </a:cxn>
                  <a:cxn ang="0">
                    <a:pos x="T6" y="T7"/>
                  </a:cxn>
                  <a:cxn ang="0">
                    <a:pos x="T8" y="T9"/>
                  </a:cxn>
                  <a:cxn ang="0">
                    <a:pos x="T10" y="T11"/>
                  </a:cxn>
                </a:cxnLst>
                <a:rect l="0" t="0" r="r" b="b"/>
                <a:pathLst>
                  <a:path w="368" h="403">
                    <a:moveTo>
                      <a:pt x="0" y="0"/>
                    </a:moveTo>
                    <a:lnTo>
                      <a:pt x="4" y="73"/>
                    </a:lnTo>
                    <a:lnTo>
                      <a:pt x="150" y="85"/>
                    </a:lnTo>
                    <a:lnTo>
                      <a:pt x="329" y="303"/>
                    </a:lnTo>
                    <a:lnTo>
                      <a:pt x="289" y="355"/>
                    </a:lnTo>
                    <a:lnTo>
                      <a:pt x="368" y="40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8" name="Freeform 268">
                <a:extLst>
                  <a:ext uri="{FF2B5EF4-FFF2-40B4-BE49-F238E27FC236}">
                    <a16:creationId xmlns:a16="http://schemas.microsoft.com/office/drawing/2014/main" id="{84B884DA-8AD0-4660-AAEB-CCAD74281366}"/>
                  </a:ext>
                </a:extLst>
              </p:cNvPr>
              <p:cNvSpPr>
                <a:spLocks/>
              </p:cNvSpPr>
              <p:nvPr/>
            </p:nvSpPr>
            <p:spPr bwMode="auto">
              <a:xfrm>
                <a:off x="3489" y="1134"/>
                <a:ext cx="57" cy="224"/>
              </a:xfrm>
              <a:custGeom>
                <a:avLst/>
                <a:gdLst>
                  <a:gd name="T0" fmla="*/ 53 w 173"/>
                  <a:gd name="T1" fmla="*/ 0 h 674"/>
                  <a:gd name="T2" fmla="*/ 56 w 173"/>
                  <a:gd name="T3" fmla="*/ 74 h 674"/>
                  <a:gd name="T4" fmla="*/ 165 w 173"/>
                  <a:gd name="T5" fmla="*/ 174 h 674"/>
                  <a:gd name="T6" fmla="*/ 161 w 173"/>
                  <a:gd name="T7" fmla="*/ 278 h 674"/>
                  <a:gd name="T8" fmla="*/ 173 w 173"/>
                  <a:gd name="T9" fmla="*/ 383 h 674"/>
                  <a:gd name="T10" fmla="*/ 0 w 173"/>
                  <a:gd name="T11" fmla="*/ 501 h 674"/>
                  <a:gd name="T12" fmla="*/ 24 w 173"/>
                  <a:gd name="T13" fmla="*/ 673 h 674"/>
                  <a:gd name="T14" fmla="*/ 26 w 173"/>
                  <a:gd name="T15" fmla="*/ 674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674">
                    <a:moveTo>
                      <a:pt x="53" y="0"/>
                    </a:moveTo>
                    <a:lnTo>
                      <a:pt x="56" y="74"/>
                    </a:lnTo>
                    <a:lnTo>
                      <a:pt x="165" y="174"/>
                    </a:lnTo>
                    <a:lnTo>
                      <a:pt x="161" y="278"/>
                    </a:lnTo>
                    <a:lnTo>
                      <a:pt x="173" y="383"/>
                    </a:lnTo>
                    <a:lnTo>
                      <a:pt x="0" y="501"/>
                    </a:lnTo>
                    <a:lnTo>
                      <a:pt x="24" y="673"/>
                    </a:lnTo>
                    <a:lnTo>
                      <a:pt x="26" y="67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39" name="Freeform 269">
                <a:extLst>
                  <a:ext uri="{FF2B5EF4-FFF2-40B4-BE49-F238E27FC236}">
                    <a16:creationId xmlns:a16="http://schemas.microsoft.com/office/drawing/2014/main" id="{D334F83F-3E07-474A-834E-08AA07CF0121}"/>
                  </a:ext>
                </a:extLst>
              </p:cNvPr>
              <p:cNvSpPr>
                <a:spLocks/>
              </p:cNvSpPr>
              <p:nvPr/>
            </p:nvSpPr>
            <p:spPr bwMode="auto">
              <a:xfrm>
                <a:off x="3497" y="1358"/>
                <a:ext cx="16" cy="43"/>
              </a:xfrm>
              <a:custGeom>
                <a:avLst/>
                <a:gdLst>
                  <a:gd name="T0" fmla="*/ 0 w 47"/>
                  <a:gd name="T1" fmla="*/ 0 h 128"/>
                  <a:gd name="T2" fmla="*/ 47 w 47"/>
                  <a:gd name="T3" fmla="*/ 87 h 128"/>
                  <a:gd name="T4" fmla="*/ 38 w 47"/>
                  <a:gd name="T5" fmla="*/ 128 h 128"/>
                </a:gdLst>
                <a:ahLst/>
                <a:cxnLst>
                  <a:cxn ang="0">
                    <a:pos x="T0" y="T1"/>
                  </a:cxn>
                  <a:cxn ang="0">
                    <a:pos x="T2" y="T3"/>
                  </a:cxn>
                  <a:cxn ang="0">
                    <a:pos x="T4" y="T5"/>
                  </a:cxn>
                </a:cxnLst>
                <a:rect l="0" t="0" r="r" b="b"/>
                <a:pathLst>
                  <a:path w="47" h="128">
                    <a:moveTo>
                      <a:pt x="0" y="0"/>
                    </a:moveTo>
                    <a:lnTo>
                      <a:pt x="47" y="87"/>
                    </a:lnTo>
                    <a:lnTo>
                      <a:pt x="38" y="12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0" name="Freeform 270">
                <a:extLst>
                  <a:ext uri="{FF2B5EF4-FFF2-40B4-BE49-F238E27FC236}">
                    <a16:creationId xmlns:a16="http://schemas.microsoft.com/office/drawing/2014/main" id="{0AAB5062-A743-4E82-A8D4-6C20471BE392}"/>
                  </a:ext>
                </a:extLst>
              </p:cNvPr>
              <p:cNvSpPr>
                <a:spLocks/>
              </p:cNvSpPr>
              <p:nvPr/>
            </p:nvSpPr>
            <p:spPr bwMode="auto">
              <a:xfrm>
                <a:off x="3510" y="1391"/>
                <a:ext cx="214" cy="83"/>
              </a:xfrm>
              <a:custGeom>
                <a:avLst/>
                <a:gdLst>
                  <a:gd name="T0" fmla="*/ 0 w 642"/>
                  <a:gd name="T1" fmla="*/ 30 h 248"/>
                  <a:gd name="T2" fmla="*/ 144 w 642"/>
                  <a:gd name="T3" fmla="*/ 0 h 248"/>
                  <a:gd name="T4" fmla="*/ 439 w 642"/>
                  <a:gd name="T5" fmla="*/ 248 h 248"/>
                  <a:gd name="T6" fmla="*/ 566 w 642"/>
                  <a:gd name="T7" fmla="*/ 168 h 248"/>
                  <a:gd name="T8" fmla="*/ 642 w 642"/>
                  <a:gd name="T9" fmla="*/ 211 h 248"/>
                </a:gdLst>
                <a:ahLst/>
                <a:cxnLst>
                  <a:cxn ang="0">
                    <a:pos x="T0" y="T1"/>
                  </a:cxn>
                  <a:cxn ang="0">
                    <a:pos x="T2" y="T3"/>
                  </a:cxn>
                  <a:cxn ang="0">
                    <a:pos x="T4" y="T5"/>
                  </a:cxn>
                  <a:cxn ang="0">
                    <a:pos x="T6" y="T7"/>
                  </a:cxn>
                  <a:cxn ang="0">
                    <a:pos x="T8" y="T9"/>
                  </a:cxn>
                </a:cxnLst>
                <a:rect l="0" t="0" r="r" b="b"/>
                <a:pathLst>
                  <a:path w="642" h="248">
                    <a:moveTo>
                      <a:pt x="0" y="30"/>
                    </a:moveTo>
                    <a:lnTo>
                      <a:pt x="144" y="0"/>
                    </a:lnTo>
                    <a:lnTo>
                      <a:pt x="439" y="248"/>
                    </a:lnTo>
                    <a:lnTo>
                      <a:pt x="566" y="168"/>
                    </a:lnTo>
                    <a:lnTo>
                      <a:pt x="642" y="21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1" name="Freeform 271">
                <a:extLst>
                  <a:ext uri="{FF2B5EF4-FFF2-40B4-BE49-F238E27FC236}">
                    <a16:creationId xmlns:a16="http://schemas.microsoft.com/office/drawing/2014/main" id="{4A1B274B-77CA-4856-9484-6A596E2F7408}"/>
                  </a:ext>
                </a:extLst>
              </p:cNvPr>
              <p:cNvSpPr>
                <a:spLocks/>
              </p:cNvSpPr>
              <p:nvPr/>
            </p:nvSpPr>
            <p:spPr bwMode="auto">
              <a:xfrm>
                <a:off x="3434" y="1401"/>
                <a:ext cx="77" cy="192"/>
              </a:xfrm>
              <a:custGeom>
                <a:avLst/>
                <a:gdLst>
                  <a:gd name="T0" fmla="*/ 0 w 231"/>
                  <a:gd name="T1" fmla="*/ 577 h 577"/>
                  <a:gd name="T2" fmla="*/ 0 w 231"/>
                  <a:gd name="T3" fmla="*/ 575 h 577"/>
                  <a:gd name="T4" fmla="*/ 14 w 231"/>
                  <a:gd name="T5" fmla="*/ 495 h 577"/>
                  <a:gd name="T6" fmla="*/ 87 w 231"/>
                  <a:gd name="T7" fmla="*/ 471 h 577"/>
                  <a:gd name="T8" fmla="*/ 231 w 231"/>
                  <a:gd name="T9" fmla="*/ 228 h 577"/>
                  <a:gd name="T10" fmla="*/ 223 w 231"/>
                  <a:gd name="T11" fmla="*/ 100 h 577"/>
                  <a:gd name="T12" fmla="*/ 183 w 231"/>
                  <a:gd name="T13" fmla="*/ 48 h 577"/>
                  <a:gd name="T14" fmla="*/ 229 w 231"/>
                  <a:gd name="T15" fmla="*/ 1 h 577"/>
                  <a:gd name="T16" fmla="*/ 229 w 231"/>
                  <a:gd name="T1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577">
                    <a:moveTo>
                      <a:pt x="0" y="577"/>
                    </a:moveTo>
                    <a:lnTo>
                      <a:pt x="0" y="575"/>
                    </a:lnTo>
                    <a:lnTo>
                      <a:pt x="14" y="495"/>
                    </a:lnTo>
                    <a:lnTo>
                      <a:pt x="87" y="471"/>
                    </a:lnTo>
                    <a:lnTo>
                      <a:pt x="231" y="228"/>
                    </a:lnTo>
                    <a:lnTo>
                      <a:pt x="223" y="100"/>
                    </a:lnTo>
                    <a:lnTo>
                      <a:pt x="183" y="48"/>
                    </a:lnTo>
                    <a:lnTo>
                      <a:pt x="229" y="1"/>
                    </a:lnTo>
                    <a:lnTo>
                      <a:pt x="229"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2" name="Freeform 272">
                <a:extLst>
                  <a:ext uri="{FF2B5EF4-FFF2-40B4-BE49-F238E27FC236}">
                    <a16:creationId xmlns:a16="http://schemas.microsoft.com/office/drawing/2014/main" id="{D9BD6912-03E9-4A93-9F9F-C6DBA0B8D5FA}"/>
                  </a:ext>
                </a:extLst>
              </p:cNvPr>
              <p:cNvSpPr>
                <a:spLocks/>
              </p:cNvSpPr>
              <p:nvPr/>
            </p:nvSpPr>
            <p:spPr bwMode="auto">
              <a:xfrm>
                <a:off x="3722" y="1320"/>
                <a:ext cx="152" cy="141"/>
              </a:xfrm>
              <a:custGeom>
                <a:avLst/>
                <a:gdLst>
                  <a:gd name="T0" fmla="*/ 6 w 457"/>
                  <a:gd name="T1" fmla="*/ 425 h 425"/>
                  <a:gd name="T2" fmla="*/ 0 w 457"/>
                  <a:gd name="T3" fmla="*/ 361 h 425"/>
                  <a:gd name="T4" fmla="*/ 140 w 457"/>
                  <a:gd name="T5" fmla="*/ 296 h 425"/>
                  <a:gd name="T6" fmla="*/ 334 w 457"/>
                  <a:gd name="T7" fmla="*/ 283 h 425"/>
                  <a:gd name="T8" fmla="*/ 445 w 457"/>
                  <a:gd name="T9" fmla="*/ 34 h 425"/>
                  <a:gd name="T10" fmla="*/ 457 w 457"/>
                  <a:gd name="T11" fmla="*/ 0 h 425"/>
                </a:gdLst>
                <a:ahLst/>
                <a:cxnLst>
                  <a:cxn ang="0">
                    <a:pos x="T0" y="T1"/>
                  </a:cxn>
                  <a:cxn ang="0">
                    <a:pos x="T2" y="T3"/>
                  </a:cxn>
                  <a:cxn ang="0">
                    <a:pos x="T4" y="T5"/>
                  </a:cxn>
                  <a:cxn ang="0">
                    <a:pos x="T6" y="T7"/>
                  </a:cxn>
                  <a:cxn ang="0">
                    <a:pos x="T8" y="T9"/>
                  </a:cxn>
                  <a:cxn ang="0">
                    <a:pos x="T10" y="T11"/>
                  </a:cxn>
                </a:cxnLst>
                <a:rect l="0" t="0" r="r" b="b"/>
                <a:pathLst>
                  <a:path w="457" h="425">
                    <a:moveTo>
                      <a:pt x="6" y="425"/>
                    </a:moveTo>
                    <a:lnTo>
                      <a:pt x="0" y="361"/>
                    </a:lnTo>
                    <a:lnTo>
                      <a:pt x="140" y="296"/>
                    </a:lnTo>
                    <a:lnTo>
                      <a:pt x="334" y="283"/>
                    </a:lnTo>
                    <a:lnTo>
                      <a:pt x="445" y="34"/>
                    </a:lnTo>
                    <a:lnTo>
                      <a:pt x="45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3" name="Freeform 273">
                <a:extLst>
                  <a:ext uri="{FF2B5EF4-FFF2-40B4-BE49-F238E27FC236}">
                    <a16:creationId xmlns:a16="http://schemas.microsoft.com/office/drawing/2014/main" id="{4637F2A7-6BD5-41EC-9236-046AFD168E83}"/>
                  </a:ext>
                </a:extLst>
              </p:cNvPr>
              <p:cNvSpPr>
                <a:spLocks/>
              </p:cNvSpPr>
              <p:nvPr/>
            </p:nvSpPr>
            <p:spPr bwMode="auto">
              <a:xfrm>
                <a:off x="3852" y="1238"/>
                <a:ext cx="22" cy="82"/>
              </a:xfrm>
              <a:custGeom>
                <a:avLst/>
                <a:gdLst>
                  <a:gd name="T0" fmla="*/ 0 w 66"/>
                  <a:gd name="T1" fmla="*/ 0 h 244"/>
                  <a:gd name="T2" fmla="*/ 65 w 66"/>
                  <a:gd name="T3" fmla="*/ 244 h 244"/>
                  <a:gd name="T4" fmla="*/ 66 w 66"/>
                  <a:gd name="T5" fmla="*/ 244 h 244"/>
                </a:gdLst>
                <a:ahLst/>
                <a:cxnLst>
                  <a:cxn ang="0">
                    <a:pos x="T0" y="T1"/>
                  </a:cxn>
                  <a:cxn ang="0">
                    <a:pos x="T2" y="T3"/>
                  </a:cxn>
                  <a:cxn ang="0">
                    <a:pos x="T4" y="T5"/>
                  </a:cxn>
                </a:cxnLst>
                <a:rect l="0" t="0" r="r" b="b"/>
                <a:pathLst>
                  <a:path w="66" h="244">
                    <a:moveTo>
                      <a:pt x="0" y="0"/>
                    </a:moveTo>
                    <a:lnTo>
                      <a:pt x="65" y="244"/>
                    </a:lnTo>
                    <a:lnTo>
                      <a:pt x="66" y="24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4" name="Freeform 274">
                <a:extLst>
                  <a:ext uri="{FF2B5EF4-FFF2-40B4-BE49-F238E27FC236}">
                    <a16:creationId xmlns:a16="http://schemas.microsoft.com/office/drawing/2014/main" id="{64CF7709-E6F7-4B91-910D-6285D3336643}"/>
                  </a:ext>
                </a:extLst>
              </p:cNvPr>
              <p:cNvSpPr>
                <a:spLocks/>
              </p:cNvSpPr>
              <p:nvPr/>
            </p:nvSpPr>
            <p:spPr bwMode="auto">
              <a:xfrm>
                <a:off x="3864" y="3248"/>
                <a:ext cx="323" cy="235"/>
              </a:xfrm>
              <a:custGeom>
                <a:avLst/>
                <a:gdLst>
                  <a:gd name="T0" fmla="*/ 968 w 968"/>
                  <a:gd name="T1" fmla="*/ 706 h 706"/>
                  <a:gd name="T2" fmla="*/ 938 w 968"/>
                  <a:gd name="T3" fmla="*/ 642 h 706"/>
                  <a:gd name="T4" fmla="*/ 683 w 968"/>
                  <a:gd name="T5" fmla="*/ 612 h 706"/>
                  <a:gd name="T6" fmla="*/ 585 w 968"/>
                  <a:gd name="T7" fmla="*/ 496 h 706"/>
                  <a:gd name="T8" fmla="*/ 487 w 968"/>
                  <a:gd name="T9" fmla="*/ 231 h 706"/>
                  <a:gd name="T10" fmla="*/ 376 w 968"/>
                  <a:gd name="T11" fmla="*/ 133 h 706"/>
                  <a:gd name="T12" fmla="*/ 140 w 968"/>
                  <a:gd name="T13" fmla="*/ 0 h 706"/>
                  <a:gd name="T14" fmla="*/ 0 w 968"/>
                  <a:gd name="T15" fmla="*/ 64 h 7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8" h="706">
                    <a:moveTo>
                      <a:pt x="968" y="706"/>
                    </a:moveTo>
                    <a:lnTo>
                      <a:pt x="938" y="642"/>
                    </a:lnTo>
                    <a:lnTo>
                      <a:pt x="683" y="612"/>
                    </a:lnTo>
                    <a:lnTo>
                      <a:pt x="585" y="496"/>
                    </a:lnTo>
                    <a:lnTo>
                      <a:pt x="487" y="231"/>
                    </a:lnTo>
                    <a:lnTo>
                      <a:pt x="376" y="133"/>
                    </a:lnTo>
                    <a:lnTo>
                      <a:pt x="140" y="0"/>
                    </a:lnTo>
                    <a:lnTo>
                      <a:pt x="0" y="6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5" name="Freeform 275">
                <a:extLst>
                  <a:ext uri="{FF2B5EF4-FFF2-40B4-BE49-F238E27FC236}">
                    <a16:creationId xmlns:a16="http://schemas.microsoft.com/office/drawing/2014/main" id="{C55AC5B7-ECA7-4CFC-99E2-DA1D74ECEFF4}"/>
                  </a:ext>
                </a:extLst>
              </p:cNvPr>
              <p:cNvSpPr>
                <a:spLocks/>
              </p:cNvSpPr>
              <p:nvPr/>
            </p:nvSpPr>
            <p:spPr bwMode="auto">
              <a:xfrm>
                <a:off x="4297" y="3257"/>
                <a:ext cx="65" cy="121"/>
              </a:xfrm>
              <a:custGeom>
                <a:avLst/>
                <a:gdLst>
                  <a:gd name="T0" fmla="*/ 110 w 193"/>
                  <a:gd name="T1" fmla="*/ 0 h 362"/>
                  <a:gd name="T2" fmla="*/ 63 w 193"/>
                  <a:gd name="T3" fmla="*/ 88 h 362"/>
                  <a:gd name="T4" fmla="*/ 0 w 193"/>
                  <a:gd name="T5" fmla="*/ 113 h 362"/>
                  <a:gd name="T6" fmla="*/ 193 w 193"/>
                  <a:gd name="T7" fmla="*/ 209 h 362"/>
                  <a:gd name="T8" fmla="*/ 93 w 193"/>
                  <a:gd name="T9" fmla="*/ 329 h 362"/>
                  <a:gd name="T10" fmla="*/ 101 w 193"/>
                  <a:gd name="T11" fmla="*/ 362 h 362"/>
                </a:gdLst>
                <a:ahLst/>
                <a:cxnLst>
                  <a:cxn ang="0">
                    <a:pos x="T0" y="T1"/>
                  </a:cxn>
                  <a:cxn ang="0">
                    <a:pos x="T2" y="T3"/>
                  </a:cxn>
                  <a:cxn ang="0">
                    <a:pos x="T4" y="T5"/>
                  </a:cxn>
                  <a:cxn ang="0">
                    <a:pos x="T6" y="T7"/>
                  </a:cxn>
                  <a:cxn ang="0">
                    <a:pos x="T8" y="T9"/>
                  </a:cxn>
                  <a:cxn ang="0">
                    <a:pos x="T10" y="T11"/>
                  </a:cxn>
                </a:cxnLst>
                <a:rect l="0" t="0" r="r" b="b"/>
                <a:pathLst>
                  <a:path w="193" h="362">
                    <a:moveTo>
                      <a:pt x="110" y="0"/>
                    </a:moveTo>
                    <a:lnTo>
                      <a:pt x="63" y="88"/>
                    </a:lnTo>
                    <a:lnTo>
                      <a:pt x="0" y="113"/>
                    </a:lnTo>
                    <a:lnTo>
                      <a:pt x="193" y="209"/>
                    </a:lnTo>
                    <a:lnTo>
                      <a:pt x="93" y="329"/>
                    </a:lnTo>
                    <a:lnTo>
                      <a:pt x="101" y="36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6" name="Freeform 276">
                <a:extLst>
                  <a:ext uri="{FF2B5EF4-FFF2-40B4-BE49-F238E27FC236}">
                    <a16:creationId xmlns:a16="http://schemas.microsoft.com/office/drawing/2014/main" id="{165F3B93-6D79-4668-BD37-063303014080}"/>
                  </a:ext>
                </a:extLst>
              </p:cNvPr>
              <p:cNvSpPr>
                <a:spLocks/>
              </p:cNvSpPr>
              <p:nvPr/>
            </p:nvSpPr>
            <p:spPr bwMode="auto">
              <a:xfrm>
                <a:off x="4200" y="3035"/>
                <a:ext cx="134" cy="222"/>
              </a:xfrm>
              <a:custGeom>
                <a:avLst/>
                <a:gdLst>
                  <a:gd name="T0" fmla="*/ 403 w 403"/>
                  <a:gd name="T1" fmla="*/ 666 h 666"/>
                  <a:gd name="T2" fmla="*/ 187 w 403"/>
                  <a:gd name="T3" fmla="*/ 562 h 666"/>
                  <a:gd name="T4" fmla="*/ 152 w 403"/>
                  <a:gd name="T5" fmla="*/ 506 h 666"/>
                  <a:gd name="T6" fmla="*/ 164 w 403"/>
                  <a:gd name="T7" fmla="*/ 307 h 666"/>
                  <a:gd name="T8" fmla="*/ 98 w 403"/>
                  <a:gd name="T9" fmla="*/ 105 h 666"/>
                  <a:gd name="T10" fmla="*/ 0 w 403"/>
                  <a:gd name="T11" fmla="*/ 1 h 666"/>
                  <a:gd name="T12" fmla="*/ 0 w 403"/>
                  <a:gd name="T13" fmla="*/ 0 h 666"/>
                </a:gdLst>
                <a:ahLst/>
                <a:cxnLst>
                  <a:cxn ang="0">
                    <a:pos x="T0" y="T1"/>
                  </a:cxn>
                  <a:cxn ang="0">
                    <a:pos x="T2" y="T3"/>
                  </a:cxn>
                  <a:cxn ang="0">
                    <a:pos x="T4" y="T5"/>
                  </a:cxn>
                  <a:cxn ang="0">
                    <a:pos x="T6" y="T7"/>
                  </a:cxn>
                  <a:cxn ang="0">
                    <a:pos x="T8" y="T9"/>
                  </a:cxn>
                  <a:cxn ang="0">
                    <a:pos x="T10" y="T11"/>
                  </a:cxn>
                  <a:cxn ang="0">
                    <a:pos x="T12" y="T13"/>
                  </a:cxn>
                </a:cxnLst>
                <a:rect l="0" t="0" r="r" b="b"/>
                <a:pathLst>
                  <a:path w="403" h="666">
                    <a:moveTo>
                      <a:pt x="403" y="666"/>
                    </a:moveTo>
                    <a:lnTo>
                      <a:pt x="187" y="562"/>
                    </a:lnTo>
                    <a:lnTo>
                      <a:pt x="152" y="506"/>
                    </a:lnTo>
                    <a:lnTo>
                      <a:pt x="164" y="307"/>
                    </a:lnTo>
                    <a:lnTo>
                      <a:pt x="98" y="105"/>
                    </a:lnTo>
                    <a:lnTo>
                      <a:pt x="0" y="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7" name="Freeform 277">
                <a:extLst>
                  <a:ext uri="{FF2B5EF4-FFF2-40B4-BE49-F238E27FC236}">
                    <a16:creationId xmlns:a16="http://schemas.microsoft.com/office/drawing/2014/main" id="{BB901AAD-FC70-4522-AE89-02BAFBAEC999}"/>
                  </a:ext>
                </a:extLst>
              </p:cNvPr>
              <p:cNvSpPr>
                <a:spLocks/>
              </p:cNvSpPr>
              <p:nvPr/>
            </p:nvSpPr>
            <p:spPr bwMode="auto">
              <a:xfrm>
                <a:off x="2109" y="1073"/>
                <a:ext cx="29" cy="224"/>
              </a:xfrm>
              <a:custGeom>
                <a:avLst/>
                <a:gdLst>
                  <a:gd name="T0" fmla="*/ 0 w 88"/>
                  <a:gd name="T1" fmla="*/ 0 h 672"/>
                  <a:gd name="T2" fmla="*/ 6 w 88"/>
                  <a:gd name="T3" fmla="*/ 65 h 672"/>
                  <a:gd name="T4" fmla="*/ 88 w 88"/>
                  <a:gd name="T5" fmla="*/ 172 h 672"/>
                  <a:gd name="T6" fmla="*/ 30 w 88"/>
                  <a:gd name="T7" fmla="*/ 363 h 672"/>
                  <a:gd name="T8" fmla="*/ 88 w 88"/>
                  <a:gd name="T9" fmla="*/ 576 h 672"/>
                  <a:gd name="T10" fmla="*/ 40 w 88"/>
                  <a:gd name="T11" fmla="*/ 672 h 672"/>
                </a:gdLst>
                <a:ahLst/>
                <a:cxnLst>
                  <a:cxn ang="0">
                    <a:pos x="T0" y="T1"/>
                  </a:cxn>
                  <a:cxn ang="0">
                    <a:pos x="T2" y="T3"/>
                  </a:cxn>
                  <a:cxn ang="0">
                    <a:pos x="T4" y="T5"/>
                  </a:cxn>
                  <a:cxn ang="0">
                    <a:pos x="T6" y="T7"/>
                  </a:cxn>
                  <a:cxn ang="0">
                    <a:pos x="T8" y="T9"/>
                  </a:cxn>
                  <a:cxn ang="0">
                    <a:pos x="T10" y="T11"/>
                  </a:cxn>
                </a:cxnLst>
                <a:rect l="0" t="0" r="r" b="b"/>
                <a:pathLst>
                  <a:path w="88" h="672">
                    <a:moveTo>
                      <a:pt x="0" y="0"/>
                    </a:moveTo>
                    <a:lnTo>
                      <a:pt x="6" y="65"/>
                    </a:lnTo>
                    <a:lnTo>
                      <a:pt x="88" y="172"/>
                    </a:lnTo>
                    <a:lnTo>
                      <a:pt x="30" y="363"/>
                    </a:lnTo>
                    <a:lnTo>
                      <a:pt x="88" y="576"/>
                    </a:lnTo>
                    <a:lnTo>
                      <a:pt x="40" y="67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8" name="Freeform 278">
                <a:extLst>
                  <a:ext uri="{FF2B5EF4-FFF2-40B4-BE49-F238E27FC236}">
                    <a16:creationId xmlns:a16="http://schemas.microsoft.com/office/drawing/2014/main" id="{B4FF3B23-A4BB-4A76-80A8-E5EC1D3DD89F}"/>
                  </a:ext>
                </a:extLst>
              </p:cNvPr>
              <p:cNvSpPr>
                <a:spLocks/>
              </p:cNvSpPr>
              <p:nvPr/>
            </p:nvSpPr>
            <p:spPr bwMode="auto">
              <a:xfrm>
                <a:off x="2122" y="1297"/>
                <a:ext cx="400" cy="91"/>
              </a:xfrm>
              <a:custGeom>
                <a:avLst/>
                <a:gdLst>
                  <a:gd name="T0" fmla="*/ 1201 w 1201"/>
                  <a:gd name="T1" fmla="*/ 157 h 272"/>
                  <a:gd name="T2" fmla="*/ 1134 w 1201"/>
                  <a:gd name="T3" fmla="*/ 183 h 272"/>
                  <a:gd name="T4" fmla="*/ 1100 w 1201"/>
                  <a:gd name="T5" fmla="*/ 119 h 272"/>
                  <a:gd name="T6" fmla="*/ 1018 w 1201"/>
                  <a:gd name="T7" fmla="*/ 100 h 272"/>
                  <a:gd name="T8" fmla="*/ 877 w 1201"/>
                  <a:gd name="T9" fmla="*/ 272 h 272"/>
                  <a:gd name="T10" fmla="*/ 834 w 1201"/>
                  <a:gd name="T11" fmla="*/ 134 h 272"/>
                  <a:gd name="T12" fmla="*/ 765 w 1201"/>
                  <a:gd name="T13" fmla="*/ 156 h 272"/>
                  <a:gd name="T14" fmla="*/ 470 w 1201"/>
                  <a:gd name="T15" fmla="*/ 6 h 272"/>
                  <a:gd name="T16" fmla="*/ 288 w 1201"/>
                  <a:gd name="T17" fmla="*/ 76 h 272"/>
                  <a:gd name="T18" fmla="*/ 1 w 1201"/>
                  <a:gd name="T19" fmla="*/ 0 h 272"/>
                  <a:gd name="T20" fmla="*/ 0 w 1201"/>
                  <a:gd name="T21" fmla="*/ 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1" h="272">
                    <a:moveTo>
                      <a:pt x="1201" y="157"/>
                    </a:moveTo>
                    <a:lnTo>
                      <a:pt x="1134" y="183"/>
                    </a:lnTo>
                    <a:lnTo>
                      <a:pt x="1100" y="119"/>
                    </a:lnTo>
                    <a:lnTo>
                      <a:pt x="1018" y="100"/>
                    </a:lnTo>
                    <a:lnTo>
                      <a:pt x="877" y="272"/>
                    </a:lnTo>
                    <a:lnTo>
                      <a:pt x="834" y="134"/>
                    </a:lnTo>
                    <a:lnTo>
                      <a:pt x="765" y="156"/>
                    </a:lnTo>
                    <a:lnTo>
                      <a:pt x="470" y="6"/>
                    </a:lnTo>
                    <a:lnTo>
                      <a:pt x="288" y="76"/>
                    </a:lnTo>
                    <a:lnTo>
                      <a:pt x="1" y="0"/>
                    </a:lnTo>
                    <a:lnTo>
                      <a:pt x="0" y="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49" name="Freeform 279">
                <a:extLst>
                  <a:ext uri="{FF2B5EF4-FFF2-40B4-BE49-F238E27FC236}">
                    <a16:creationId xmlns:a16="http://schemas.microsoft.com/office/drawing/2014/main" id="{EAEB4212-172F-43B4-96CC-F5DEFA2D3E78}"/>
                  </a:ext>
                </a:extLst>
              </p:cNvPr>
              <p:cNvSpPr>
                <a:spLocks/>
              </p:cNvSpPr>
              <p:nvPr/>
            </p:nvSpPr>
            <p:spPr bwMode="auto">
              <a:xfrm>
                <a:off x="2070" y="1297"/>
                <a:ext cx="93" cy="167"/>
              </a:xfrm>
              <a:custGeom>
                <a:avLst/>
                <a:gdLst>
                  <a:gd name="T0" fmla="*/ 157 w 280"/>
                  <a:gd name="T1" fmla="*/ 0 h 500"/>
                  <a:gd name="T2" fmla="*/ 0 w 280"/>
                  <a:gd name="T3" fmla="*/ 74 h 500"/>
                  <a:gd name="T4" fmla="*/ 13 w 280"/>
                  <a:gd name="T5" fmla="*/ 154 h 500"/>
                  <a:gd name="T6" fmla="*/ 90 w 280"/>
                  <a:gd name="T7" fmla="*/ 279 h 500"/>
                  <a:gd name="T8" fmla="*/ 277 w 280"/>
                  <a:gd name="T9" fmla="*/ 310 h 500"/>
                  <a:gd name="T10" fmla="*/ 280 w 280"/>
                  <a:gd name="T11" fmla="*/ 434 h 500"/>
                  <a:gd name="T12" fmla="*/ 222 w 280"/>
                  <a:gd name="T13" fmla="*/ 500 h 500"/>
                  <a:gd name="T14" fmla="*/ 158 w 280"/>
                  <a:gd name="T15" fmla="*/ 480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500">
                    <a:moveTo>
                      <a:pt x="157" y="0"/>
                    </a:moveTo>
                    <a:lnTo>
                      <a:pt x="0" y="74"/>
                    </a:lnTo>
                    <a:lnTo>
                      <a:pt x="13" y="154"/>
                    </a:lnTo>
                    <a:lnTo>
                      <a:pt x="90" y="279"/>
                    </a:lnTo>
                    <a:lnTo>
                      <a:pt x="277" y="310"/>
                    </a:lnTo>
                    <a:lnTo>
                      <a:pt x="280" y="434"/>
                    </a:lnTo>
                    <a:lnTo>
                      <a:pt x="222" y="500"/>
                    </a:lnTo>
                    <a:lnTo>
                      <a:pt x="158" y="48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0" name="Freeform 280">
                <a:extLst>
                  <a:ext uri="{FF2B5EF4-FFF2-40B4-BE49-F238E27FC236}">
                    <a16:creationId xmlns:a16="http://schemas.microsoft.com/office/drawing/2014/main" id="{2D8EE618-45D7-4023-B8E5-C3AFF145E964}"/>
                  </a:ext>
                </a:extLst>
              </p:cNvPr>
              <p:cNvSpPr>
                <a:spLocks/>
              </p:cNvSpPr>
              <p:nvPr/>
            </p:nvSpPr>
            <p:spPr bwMode="auto">
              <a:xfrm>
                <a:off x="2587" y="1116"/>
                <a:ext cx="35" cy="34"/>
              </a:xfrm>
              <a:custGeom>
                <a:avLst/>
                <a:gdLst>
                  <a:gd name="T0" fmla="*/ 105 w 105"/>
                  <a:gd name="T1" fmla="*/ 104 h 104"/>
                  <a:gd name="T2" fmla="*/ 67 w 105"/>
                  <a:gd name="T3" fmla="*/ 1 h 104"/>
                  <a:gd name="T4" fmla="*/ 1 w 105"/>
                  <a:gd name="T5" fmla="*/ 0 h 104"/>
                  <a:gd name="T6" fmla="*/ 1 w 105"/>
                  <a:gd name="T7" fmla="*/ 3 h 104"/>
                  <a:gd name="T8" fmla="*/ 0 w 105"/>
                  <a:gd name="T9" fmla="*/ 42 h 104"/>
                  <a:gd name="T10" fmla="*/ 1 w 105"/>
                  <a:gd name="T11" fmla="*/ 45 h 104"/>
                  <a:gd name="T12" fmla="*/ 37 w 105"/>
                  <a:gd name="T13" fmla="*/ 96 h 104"/>
                  <a:gd name="T14" fmla="*/ 101 w 105"/>
                  <a:gd name="T15" fmla="*/ 104 h 104"/>
                  <a:gd name="T16" fmla="*/ 105 w 105"/>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05" y="104"/>
                    </a:moveTo>
                    <a:lnTo>
                      <a:pt x="67" y="1"/>
                    </a:lnTo>
                    <a:lnTo>
                      <a:pt x="1" y="0"/>
                    </a:lnTo>
                    <a:lnTo>
                      <a:pt x="1" y="3"/>
                    </a:lnTo>
                    <a:lnTo>
                      <a:pt x="0" y="42"/>
                    </a:lnTo>
                    <a:lnTo>
                      <a:pt x="1" y="45"/>
                    </a:lnTo>
                    <a:lnTo>
                      <a:pt x="37" y="96"/>
                    </a:lnTo>
                    <a:lnTo>
                      <a:pt x="101" y="104"/>
                    </a:lnTo>
                    <a:lnTo>
                      <a:pt x="105" y="10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1" name="Freeform 281">
                <a:extLst>
                  <a:ext uri="{FF2B5EF4-FFF2-40B4-BE49-F238E27FC236}">
                    <a16:creationId xmlns:a16="http://schemas.microsoft.com/office/drawing/2014/main" id="{F1A847BB-A85B-47AC-BD1C-94F37E3A0342}"/>
                  </a:ext>
                </a:extLst>
              </p:cNvPr>
              <p:cNvSpPr>
                <a:spLocks/>
              </p:cNvSpPr>
              <p:nvPr/>
            </p:nvSpPr>
            <p:spPr bwMode="auto">
              <a:xfrm>
                <a:off x="2522" y="1150"/>
                <a:ext cx="119" cy="199"/>
              </a:xfrm>
              <a:custGeom>
                <a:avLst/>
                <a:gdLst>
                  <a:gd name="T0" fmla="*/ 0 w 355"/>
                  <a:gd name="T1" fmla="*/ 597 h 597"/>
                  <a:gd name="T2" fmla="*/ 113 w 355"/>
                  <a:gd name="T3" fmla="*/ 435 h 597"/>
                  <a:gd name="T4" fmla="*/ 318 w 355"/>
                  <a:gd name="T5" fmla="*/ 376 h 597"/>
                  <a:gd name="T6" fmla="*/ 355 w 355"/>
                  <a:gd name="T7" fmla="*/ 170 h 597"/>
                  <a:gd name="T8" fmla="*/ 353 w 355"/>
                  <a:gd name="T9" fmla="*/ 45 h 597"/>
                  <a:gd name="T10" fmla="*/ 353 w 355"/>
                  <a:gd name="T11" fmla="*/ 40 h 597"/>
                  <a:gd name="T12" fmla="*/ 346 w 355"/>
                  <a:gd name="T13" fmla="*/ 36 h 597"/>
                  <a:gd name="T14" fmla="*/ 299 w 355"/>
                  <a:gd name="T15" fmla="*/ 0 h 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597">
                    <a:moveTo>
                      <a:pt x="0" y="597"/>
                    </a:moveTo>
                    <a:lnTo>
                      <a:pt x="113" y="435"/>
                    </a:lnTo>
                    <a:lnTo>
                      <a:pt x="318" y="376"/>
                    </a:lnTo>
                    <a:lnTo>
                      <a:pt x="355" y="170"/>
                    </a:lnTo>
                    <a:lnTo>
                      <a:pt x="353" y="45"/>
                    </a:lnTo>
                    <a:lnTo>
                      <a:pt x="353" y="40"/>
                    </a:lnTo>
                    <a:lnTo>
                      <a:pt x="346" y="36"/>
                    </a:lnTo>
                    <a:lnTo>
                      <a:pt x="299"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2" name="Freeform 282">
                <a:extLst>
                  <a:ext uri="{FF2B5EF4-FFF2-40B4-BE49-F238E27FC236}">
                    <a16:creationId xmlns:a16="http://schemas.microsoft.com/office/drawing/2014/main" id="{B685AD99-B6D7-416E-9D87-8988F7A72298}"/>
                  </a:ext>
                </a:extLst>
              </p:cNvPr>
              <p:cNvSpPr>
                <a:spLocks/>
              </p:cNvSpPr>
              <p:nvPr/>
            </p:nvSpPr>
            <p:spPr bwMode="auto">
              <a:xfrm>
                <a:off x="2522" y="1349"/>
                <a:ext cx="67" cy="239"/>
              </a:xfrm>
              <a:custGeom>
                <a:avLst/>
                <a:gdLst>
                  <a:gd name="T0" fmla="*/ 140 w 200"/>
                  <a:gd name="T1" fmla="*/ 717 h 717"/>
                  <a:gd name="T2" fmla="*/ 117 w 200"/>
                  <a:gd name="T3" fmla="*/ 585 h 717"/>
                  <a:gd name="T4" fmla="*/ 185 w 200"/>
                  <a:gd name="T5" fmla="*/ 567 h 717"/>
                  <a:gd name="T6" fmla="*/ 122 w 200"/>
                  <a:gd name="T7" fmla="*/ 533 h 717"/>
                  <a:gd name="T8" fmla="*/ 177 w 200"/>
                  <a:gd name="T9" fmla="*/ 484 h 717"/>
                  <a:gd name="T10" fmla="*/ 200 w 200"/>
                  <a:gd name="T11" fmla="*/ 410 h 717"/>
                  <a:gd name="T12" fmla="*/ 145 w 200"/>
                  <a:gd name="T13" fmla="*/ 370 h 717"/>
                  <a:gd name="T14" fmla="*/ 180 w 200"/>
                  <a:gd name="T15" fmla="*/ 311 h 717"/>
                  <a:gd name="T16" fmla="*/ 154 w 200"/>
                  <a:gd name="T17" fmla="*/ 253 h 717"/>
                  <a:gd name="T18" fmla="*/ 37 w 200"/>
                  <a:gd name="T19" fmla="*/ 190 h 717"/>
                  <a:gd name="T20" fmla="*/ 25 w 200"/>
                  <a:gd name="T21" fmla="*/ 125 h 717"/>
                  <a:gd name="T22" fmla="*/ 105 w 200"/>
                  <a:gd name="T23" fmla="*/ 104 h 717"/>
                  <a:gd name="T24" fmla="*/ 23 w 200"/>
                  <a:gd name="T25" fmla="*/ 100 h 717"/>
                  <a:gd name="T26" fmla="*/ 0 w 200"/>
                  <a:gd name="T2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717">
                    <a:moveTo>
                      <a:pt x="140" y="717"/>
                    </a:moveTo>
                    <a:lnTo>
                      <a:pt x="117" y="585"/>
                    </a:lnTo>
                    <a:lnTo>
                      <a:pt x="185" y="567"/>
                    </a:lnTo>
                    <a:lnTo>
                      <a:pt x="122" y="533"/>
                    </a:lnTo>
                    <a:lnTo>
                      <a:pt x="177" y="484"/>
                    </a:lnTo>
                    <a:lnTo>
                      <a:pt x="200" y="410"/>
                    </a:lnTo>
                    <a:lnTo>
                      <a:pt x="145" y="370"/>
                    </a:lnTo>
                    <a:lnTo>
                      <a:pt x="180" y="311"/>
                    </a:lnTo>
                    <a:lnTo>
                      <a:pt x="154" y="253"/>
                    </a:lnTo>
                    <a:lnTo>
                      <a:pt x="37" y="190"/>
                    </a:lnTo>
                    <a:lnTo>
                      <a:pt x="25" y="125"/>
                    </a:lnTo>
                    <a:lnTo>
                      <a:pt x="105" y="104"/>
                    </a:lnTo>
                    <a:lnTo>
                      <a:pt x="23" y="100"/>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3" name="Freeform 283">
                <a:extLst>
                  <a:ext uri="{FF2B5EF4-FFF2-40B4-BE49-F238E27FC236}">
                    <a16:creationId xmlns:a16="http://schemas.microsoft.com/office/drawing/2014/main" id="{75513887-4C53-4FD0-83F3-FC0E18DC751B}"/>
                  </a:ext>
                </a:extLst>
              </p:cNvPr>
              <p:cNvSpPr>
                <a:spLocks/>
              </p:cNvSpPr>
              <p:nvPr/>
            </p:nvSpPr>
            <p:spPr bwMode="auto">
              <a:xfrm>
                <a:off x="2448" y="1588"/>
                <a:ext cx="121" cy="81"/>
              </a:xfrm>
              <a:custGeom>
                <a:avLst/>
                <a:gdLst>
                  <a:gd name="T0" fmla="*/ 0 w 363"/>
                  <a:gd name="T1" fmla="*/ 242 h 242"/>
                  <a:gd name="T2" fmla="*/ 354 w 363"/>
                  <a:gd name="T3" fmla="*/ 137 h 242"/>
                  <a:gd name="T4" fmla="*/ 363 w 363"/>
                  <a:gd name="T5" fmla="*/ 0 h 242"/>
                </a:gdLst>
                <a:ahLst/>
                <a:cxnLst>
                  <a:cxn ang="0">
                    <a:pos x="T0" y="T1"/>
                  </a:cxn>
                  <a:cxn ang="0">
                    <a:pos x="T2" y="T3"/>
                  </a:cxn>
                  <a:cxn ang="0">
                    <a:pos x="T4" y="T5"/>
                  </a:cxn>
                </a:cxnLst>
                <a:rect l="0" t="0" r="r" b="b"/>
                <a:pathLst>
                  <a:path w="363" h="242">
                    <a:moveTo>
                      <a:pt x="0" y="242"/>
                    </a:moveTo>
                    <a:lnTo>
                      <a:pt x="354" y="137"/>
                    </a:lnTo>
                    <a:lnTo>
                      <a:pt x="36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4" name="Freeform 284">
                <a:extLst>
                  <a:ext uri="{FF2B5EF4-FFF2-40B4-BE49-F238E27FC236}">
                    <a16:creationId xmlns:a16="http://schemas.microsoft.com/office/drawing/2014/main" id="{8BCD6CB9-25A6-46FC-AD8C-20A9BEA4AEBF}"/>
                  </a:ext>
                </a:extLst>
              </p:cNvPr>
              <p:cNvSpPr>
                <a:spLocks/>
              </p:cNvSpPr>
              <p:nvPr/>
            </p:nvSpPr>
            <p:spPr bwMode="auto">
              <a:xfrm>
                <a:off x="2569" y="1507"/>
                <a:ext cx="274" cy="81"/>
              </a:xfrm>
              <a:custGeom>
                <a:avLst/>
                <a:gdLst>
                  <a:gd name="T0" fmla="*/ 822 w 822"/>
                  <a:gd name="T1" fmla="*/ 82 h 243"/>
                  <a:gd name="T2" fmla="*/ 666 w 822"/>
                  <a:gd name="T3" fmla="*/ 0 h 243"/>
                  <a:gd name="T4" fmla="*/ 459 w 822"/>
                  <a:gd name="T5" fmla="*/ 90 h 243"/>
                  <a:gd name="T6" fmla="*/ 422 w 822"/>
                  <a:gd name="T7" fmla="*/ 155 h 243"/>
                  <a:gd name="T8" fmla="*/ 120 w 822"/>
                  <a:gd name="T9" fmla="*/ 165 h 243"/>
                  <a:gd name="T10" fmla="*/ 0 w 822"/>
                  <a:gd name="T11" fmla="*/ 243 h 243"/>
                </a:gdLst>
                <a:ahLst/>
                <a:cxnLst>
                  <a:cxn ang="0">
                    <a:pos x="T0" y="T1"/>
                  </a:cxn>
                  <a:cxn ang="0">
                    <a:pos x="T2" y="T3"/>
                  </a:cxn>
                  <a:cxn ang="0">
                    <a:pos x="T4" y="T5"/>
                  </a:cxn>
                  <a:cxn ang="0">
                    <a:pos x="T6" y="T7"/>
                  </a:cxn>
                  <a:cxn ang="0">
                    <a:pos x="T8" y="T9"/>
                  </a:cxn>
                  <a:cxn ang="0">
                    <a:pos x="T10" y="T11"/>
                  </a:cxn>
                </a:cxnLst>
                <a:rect l="0" t="0" r="r" b="b"/>
                <a:pathLst>
                  <a:path w="822" h="243">
                    <a:moveTo>
                      <a:pt x="822" y="82"/>
                    </a:moveTo>
                    <a:lnTo>
                      <a:pt x="666" y="0"/>
                    </a:lnTo>
                    <a:lnTo>
                      <a:pt x="459" y="90"/>
                    </a:lnTo>
                    <a:lnTo>
                      <a:pt x="422" y="155"/>
                    </a:lnTo>
                    <a:lnTo>
                      <a:pt x="120" y="165"/>
                    </a:lnTo>
                    <a:lnTo>
                      <a:pt x="0" y="24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5" name="Freeform 285">
                <a:extLst>
                  <a:ext uri="{FF2B5EF4-FFF2-40B4-BE49-F238E27FC236}">
                    <a16:creationId xmlns:a16="http://schemas.microsoft.com/office/drawing/2014/main" id="{2B0D5A64-AE58-4DF4-982E-E1471D710A4E}"/>
                  </a:ext>
                </a:extLst>
              </p:cNvPr>
              <p:cNvSpPr>
                <a:spLocks/>
              </p:cNvSpPr>
              <p:nvPr/>
            </p:nvSpPr>
            <p:spPr bwMode="auto">
              <a:xfrm>
                <a:off x="4331" y="3351"/>
                <a:ext cx="288" cy="193"/>
              </a:xfrm>
              <a:custGeom>
                <a:avLst/>
                <a:gdLst>
                  <a:gd name="T0" fmla="*/ 0 w 864"/>
                  <a:gd name="T1" fmla="*/ 80 h 579"/>
                  <a:gd name="T2" fmla="*/ 0 w 864"/>
                  <a:gd name="T3" fmla="*/ 82 h 579"/>
                  <a:gd name="T4" fmla="*/ 67 w 864"/>
                  <a:gd name="T5" fmla="*/ 84 h 579"/>
                  <a:gd name="T6" fmla="*/ 75 w 864"/>
                  <a:gd name="T7" fmla="*/ 151 h 579"/>
                  <a:gd name="T8" fmla="*/ 127 w 864"/>
                  <a:gd name="T9" fmla="*/ 113 h 579"/>
                  <a:gd name="T10" fmla="*/ 247 w 864"/>
                  <a:gd name="T11" fmla="*/ 170 h 579"/>
                  <a:gd name="T12" fmla="*/ 250 w 864"/>
                  <a:gd name="T13" fmla="*/ 105 h 579"/>
                  <a:gd name="T14" fmla="*/ 347 w 864"/>
                  <a:gd name="T15" fmla="*/ 15 h 579"/>
                  <a:gd name="T16" fmla="*/ 437 w 864"/>
                  <a:gd name="T17" fmla="*/ 0 h 579"/>
                  <a:gd name="T18" fmla="*/ 480 w 864"/>
                  <a:gd name="T19" fmla="*/ 61 h 579"/>
                  <a:gd name="T20" fmla="*/ 459 w 864"/>
                  <a:gd name="T21" fmla="*/ 124 h 579"/>
                  <a:gd name="T22" fmla="*/ 617 w 864"/>
                  <a:gd name="T23" fmla="*/ 156 h 579"/>
                  <a:gd name="T24" fmla="*/ 620 w 864"/>
                  <a:gd name="T25" fmla="*/ 224 h 579"/>
                  <a:gd name="T26" fmla="*/ 689 w 864"/>
                  <a:gd name="T27" fmla="*/ 230 h 579"/>
                  <a:gd name="T28" fmla="*/ 830 w 864"/>
                  <a:gd name="T29" fmla="*/ 382 h 579"/>
                  <a:gd name="T30" fmla="*/ 864 w 864"/>
                  <a:gd name="T31" fmla="*/ 451 h 579"/>
                  <a:gd name="T32" fmla="*/ 768 w 864"/>
                  <a:gd name="T3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 h="579">
                    <a:moveTo>
                      <a:pt x="0" y="80"/>
                    </a:moveTo>
                    <a:lnTo>
                      <a:pt x="0" y="82"/>
                    </a:lnTo>
                    <a:lnTo>
                      <a:pt x="67" y="84"/>
                    </a:lnTo>
                    <a:lnTo>
                      <a:pt x="75" y="151"/>
                    </a:lnTo>
                    <a:lnTo>
                      <a:pt x="127" y="113"/>
                    </a:lnTo>
                    <a:lnTo>
                      <a:pt x="247" y="170"/>
                    </a:lnTo>
                    <a:lnTo>
                      <a:pt x="250" y="105"/>
                    </a:lnTo>
                    <a:lnTo>
                      <a:pt x="347" y="15"/>
                    </a:lnTo>
                    <a:lnTo>
                      <a:pt x="437" y="0"/>
                    </a:lnTo>
                    <a:lnTo>
                      <a:pt x="480" y="61"/>
                    </a:lnTo>
                    <a:lnTo>
                      <a:pt x="459" y="124"/>
                    </a:lnTo>
                    <a:lnTo>
                      <a:pt x="617" y="156"/>
                    </a:lnTo>
                    <a:lnTo>
                      <a:pt x="620" y="224"/>
                    </a:lnTo>
                    <a:lnTo>
                      <a:pt x="689" y="230"/>
                    </a:lnTo>
                    <a:lnTo>
                      <a:pt x="830" y="382"/>
                    </a:lnTo>
                    <a:lnTo>
                      <a:pt x="864" y="451"/>
                    </a:lnTo>
                    <a:lnTo>
                      <a:pt x="768" y="57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6" name="Freeform 286">
                <a:extLst>
                  <a:ext uri="{FF2B5EF4-FFF2-40B4-BE49-F238E27FC236}">
                    <a16:creationId xmlns:a16="http://schemas.microsoft.com/office/drawing/2014/main" id="{B94A55A6-5CFF-48A8-9B3F-FD82E71E8DFB}"/>
                  </a:ext>
                </a:extLst>
              </p:cNvPr>
              <p:cNvSpPr>
                <a:spLocks/>
              </p:cNvSpPr>
              <p:nvPr/>
            </p:nvSpPr>
            <p:spPr bwMode="auto">
              <a:xfrm>
                <a:off x="2590" y="1860"/>
                <a:ext cx="268" cy="101"/>
              </a:xfrm>
              <a:custGeom>
                <a:avLst/>
                <a:gdLst>
                  <a:gd name="T0" fmla="*/ 0 w 806"/>
                  <a:gd name="T1" fmla="*/ 45 h 302"/>
                  <a:gd name="T2" fmla="*/ 139 w 806"/>
                  <a:gd name="T3" fmla="*/ 187 h 302"/>
                  <a:gd name="T4" fmla="*/ 408 w 806"/>
                  <a:gd name="T5" fmla="*/ 302 h 302"/>
                  <a:gd name="T6" fmla="*/ 414 w 806"/>
                  <a:gd name="T7" fmla="*/ 84 h 302"/>
                  <a:gd name="T8" fmla="*/ 491 w 806"/>
                  <a:gd name="T9" fmla="*/ 78 h 302"/>
                  <a:gd name="T10" fmla="*/ 491 w 806"/>
                  <a:gd name="T11" fmla="*/ 150 h 302"/>
                  <a:gd name="T12" fmla="*/ 544 w 806"/>
                  <a:gd name="T13" fmla="*/ 189 h 302"/>
                  <a:gd name="T14" fmla="*/ 600 w 806"/>
                  <a:gd name="T15" fmla="*/ 141 h 302"/>
                  <a:gd name="T16" fmla="*/ 589 w 806"/>
                  <a:gd name="T17" fmla="*/ 72 h 302"/>
                  <a:gd name="T18" fmla="*/ 661 w 806"/>
                  <a:gd name="T19" fmla="*/ 55 h 302"/>
                  <a:gd name="T20" fmla="*/ 696 w 806"/>
                  <a:gd name="T21" fmla="*/ 0 h 302"/>
                  <a:gd name="T22" fmla="*/ 806 w 806"/>
                  <a:gd name="T23" fmla="*/ 8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6" h="302">
                    <a:moveTo>
                      <a:pt x="0" y="45"/>
                    </a:moveTo>
                    <a:lnTo>
                      <a:pt x="139" y="187"/>
                    </a:lnTo>
                    <a:lnTo>
                      <a:pt x="408" y="302"/>
                    </a:lnTo>
                    <a:lnTo>
                      <a:pt x="414" y="84"/>
                    </a:lnTo>
                    <a:lnTo>
                      <a:pt x="491" y="78"/>
                    </a:lnTo>
                    <a:lnTo>
                      <a:pt x="491" y="150"/>
                    </a:lnTo>
                    <a:lnTo>
                      <a:pt x="544" y="189"/>
                    </a:lnTo>
                    <a:lnTo>
                      <a:pt x="600" y="141"/>
                    </a:lnTo>
                    <a:lnTo>
                      <a:pt x="589" y="72"/>
                    </a:lnTo>
                    <a:lnTo>
                      <a:pt x="661" y="55"/>
                    </a:lnTo>
                    <a:lnTo>
                      <a:pt x="696" y="0"/>
                    </a:lnTo>
                    <a:lnTo>
                      <a:pt x="806" y="8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7" name="Freeform 287">
                <a:extLst>
                  <a:ext uri="{FF2B5EF4-FFF2-40B4-BE49-F238E27FC236}">
                    <a16:creationId xmlns:a16="http://schemas.microsoft.com/office/drawing/2014/main" id="{85FA0511-9C49-4E2F-9EE6-9EBAC609D678}"/>
                  </a:ext>
                </a:extLst>
              </p:cNvPr>
              <p:cNvSpPr>
                <a:spLocks/>
              </p:cNvSpPr>
              <p:nvPr/>
            </p:nvSpPr>
            <p:spPr bwMode="auto">
              <a:xfrm>
                <a:off x="4634" y="3364"/>
                <a:ext cx="168" cy="222"/>
              </a:xfrm>
              <a:custGeom>
                <a:avLst/>
                <a:gdLst>
                  <a:gd name="T0" fmla="*/ 0 w 503"/>
                  <a:gd name="T1" fmla="*/ 667 h 667"/>
                  <a:gd name="T2" fmla="*/ 87 w 503"/>
                  <a:gd name="T3" fmla="*/ 530 h 667"/>
                  <a:gd name="T4" fmla="*/ 219 w 503"/>
                  <a:gd name="T5" fmla="*/ 490 h 667"/>
                  <a:gd name="T6" fmla="*/ 196 w 503"/>
                  <a:gd name="T7" fmla="*/ 428 h 667"/>
                  <a:gd name="T8" fmla="*/ 294 w 503"/>
                  <a:gd name="T9" fmla="*/ 318 h 667"/>
                  <a:gd name="T10" fmla="*/ 369 w 503"/>
                  <a:gd name="T11" fmla="*/ 339 h 667"/>
                  <a:gd name="T12" fmla="*/ 412 w 503"/>
                  <a:gd name="T13" fmla="*/ 95 h 667"/>
                  <a:gd name="T14" fmla="*/ 503 w 503"/>
                  <a:gd name="T15" fmla="*/ 0 h 6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667">
                    <a:moveTo>
                      <a:pt x="0" y="667"/>
                    </a:moveTo>
                    <a:lnTo>
                      <a:pt x="87" y="530"/>
                    </a:lnTo>
                    <a:lnTo>
                      <a:pt x="219" y="490"/>
                    </a:lnTo>
                    <a:lnTo>
                      <a:pt x="196" y="428"/>
                    </a:lnTo>
                    <a:lnTo>
                      <a:pt x="294" y="318"/>
                    </a:lnTo>
                    <a:lnTo>
                      <a:pt x="369" y="339"/>
                    </a:lnTo>
                    <a:lnTo>
                      <a:pt x="412" y="95"/>
                    </a:lnTo>
                    <a:lnTo>
                      <a:pt x="50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8" name="Freeform 288">
                <a:extLst>
                  <a:ext uri="{FF2B5EF4-FFF2-40B4-BE49-F238E27FC236}">
                    <a16:creationId xmlns:a16="http://schemas.microsoft.com/office/drawing/2014/main" id="{46F0140D-5BE7-40E6-A096-DAA580640BD4}"/>
                  </a:ext>
                </a:extLst>
              </p:cNvPr>
              <p:cNvSpPr>
                <a:spLocks/>
              </p:cNvSpPr>
              <p:nvPr/>
            </p:nvSpPr>
            <p:spPr bwMode="auto">
              <a:xfrm>
                <a:off x="3657" y="1795"/>
                <a:ext cx="166" cy="41"/>
              </a:xfrm>
              <a:custGeom>
                <a:avLst/>
                <a:gdLst>
                  <a:gd name="T0" fmla="*/ 496 w 496"/>
                  <a:gd name="T1" fmla="*/ 81 h 124"/>
                  <a:gd name="T2" fmla="*/ 376 w 496"/>
                  <a:gd name="T3" fmla="*/ 0 h 124"/>
                  <a:gd name="T4" fmla="*/ 230 w 496"/>
                  <a:gd name="T5" fmla="*/ 20 h 124"/>
                  <a:gd name="T6" fmla="*/ 196 w 496"/>
                  <a:gd name="T7" fmla="*/ 80 h 124"/>
                  <a:gd name="T8" fmla="*/ 138 w 496"/>
                  <a:gd name="T9" fmla="*/ 51 h 124"/>
                  <a:gd name="T10" fmla="*/ 0 w 496"/>
                  <a:gd name="T11" fmla="*/ 124 h 124"/>
                </a:gdLst>
                <a:ahLst/>
                <a:cxnLst>
                  <a:cxn ang="0">
                    <a:pos x="T0" y="T1"/>
                  </a:cxn>
                  <a:cxn ang="0">
                    <a:pos x="T2" y="T3"/>
                  </a:cxn>
                  <a:cxn ang="0">
                    <a:pos x="T4" y="T5"/>
                  </a:cxn>
                  <a:cxn ang="0">
                    <a:pos x="T6" y="T7"/>
                  </a:cxn>
                  <a:cxn ang="0">
                    <a:pos x="T8" y="T9"/>
                  </a:cxn>
                  <a:cxn ang="0">
                    <a:pos x="T10" y="T11"/>
                  </a:cxn>
                </a:cxnLst>
                <a:rect l="0" t="0" r="r" b="b"/>
                <a:pathLst>
                  <a:path w="496" h="124">
                    <a:moveTo>
                      <a:pt x="496" y="81"/>
                    </a:moveTo>
                    <a:lnTo>
                      <a:pt x="376" y="0"/>
                    </a:lnTo>
                    <a:lnTo>
                      <a:pt x="230" y="20"/>
                    </a:lnTo>
                    <a:lnTo>
                      <a:pt x="196" y="80"/>
                    </a:lnTo>
                    <a:lnTo>
                      <a:pt x="138" y="51"/>
                    </a:lnTo>
                    <a:lnTo>
                      <a:pt x="0" y="12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59" name="Freeform 289">
                <a:extLst>
                  <a:ext uri="{FF2B5EF4-FFF2-40B4-BE49-F238E27FC236}">
                    <a16:creationId xmlns:a16="http://schemas.microsoft.com/office/drawing/2014/main" id="{0608277D-D6F7-4506-9B70-E8FE8CB57968}"/>
                  </a:ext>
                </a:extLst>
              </p:cNvPr>
              <p:cNvSpPr>
                <a:spLocks/>
              </p:cNvSpPr>
              <p:nvPr/>
            </p:nvSpPr>
            <p:spPr bwMode="auto">
              <a:xfrm>
                <a:off x="3434" y="1593"/>
                <a:ext cx="223" cy="243"/>
              </a:xfrm>
              <a:custGeom>
                <a:avLst/>
                <a:gdLst>
                  <a:gd name="T0" fmla="*/ 671 w 671"/>
                  <a:gd name="T1" fmla="*/ 729 h 729"/>
                  <a:gd name="T2" fmla="*/ 573 w 671"/>
                  <a:gd name="T3" fmla="*/ 576 h 729"/>
                  <a:gd name="T4" fmla="*/ 514 w 671"/>
                  <a:gd name="T5" fmla="*/ 605 h 729"/>
                  <a:gd name="T6" fmla="*/ 460 w 671"/>
                  <a:gd name="T7" fmla="*/ 562 h 729"/>
                  <a:gd name="T8" fmla="*/ 487 w 671"/>
                  <a:gd name="T9" fmla="*/ 353 h 729"/>
                  <a:gd name="T10" fmla="*/ 408 w 671"/>
                  <a:gd name="T11" fmla="*/ 236 h 729"/>
                  <a:gd name="T12" fmla="*/ 424 w 671"/>
                  <a:gd name="T13" fmla="*/ 173 h 729"/>
                  <a:gd name="T14" fmla="*/ 287 w 671"/>
                  <a:gd name="T15" fmla="*/ 95 h 729"/>
                  <a:gd name="T16" fmla="*/ 235 w 671"/>
                  <a:gd name="T17" fmla="*/ 137 h 729"/>
                  <a:gd name="T18" fmla="*/ 240 w 671"/>
                  <a:gd name="T19" fmla="*/ 11 h 729"/>
                  <a:gd name="T20" fmla="*/ 0 w 671"/>
                  <a:gd name="T21"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1" h="729">
                    <a:moveTo>
                      <a:pt x="671" y="729"/>
                    </a:moveTo>
                    <a:lnTo>
                      <a:pt x="573" y="576"/>
                    </a:lnTo>
                    <a:lnTo>
                      <a:pt x="514" y="605"/>
                    </a:lnTo>
                    <a:lnTo>
                      <a:pt x="460" y="562"/>
                    </a:lnTo>
                    <a:lnTo>
                      <a:pt x="487" y="353"/>
                    </a:lnTo>
                    <a:lnTo>
                      <a:pt x="408" y="236"/>
                    </a:lnTo>
                    <a:lnTo>
                      <a:pt x="424" y="173"/>
                    </a:lnTo>
                    <a:lnTo>
                      <a:pt x="287" y="95"/>
                    </a:lnTo>
                    <a:lnTo>
                      <a:pt x="235" y="137"/>
                    </a:lnTo>
                    <a:lnTo>
                      <a:pt x="240" y="11"/>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0" name="Freeform 290">
                <a:extLst>
                  <a:ext uri="{FF2B5EF4-FFF2-40B4-BE49-F238E27FC236}">
                    <a16:creationId xmlns:a16="http://schemas.microsoft.com/office/drawing/2014/main" id="{C61C7448-7106-44B8-B942-F36D3ED72EF3}"/>
                  </a:ext>
                </a:extLst>
              </p:cNvPr>
              <p:cNvSpPr>
                <a:spLocks/>
              </p:cNvSpPr>
              <p:nvPr/>
            </p:nvSpPr>
            <p:spPr bwMode="auto">
              <a:xfrm>
                <a:off x="3247" y="1631"/>
                <a:ext cx="63" cy="207"/>
              </a:xfrm>
              <a:custGeom>
                <a:avLst/>
                <a:gdLst>
                  <a:gd name="T0" fmla="*/ 189 w 189"/>
                  <a:gd name="T1" fmla="*/ 0 h 621"/>
                  <a:gd name="T2" fmla="*/ 171 w 189"/>
                  <a:gd name="T3" fmla="*/ 55 h 621"/>
                  <a:gd name="T4" fmla="*/ 132 w 189"/>
                  <a:gd name="T5" fmla="*/ 268 h 621"/>
                  <a:gd name="T6" fmla="*/ 0 w 189"/>
                  <a:gd name="T7" fmla="*/ 620 h 621"/>
                  <a:gd name="T8" fmla="*/ 1 w 189"/>
                  <a:gd name="T9" fmla="*/ 621 h 621"/>
                </a:gdLst>
                <a:ahLst/>
                <a:cxnLst>
                  <a:cxn ang="0">
                    <a:pos x="T0" y="T1"/>
                  </a:cxn>
                  <a:cxn ang="0">
                    <a:pos x="T2" y="T3"/>
                  </a:cxn>
                  <a:cxn ang="0">
                    <a:pos x="T4" y="T5"/>
                  </a:cxn>
                  <a:cxn ang="0">
                    <a:pos x="T6" y="T7"/>
                  </a:cxn>
                  <a:cxn ang="0">
                    <a:pos x="T8" y="T9"/>
                  </a:cxn>
                </a:cxnLst>
                <a:rect l="0" t="0" r="r" b="b"/>
                <a:pathLst>
                  <a:path w="189" h="621">
                    <a:moveTo>
                      <a:pt x="189" y="0"/>
                    </a:moveTo>
                    <a:lnTo>
                      <a:pt x="171" y="55"/>
                    </a:lnTo>
                    <a:lnTo>
                      <a:pt x="132" y="268"/>
                    </a:lnTo>
                    <a:lnTo>
                      <a:pt x="0" y="620"/>
                    </a:lnTo>
                    <a:lnTo>
                      <a:pt x="1" y="62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1" name="Freeform 291">
                <a:extLst>
                  <a:ext uri="{FF2B5EF4-FFF2-40B4-BE49-F238E27FC236}">
                    <a16:creationId xmlns:a16="http://schemas.microsoft.com/office/drawing/2014/main" id="{E76F4268-5814-4806-AC58-616B53D8450C}"/>
                  </a:ext>
                </a:extLst>
              </p:cNvPr>
              <p:cNvSpPr>
                <a:spLocks/>
              </p:cNvSpPr>
              <p:nvPr/>
            </p:nvSpPr>
            <p:spPr bwMode="auto">
              <a:xfrm>
                <a:off x="3310" y="1593"/>
                <a:ext cx="124" cy="57"/>
              </a:xfrm>
              <a:custGeom>
                <a:avLst/>
                <a:gdLst>
                  <a:gd name="T0" fmla="*/ 370 w 370"/>
                  <a:gd name="T1" fmla="*/ 0 h 171"/>
                  <a:gd name="T2" fmla="*/ 193 w 370"/>
                  <a:gd name="T3" fmla="*/ 102 h 171"/>
                  <a:gd name="T4" fmla="*/ 128 w 370"/>
                  <a:gd name="T5" fmla="*/ 95 h 171"/>
                  <a:gd name="T6" fmla="*/ 140 w 370"/>
                  <a:gd name="T7" fmla="*/ 171 h 171"/>
                  <a:gd name="T8" fmla="*/ 0 w 370"/>
                  <a:gd name="T9" fmla="*/ 112 h 171"/>
                </a:gdLst>
                <a:ahLst/>
                <a:cxnLst>
                  <a:cxn ang="0">
                    <a:pos x="T0" y="T1"/>
                  </a:cxn>
                  <a:cxn ang="0">
                    <a:pos x="T2" y="T3"/>
                  </a:cxn>
                  <a:cxn ang="0">
                    <a:pos x="T4" y="T5"/>
                  </a:cxn>
                  <a:cxn ang="0">
                    <a:pos x="T6" y="T7"/>
                  </a:cxn>
                  <a:cxn ang="0">
                    <a:pos x="T8" y="T9"/>
                  </a:cxn>
                </a:cxnLst>
                <a:rect l="0" t="0" r="r" b="b"/>
                <a:pathLst>
                  <a:path w="370" h="171">
                    <a:moveTo>
                      <a:pt x="370" y="0"/>
                    </a:moveTo>
                    <a:lnTo>
                      <a:pt x="193" y="102"/>
                    </a:lnTo>
                    <a:lnTo>
                      <a:pt x="128" y="95"/>
                    </a:lnTo>
                    <a:lnTo>
                      <a:pt x="140" y="171"/>
                    </a:lnTo>
                    <a:lnTo>
                      <a:pt x="0" y="11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2" name="Freeform 292">
                <a:extLst>
                  <a:ext uri="{FF2B5EF4-FFF2-40B4-BE49-F238E27FC236}">
                    <a16:creationId xmlns:a16="http://schemas.microsoft.com/office/drawing/2014/main" id="{241E4D44-1567-4244-926B-4AA379FC8F5F}"/>
                  </a:ext>
                </a:extLst>
              </p:cNvPr>
              <p:cNvSpPr>
                <a:spLocks/>
              </p:cNvSpPr>
              <p:nvPr/>
            </p:nvSpPr>
            <p:spPr bwMode="auto">
              <a:xfrm>
                <a:off x="3508" y="1836"/>
                <a:ext cx="157" cy="204"/>
              </a:xfrm>
              <a:custGeom>
                <a:avLst/>
                <a:gdLst>
                  <a:gd name="T0" fmla="*/ 447 w 470"/>
                  <a:gd name="T1" fmla="*/ 0 h 612"/>
                  <a:gd name="T2" fmla="*/ 470 w 470"/>
                  <a:gd name="T3" fmla="*/ 113 h 612"/>
                  <a:gd name="T4" fmla="*/ 413 w 470"/>
                  <a:gd name="T5" fmla="*/ 162 h 612"/>
                  <a:gd name="T6" fmla="*/ 353 w 470"/>
                  <a:gd name="T7" fmla="*/ 242 h 612"/>
                  <a:gd name="T8" fmla="*/ 299 w 470"/>
                  <a:gd name="T9" fmla="*/ 203 h 612"/>
                  <a:gd name="T10" fmla="*/ 182 w 470"/>
                  <a:gd name="T11" fmla="*/ 265 h 612"/>
                  <a:gd name="T12" fmla="*/ 107 w 470"/>
                  <a:gd name="T13" fmla="*/ 538 h 612"/>
                  <a:gd name="T14" fmla="*/ 129 w 470"/>
                  <a:gd name="T15" fmla="*/ 600 h 612"/>
                  <a:gd name="T16" fmla="*/ 0 w 470"/>
                  <a:gd name="T17"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12">
                    <a:moveTo>
                      <a:pt x="447" y="0"/>
                    </a:moveTo>
                    <a:lnTo>
                      <a:pt x="470" y="113"/>
                    </a:lnTo>
                    <a:lnTo>
                      <a:pt x="413" y="162"/>
                    </a:lnTo>
                    <a:lnTo>
                      <a:pt x="353" y="242"/>
                    </a:lnTo>
                    <a:lnTo>
                      <a:pt x="299" y="203"/>
                    </a:lnTo>
                    <a:lnTo>
                      <a:pt x="182" y="265"/>
                    </a:lnTo>
                    <a:lnTo>
                      <a:pt x="107" y="538"/>
                    </a:lnTo>
                    <a:lnTo>
                      <a:pt x="129" y="600"/>
                    </a:lnTo>
                    <a:lnTo>
                      <a:pt x="0" y="61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3" name="Freeform 293">
                <a:extLst>
                  <a:ext uri="{FF2B5EF4-FFF2-40B4-BE49-F238E27FC236}">
                    <a16:creationId xmlns:a16="http://schemas.microsoft.com/office/drawing/2014/main" id="{B8902486-7D4B-4F4B-B6E3-0E08E496F8A2}"/>
                  </a:ext>
                </a:extLst>
              </p:cNvPr>
              <p:cNvSpPr>
                <a:spLocks/>
              </p:cNvSpPr>
              <p:nvPr/>
            </p:nvSpPr>
            <p:spPr bwMode="auto">
              <a:xfrm>
                <a:off x="3248" y="1838"/>
                <a:ext cx="260" cy="202"/>
              </a:xfrm>
              <a:custGeom>
                <a:avLst/>
                <a:gdLst>
                  <a:gd name="T0" fmla="*/ 782 w 782"/>
                  <a:gd name="T1" fmla="*/ 608 h 608"/>
                  <a:gd name="T2" fmla="*/ 619 w 782"/>
                  <a:gd name="T3" fmla="*/ 377 h 608"/>
                  <a:gd name="T4" fmla="*/ 613 w 782"/>
                  <a:gd name="T5" fmla="*/ 306 h 608"/>
                  <a:gd name="T6" fmla="*/ 490 w 782"/>
                  <a:gd name="T7" fmla="*/ 237 h 608"/>
                  <a:gd name="T8" fmla="*/ 523 w 782"/>
                  <a:gd name="T9" fmla="*/ 303 h 608"/>
                  <a:gd name="T10" fmla="*/ 293 w 782"/>
                  <a:gd name="T11" fmla="*/ 314 h 608"/>
                  <a:gd name="T12" fmla="*/ 229 w 782"/>
                  <a:gd name="T13" fmla="*/ 280 h 608"/>
                  <a:gd name="T14" fmla="*/ 199 w 782"/>
                  <a:gd name="T15" fmla="*/ 142 h 608"/>
                  <a:gd name="T16" fmla="*/ 131 w 782"/>
                  <a:gd name="T17" fmla="*/ 147 h 608"/>
                  <a:gd name="T18" fmla="*/ 124 w 782"/>
                  <a:gd name="T19" fmla="*/ 74 h 608"/>
                  <a:gd name="T20" fmla="*/ 0 w 782"/>
                  <a:gd name="T21"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2" h="608">
                    <a:moveTo>
                      <a:pt x="782" y="608"/>
                    </a:moveTo>
                    <a:lnTo>
                      <a:pt x="619" y="377"/>
                    </a:lnTo>
                    <a:lnTo>
                      <a:pt x="613" y="306"/>
                    </a:lnTo>
                    <a:lnTo>
                      <a:pt x="490" y="237"/>
                    </a:lnTo>
                    <a:lnTo>
                      <a:pt x="523" y="303"/>
                    </a:lnTo>
                    <a:lnTo>
                      <a:pt x="293" y="314"/>
                    </a:lnTo>
                    <a:lnTo>
                      <a:pt x="229" y="280"/>
                    </a:lnTo>
                    <a:lnTo>
                      <a:pt x="199" y="142"/>
                    </a:lnTo>
                    <a:lnTo>
                      <a:pt x="131" y="147"/>
                    </a:lnTo>
                    <a:lnTo>
                      <a:pt x="124" y="74"/>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4" name="Freeform 294">
                <a:extLst>
                  <a:ext uri="{FF2B5EF4-FFF2-40B4-BE49-F238E27FC236}">
                    <a16:creationId xmlns:a16="http://schemas.microsoft.com/office/drawing/2014/main" id="{102D554F-74E0-4D30-80AB-286E086D1A3B}"/>
                  </a:ext>
                </a:extLst>
              </p:cNvPr>
              <p:cNvSpPr>
                <a:spLocks/>
              </p:cNvSpPr>
              <p:nvPr/>
            </p:nvSpPr>
            <p:spPr bwMode="auto">
              <a:xfrm>
                <a:off x="3508" y="2040"/>
                <a:ext cx="107" cy="174"/>
              </a:xfrm>
              <a:custGeom>
                <a:avLst/>
                <a:gdLst>
                  <a:gd name="T0" fmla="*/ 0 w 321"/>
                  <a:gd name="T1" fmla="*/ 0 h 520"/>
                  <a:gd name="T2" fmla="*/ 48 w 321"/>
                  <a:gd name="T3" fmla="*/ 69 h 520"/>
                  <a:gd name="T4" fmla="*/ 30 w 321"/>
                  <a:gd name="T5" fmla="*/ 202 h 520"/>
                  <a:gd name="T6" fmla="*/ 137 w 321"/>
                  <a:gd name="T7" fmla="*/ 302 h 520"/>
                  <a:gd name="T8" fmla="*/ 203 w 321"/>
                  <a:gd name="T9" fmla="*/ 302 h 520"/>
                  <a:gd name="T10" fmla="*/ 263 w 321"/>
                  <a:gd name="T11" fmla="*/ 427 h 520"/>
                  <a:gd name="T12" fmla="*/ 321 w 321"/>
                  <a:gd name="T13" fmla="*/ 455 h 520"/>
                  <a:gd name="T14" fmla="*/ 286 w 321"/>
                  <a:gd name="T15" fmla="*/ 520 h 5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520">
                    <a:moveTo>
                      <a:pt x="0" y="0"/>
                    </a:moveTo>
                    <a:lnTo>
                      <a:pt x="48" y="69"/>
                    </a:lnTo>
                    <a:lnTo>
                      <a:pt x="30" y="202"/>
                    </a:lnTo>
                    <a:lnTo>
                      <a:pt x="137" y="302"/>
                    </a:lnTo>
                    <a:lnTo>
                      <a:pt x="203" y="302"/>
                    </a:lnTo>
                    <a:lnTo>
                      <a:pt x="263" y="427"/>
                    </a:lnTo>
                    <a:lnTo>
                      <a:pt x="321" y="455"/>
                    </a:lnTo>
                    <a:lnTo>
                      <a:pt x="286" y="52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5" name="Freeform 295">
                <a:extLst>
                  <a:ext uri="{FF2B5EF4-FFF2-40B4-BE49-F238E27FC236}">
                    <a16:creationId xmlns:a16="http://schemas.microsoft.com/office/drawing/2014/main" id="{0E170E43-B5BF-4112-8ADD-BB173B3FDBC2}"/>
                  </a:ext>
                </a:extLst>
              </p:cNvPr>
              <p:cNvSpPr>
                <a:spLocks/>
              </p:cNvSpPr>
              <p:nvPr/>
            </p:nvSpPr>
            <p:spPr bwMode="auto">
              <a:xfrm>
                <a:off x="3486" y="2211"/>
                <a:ext cx="118" cy="121"/>
              </a:xfrm>
              <a:custGeom>
                <a:avLst/>
                <a:gdLst>
                  <a:gd name="T0" fmla="*/ 353 w 353"/>
                  <a:gd name="T1" fmla="*/ 7 h 362"/>
                  <a:gd name="T2" fmla="*/ 334 w 353"/>
                  <a:gd name="T3" fmla="*/ 0 h 362"/>
                  <a:gd name="T4" fmla="*/ 305 w 353"/>
                  <a:gd name="T5" fmla="*/ 55 h 362"/>
                  <a:gd name="T6" fmla="*/ 228 w 353"/>
                  <a:gd name="T7" fmla="*/ 35 h 362"/>
                  <a:gd name="T8" fmla="*/ 199 w 353"/>
                  <a:gd name="T9" fmla="*/ 104 h 362"/>
                  <a:gd name="T10" fmla="*/ 69 w 353"/>
                  <a:gd name="T11" fmla="*/ 166 h 362"/>
                  <a:gd name="T12" fmla="*/ 0 w 353"/>
                  <a:gd name="T13" fmla="*/ 281 h 362"/>
                  <a:gd name="T14" fmla="*/ 0 w 353"/>
                  <a:gd name="T15" fmla="*/ 362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62">
                    <a:moveTo>
                      <a:pt x="353" y="7"/>
                    </a:moveTo>
                    <a:lnTo>
                      <a:pt x="334" y="0"/>
                    </a:lnTo>
                    <a:lnTo>
                      <a:pt x="305" y="55"/>
                    </a:lnTo>
                    <a:lnTo>
                      <a:pt x="228" y="35"/>
                    </a:lnTo>
                    <a:lnTo>
                      <a:pt x="199" y="104"/>
                    </a:lnTo>
                    <a:lnTo>
                      <a:pt x="69" y="166"/>
                    </a:lnTo>
                    <a:lnTo>
                      <a:pt x="0" y="281"/>
                    </a:lnTo>
                    <a:lnTo>
                      <a:pt x="0" y="36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6" name="Freeform 296">
                <a:extLst>
                  <a:ext uri="{FF2B5EF4-FFF2-40B4-BE49-F238E27FC236}">
                    <a16:creationId xmlns:a16="http://schemas.microsoft.com/office/drawing/2014/main" id="{30B105F5-7201-42A1-BADA-6FA5E02B588E}"/>
                  </a:ext>
                </a:extLst>
              </p:cNvPr>
              <p:cNvSpPr>
                <a:spLocks/>
              </p:cNvSpPr>
              <p:nvPr/>
            </p:nvSpPr>
            <p:spPr bwMode="auto">
              <a:xfrm>
                <a:off x="3117" y="1553"/>
                <a:ext cx="193" cy="78"/>
              </a:xfrm>
              <a:custGeom>
                <a:avLst/>
                <a:gdLst>
                  <a:gd name="T0" fmla="*/ 580 w 580"/>
                  <a:gd name="T1" fmla="*/ 233 h 233"/>
                  <a:gd name="T2" fmla="*/ 409 w 580"/>
                  <a:gd name="T3" fmla="*/ 231 h 233"/>
                  <a:gd name="T4" fmla="*/ 290 w 580"/>
                  <a:gd name="T5" fmla="*/ 155 h 233"/>
                  <a:gd name="T6" fmla="*/ 220 w 580"/>
                  <a:gd name="T7" fmla="*/ 184 h 233"/>
                  <a:gd name="T8" fmla="*/ 171 w 580"/>
                  <a:gd name="T9" fmla="*/ 139 h 233"/>
                  <a:gd name="T10" fmla="*/ 168 w 580"/>
                  <a:gd name="T11" fmla="*/ 59 h 233"/>
                  <a:gd name="T12" fmla="*/ 14 w 580"/>
                  <a:gd name="T13" fmla="*/ 63 h 233"/>
                  <a:gd name="T14" fmla="*/ 0 w 580"/>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0" h="233">
                    <a:moveTo>
                      <a:pt x="580" y="233"/>
                    </a:moveTo>
                    <a:lnTo>
                      <a:pt x="409" y="231"/>
                    </a:lnTo>
                    <a:lnTo>
                      <a:pt x="290" y="155"/>
                    </a:lnTo>
                    <a:lnTo>
                      <a:pt x="220" y="184"/>
                    </a:lnTo>
                    <a:lnTo>
                      <a:pt x="171" y="139"/>
                    </a:lnTo>
                    <a:lnTo>
                      <a:pt x="168" y="59"/>
                    </a:lnTo>
                    <a:lnTo>
                      <a:pt x="14" y="63"/>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7" name="Freeform 297">
                <a:extLst>
                  <a:ext uri="{FF2B5EF4-FFF2-40B4-BE49-F238E27FC236}">
                    <a16:creationId xmlns:a16="http://schemas.microsoft.com/office/drawing/2014/main" id="{9125FBED-A864-4B06-8701-4C354021103A}"/>
                  </a:ext>
                </a:extLst>
              </p:cNvPr>
              <p:cNvSpPr>
                <a:spLocks/>
              </p:cNvSpPr>
              <p:nvPr/>
            </p:nvSpPr>
            <p:spPr bwMode="auto">
              <a:xfrm>
                <a:off x="2799" y="1535"/>
                <a:ext cx="131" cy="352"/>
              </a:xfrm>
              <a:custGeom>
                <a:avLst/>
                <a:gdLst>
                  <a:gd name="T0" fmla="*/ 179 w 395"/>
                  <a:gd name="T1" fmla="*/ 1056 h 1056"/>
                  <a:gd name="T2" fmla="*/ 170 w 395"/>
                  <a:gd name="T3" fmla="*/ 987 h 1056"/>
                  <a:gd name="T4" fmla="*/ 107 w 395"/>
                  <a:gd name="T5" fmla="*/ 955 h 1056"/>
                  <a:gd name="T6" fmla="*/ 170 w 395"/>
                  <a:gd name="T7" fmla="*/ 853 h 1056"/>
                  <a:gd name="T8" fmla="*/ 153 w 395"/>
                  <a:gd name="T9" fmla="*/ 789 h 1056"/>
                  <a:gd name="T10" fmla="*/ 70 w 395"/>
                  <a:gd name="T11" fmla="*/ 681 h 1056"/>
                  <a:gd name="T12" fmla="*/ 0 w 395"/>
                  <a:gd name="T13" fmla="*/ 662 h 1056"/>
                  <a:gd name="T14" fmla="*/ 66 w 395"/>
                  <a:gd name="T15" fmla="*/ 612 h 1056"/>
                  <a:gd name="T16" fmla="*/ 395 w 395"/>
                  <a:gd name="T17" fmla="*/ 563 h 1056"/>
                  <a:gd name="T18" fmla="*/ 390 w 395"/>
                  <a:gd name="T19" fmla="*/ 428 h 1056"/>
                  <a:gd name="T20" fmla="*/ 193 w 395"/>
                  <a:gd name="T21" fmla="*/ 351 h 1056"/>
                  <a:gd name="T22" fmla="*/ 237 w 395"/>
                  <a:gd name="T23" fmla="*/ 296 h 1056"/>
                  <a:gd name="T24" fmla="*/ 301 w 395"/>
                  <a:gd name="T25" fmla="*/ 305 h 1056"/>
                  <a:gd name="T26" fmla="*/ 133 w 395"/>
                  <a:gd name="T2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1056">
                    <a:moveTo>
                      <a:pt x="179" y="1056"/>
                    </a:moveTo>
                    <a:lnTo>
                      <a:pt x="170" y="987"/>
                    </a:lnTo>
                    <a:lnTo>
                      <a:pt x="107" y="955"/>
                    </a:lnTo>
                    <a:lnTo>
                      <a:pt x="170" y="853"/>
                    </a:lnTo>
                    <a:lnTo>
                      <a:pt x="153" y="789"/>
                    </a:lnTo>
                    <a:lnTo>
                      <a:pt x="70" y="681"/>
                    </a:lnTo>
                    <a:lnTo>
                      <a:pt x="0" y="662"/>
                    </a:lnTo>
                    <a:lnTo>
                      <a:pt x="66" y="612"/>
                    </a:lnTo>
                    <a:lnTo>
                      <a:pt x="395" y="563"/>
                    </a:lnTo>
                    <a:lnTo>
                      <a:pt x="390" y="428"/>
                    </a:lnTo>
                    <a:lnTo>
                      <a:pt x="193" y="351"/>
                    </a:lnTo>
                    <a:lnTo>
                      <a:pt x="237" y="296"/>
                    </a:lnTo>
                    <a:lnTo>
                      <a:pt x="301" y="305"/>
                    </a:lnTo>
                    <a:lnTo>
                      <a:pt x="13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8" name="Line 298">
                <a:extLst>
                  <a:ext uri="{FF2B5EF4-FFF2-40B4-BE49-F238E27FC236}">
                    <a16:creationId xmlns:a16="http://schemas.microsoft.com/office/drawing/2014/main" id="{972D0916-1793-4079-81FF-F15777C6D413}"/>
                  </a:ext>
                </a:extLst>
              </p:cNvPr>
              <p:cNvSpPr>
                <a:spLocks noChangeShapeType="1"/>
              </p:cNvSpPr>
              <p:nvPr/>
            </p:nvSpPr>
            <p:spPr bwMode="auto">
              <a:xfrm flipH="1">
                <a:off x="2843" y="1518"/>
                <a:ext cx="4" cy="17"/>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69" name="Line 299">
                <a:extLst>
                  <a:ext uri="{FF2B5EF4-FFF2-40B4-BE49-F238E27FC236}">
                    <a16:creationId xmlns:a16="http://schemas.microsoft.com/office/drawing/2014/main" id="{FBA38883-F606-4220-85C8-AC8BF66A760B}"/>
                  </a:ext>
                </a:extLst>
              </p:cNvPr>
              <p:cNvSpPr>
                <a:spLocks noChangeShapeType="1"/>
              </p:cNvSpPr>
              <p:nvPr/>
            </p:nvSpPr>
            <p:spPr bwMode="auto">
              <a:xfrm>
                <a:off x="2858" y="1887"/>
                <a:ext cx="82" cy="29"/>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0" name="Freeform 300">
                <a:extLst>
                  <a:ext uri="{FF2B5EF4-FFF2-40B4-BE49-F238E27FC236}">
                    <a16:creationId xmlns:a16="http://schemas.microsoft.com/office/drawing/2014/main" id="{F3322C0B-CAA7-41B8-AB61-F5B12607D396}"/>
                  </a:ext>
                </a:extLst>
              </p:cNvPr>
              <p:cNvSpPr>
                <a:spLocks/>
              </p:cNvSpPr>
              <p:nvPr/>
            </p:nvSpPr>
            <p:spPr bwMode="auto">
              <a:xfrm>
                <a:off x="2940" y="1916"/>
                <a:ext cx="103" cy="318"/>
              </a:xfrm>
              <a:custGeom>
                <a:avLst/>
                <a:gdLst>
                  <a:gd name="T0" fmla="*/ 0 w 309"/>
                  <a:gd name="T1" fmla="*/ 0 h 956"/>
                  <a:gd name="T2" fmla="*/ 52 w 309"/>
                  <a:gd name="T3" fmla="*/ 131 h 956"/>
                  <a:gd name="T4" fmla="*/ 148 w 309"/>
                  <a:gd name="T5" fmla="*/ 226 h 956"/>
                  <a:gd name="T6" fmla="*/ 258 w 309"/>
                  <a:gd name="T7" fmla="*/ 638 h 956"/>
                  <a:gd name="T8" fmla="*/ 252 w 309"/>
                  <a:gd name="T9" fmla="*/ 808 h 956"/>
                  <a:gd name="T10" fmla="*/ 309 w 309"/>
                  <a:gd name="T11" fmla="*/ 852 h 956"/>
                  <a:gd name="T12" fmla="*/ 100 w 309"/>
                  <a:gd name="T13" fmla="*/ 956 h 956"/>
                </a:gdLst>
                <a:ahLst/>
                <a:cxnLst>
                  <a:cxn ang="0">
                    <a:pos x="T0" y="T1"/>
                  </a:cxn>
                  <a:cxn ang="0">
                    <a:pos x="T2" y="T3"/>
                  </a:cxn>
                  <a:cxn ang="0">
                    <a:pos x="T4" y="T5"/>
                  </a:cxn>
                  <a:cxn ang="0">
                    <a:pos x="T6" y="T7"/>
                  </a:cxn>
                  <a:cxn ang="0">
                    <a:pos x="T8" y="T9"/>
                  </a:cxn>
                  <a:cxn ang="0">
                    <a:pos x="T10" y="T11"/>
                  </a:cxn>
                  <a:cxn ang="0">
                    <a:pos x="T12" y="T13"/>
                  </a:cxn>
                </a:cxnLst>
                <a:rect l="0" t="0" r="r" b="b"/>
                <a:pathLst>
                  <a:path w="309" h="956">
                    <a:moveTo>
                      <a:pt x="0" y="0"/>
                    </a:moveTo>
                    <a:lnTo>
                      <a:pt x="52" y="131"/>
                    </a:lnTo>
                    <a:lnTo>
                      <a:pt x="148" y="226"/>
                    </a:lnTo>
                    <a:lnTo>
                      <a:pt x="258" y="638"/>
                    </a:lnTo>
                    <a:lnTo>
                      <a:pt x="252" y="808"/>
                    </a:lnTo>
                    <a:lnTo>
                      <a:pt x="309" y="852"/>
                    </a:lnTo>
                    <a:lnTo>
                      <a:pt x="100" y="95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1" name="Freeform 301">
                <a:extLst>
                  <a:ext uri="{FF2B5EF4-FFF2-40B4-BE49-F238E27FC236}">
                    <a16:creationId xmlns:a16="http://schemas.microsoft.com/office/drawing/2014/main" id="{1308D87D-2824-4D99-A2D7-A859DFD826C5}"/>
                  </a:ext>
                </a:extLst>
              </p:cNvPr>
              <p:cNvSpPr>
                <a:spLocks/>
              </p:cNvSpPr>
              <p:nvPr/>
            </p:nvSpPr>
            <p:spPr bwMode="auto">
              <a:xfrm>
                <a:off x="3196" y="1883"/>
                <a:ext cx="91" cy="460"/>
              </a:xfrm>
              <a:custGeom>
                <a:avLst/>
                <a:gdLst>
                  <a:gd name="T0" fmla="*/ 253 w 273"/>
                  <a:gd name="T1" fmla="*/ 1378 h 1378"/>
                  <a:gd name="T2" fmla="*/ 273 w 273"/>
                  <a:gd name="T3" fmla="*/ 1313 h 1378"/>
                  <a:gd name="T4" fmla="*/ 169 w 273"/>
                  <a:gd name="T5" fmla="*/ 1244 h 1378"/>
                  <a:gd name="T6" fmla="*/ 243 w 273"/>
                  <a:gd name="T7" fmla="*/ 1049 h 1378"/>
                  <a:gd name="T8" fmla="*/ 97 w 273"/>
                  <a:gd name="T9" fmla="*/ 1045 h 1378"/>
                  <a:gd name="T10" fmla="*/ 98 w 273"/>
                  <a:gd name="T11" fmla="*/ 980 h 1378"/>
                  <a:gd name="T12" fmla="*/ 51 w 273"/>
                  <a:gd name="T13" fmla="*/ 934 h 1378"/>
                  <a:gd name="T14" fmla="*/ 37 w 273"/>
                  <a:gd name="T15" fmla="*/ 801 h 1378"/>
                  <a:gd name="T16" fmla="*/ 115 w 273"/>
                  <a:gd name="T17" fmla="*/ 675 h 1378"/>
                  <a:gd name="T18" fmla="*/ 81 w 273"/>
                  <a:gd name="T19" fmla="*/ 605 h 1378"/>
                  <a:gd name="T20" fmla="*/ 20 w 273"/>
                  <a:gd name="T21" fmla="*/ 626 h 1378"/>
                  <a:gd name="T22" fmla="*/ 123 w 273"/>
                  <a:gd name="T23" fmla="*/ 302 h 1378"/>
                  <a:gd name="T24" fmla="*/ 60 w 273"/>
                  <a:gd name="T25" fmla="*/ 275 h 1378"/>
                  <a:gd name="T26" fmla="*/ 79 w 273"/>
                  <a:gd name="T27" fmla="*/ 205 h 1378"/>
                  <a:gd name="T28" fmla="*/ 0 w 273"/>
                  <a:gd name="T29"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1378">
                    <a:moveTo>
                      <a:pt x="253" y="1378"/>
                    </a:moveTo>
                    <a:lnTo>
                      <a:pt x="273" y="1313"/>
                    </a:lnTo>
                    <a:lnTo>
                      <a:pt x="169" y="1244"/>
                    </a:lnTo>
                    <a:lnTo>
                      <a:pt x="243" y="1049"/>
                    </a:lnTo>
                    <a:lnTo>
                      <a:pt x="97" y="1045"/>
                    </a:lnTo>
                    <a:lnTo>
                      <a:pt x="98" y="980"/>
                    </a:lnTo>
                    <a:lnTo>
                      <a:pt x="51" y="934"/>
                    </a:lnTo>
                    <a:lnTo>
                      <a:pt x="37" y="801"/>
                    </a:lnTo>
                    <a:lnTo>
                      <a:pt x="115" y="675"/>
                    </a:lnTo>
                    <a:lnTo>
                      <a:pt x="81" y="605"/>
                    </a:lnTo>
                    <a:lnTo>
                      <a:pt x="20" y="626"/>
                    </a:lnTo>
                    <a:lnTo>
                      <a:pt x="123" y="302"/>
                    </a:lnTo>
                    <a:lnTo>
                      <a:pt x="60" y="275"/>
                    </a:lnTo>
                    <a:lnTo>
                      <a:pt x="79" y="205"/>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2" name="Freeform 302">
                <a:extLst>
                  <a:ext uri="{FF2B5EF4-FFF2-40B4-BE49-F238E27FC236}">
                    <a16:creationId xmlns:a16="http://schemas.microsoft.com/office/drawing/2014/main" id="{F8285ABD-F32D-4C5D-9D73-F3736C5CC819}"/>
                  </a:ext>
                </a:extLst>
              </p:cNvPr>
              <p:cNvSpPr>
                <a:spLocks/>
              </p:cNvSpPr>
              <p:nvPr/>
            </p:nvSpPr>
            <p:spPr bwMode="auto">
              <a:xfrm>
                <a:off x="2940" y="1866"/>
                <a:ext cx="256" cy="50"/>
              </a:xfrm>
              <a:custGeom>
                <a:avLst/>
                <a:gdLst>
                  <a:gd name="T0" fmla="*/ 769 w 769"/>
                  <a:gd name="T1" fmla="*/ 53 h 150"/>
                  <a:gd name="T2" fmla="*/ 717 w 769"/>
                  <a:gd name="T3" fmla="*/ 0 h 150"/>
                  <a:gd name="T4" fmla="*/ 496 w 769"/>
                  <a:gd name="T5" fmla="*/ 5 h 150"/>
                  <a:gd name="T6" fmla="*/ 367 w 769"/>
                  <a:gd name="T7" fmla="*/ 23 h 150"/>
                  <a:gd name="T8" fmla="*/ 282 w 769"/>
                  <a:gd name="T9" fmla="*/ 132 h 150"/>
                  <a:gd name="T10" fmla="*/ 0 w 769"/>
                  <a:gd name="T11" fmla="*/ 150 h 150"/>
                </a:gdLst>
                <a:ahLst/>
                <a:cxnLst>
                  <a:cxn ang="0">
                    <a:pos x="T0" y="T1"/>
                  </a:cxn>
                  <a:cxn ang="0">
                    <a:pos x="T2" y="T3"/>
                  </a:cxn>
                  <a:cxn ang="0">
                    <a:pos x="T4" y="T5"/>
                  </a:cxn>
                  <a:cxn ang="0">
                    <a:pos x="T6" y="T7"/>
                  </a:cxn>
                  <a:cxn ang="0">
                    <a:pos x="T8" y="T9"/>
                  </a:cxn>
                  <a:cxn ang="0">
                    <a:pos x="T10" y="T11"/>
                  </a:cxn>
                </a:cxnLst>
                <a:rect l="0" t="0" r="r" b="b"/>
                <a:pathLst>
                  <a:path w="769" h="150">
                    <a:moveTo>
                      <a:pt x="769" y="53"/>
                    </a:moveTo>
                    <a:lnTo>
                      <a:pt x="717" y="0"/>
                    </a:lnTo>
                    <a:lnTo>
                      <a:pt x="496" y="5"/>
                    </a:lnTo>
                    <a:lnTo>
                      <a:pt x="367" y="23"/>
                    </a:lnTo>
                    <a:lnTo>
                      <a:pt x="282" y="132"/>
                    </a:lnTo>
                    <a:lnTo>
                      <a:pt x="0" y="15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3" name="Line 303">
                <a:extLst>
                  <a:ext uri="{FF2B5EF4-FFF2-40B4-BE49-F238E27FC236}">
                    <a16:creationId xmlns:a16="http://schemas.microsoft.com/office/drawing/2014/main" id="{7A3058FA-06DA-4C12-8E56-29C899F043BF}"/>
                  </a:ext>
                </a:extLst>
              </p:cNvPr>
              <p:cNvSpPr>
                <a:spLocks noChangeShapeType="1"/>
              </p:cNvSpPr>
              <p:nvPr/>
            </p:nvSpPr>
            <p:spPr bwMode="auto">
              <a:xfrm flipH="1">
                <a:off x="3196" y="1838"/>
                <a:ext cx="52" cy="45"/>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4" name="Freeform 304">
                <a:extLst>
                  <a:ext uri="{FF2B5EF4-FFF2-40B4-BE49-F238E27FC236}">
                    <a16:creationId xmlns:a16="http://schemas.microsoft.com/office/drawing/2014/main" id="{64C25F3E-D6B0-42DA-8ABB-03AF7E8F4E06}"/>
                  </a:ext>
                </a:extLst>
              </p:cNvPr>
              <p:cNvSpPr>
                <a:spLocks/>
              </p:cNvSpPr>
              <p:nvPr/>
            </p:nvSpPr>
            <p:spPr bwMode="auto">
              <a:xfrm>
                <a:off x="2973" y="2234"/>
                <a:ext cx="207" cy="166"/>
              </a:xfrm>
              <a:custGeom>
                <a:avLst/>
                <a:gdLst>
                  <a:gd name="T0" fmla="*/ 0 w 619"/>
                  <a:gd name="T1" fmla="*/ 0 h 496"/>
                  <a:gd name="T2" fmla="*/ 0 w 619"/>
                  <a:gd name="T3" fmla="*/ 86 h 496"/>
                  <a:gd name="T4" fmla="*/ 136 w 619"/>
                  <a:gd name="T5" fmla="*/ 234 h 496"/>
                  <a:gd name="T6" fmla="*/ 537 w 619"/>
                  <a:gd name="T7" fmla="*/ 389 h 496"/>
                  <a:gd name="T8" fmla="*/ 619 w 619"/>
                  <a:gd name="T9" fmla="*/ 496 h 496"/>
                </a:gdLst>
                <a:ahLst/>
                <a:cxnLst>
                  <a:cxn ang="0">
                    <a:pos x="T0" y="T1"/>
                  </a:cxn>
                  <a:cxn ang="0">
                    <a:pos x="T2" y="T3"/>
                  </a:cxn>
                  <a:cxn ang="0">
                    <a:pos x="T4" y="T5"/>
                  </a:cxn>
                  <a:cxn ang="0">
                    <a:pos x="T6" y="T7"/>
                  </a:cxn>
                  <a:cxn ang="0">
                    <a:pos x="T8" y="T9"/>
                  </a:cxn>
                </a:cxnLst>
                <a:rect l="0" t="0" r="r" b="b"/>
                <a:pathLst>
                  <a:path w="619" h="496">
                    <a:moveTo>
                      <a:pt x="0" y="0"/>
                    </a:moveTo>
                    <a:lnTo>
                      <a:pt x="0" y="86"/>
                    </a:lnTo>
                    <a:lnTo>
                      <a:pt x="136" y="234"/>
                    </a:lnTo>
                    <a:lnTo>
                      <a:pt x="537" y="389"/>
                    </a:lnTo>
                    <a:lnTo>
                      <a:pt x="619" y="49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5" name="Freeform 305">
                <a:extLst>
                  <a:ext uri="{FF2B5EF4-FFF2-40B4-BE49-F238E27FC236}">
                    <a16:creationId xmlns:a16="http://schemas.microsoft.com/office/drawing/2014/main" id="{5C048008-80CA-4AFD-A678-CF7481EE1E0C}"/>
                  </a:ext>
                </a:extLst>
              </p:cNvPr>
              <p:cNvSpPr>
                <a:spLocks/>
              </p:cNvSpPr>
              <p:nvPr/>
            </p:nvSpPr>
            <p:spPr bwMode="auto">
              <a:xfrm>
                <a:off x="3180" y="2343"/>
                <a:ext cx="101" cy="57"/>
              </a:xfrm>
              <a:custGeom>
                <a:avLst/>
                <a:gdLst>
                  <a:gd name="T0" fmla="*/ 0 w 303"/>
                  <a:gd name="T1" fmla="*/ 171 h 171"/>
                  <a:gd name="T2" fmla="*/ 63 w 303"/>
                  <a:gd name="T3" fmla="*/ 134 h 171"/>
                  <a:gd name="T4" fmla="*/ 70 w 303"/>
                  <a:gd name="T5" fmla="*/ 66 h 171"/>
                  <a:gd name="T6" fmla="*/ 202 w 303"/>
                  <a:gd name="T7" fmla="*/ 8 h 171"/>
                  <a:gd name="T8" fmla="*/ 284 w 303"/>
                  <a:gd name="T9" fmla="*/ 17 h 171"/>
                  <a:gd name="T10" fmla="*/ 302 w 303"/>
                  <a:gd name="T11" fmla="*/ 0 h 171"/>
                  <a:gd name="T12" fmla="*/ 303 w 30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303" h="171">
                    <a:moveTo>
                      <a:pt x="0" y="171"/>
                    </a:moveTo>
                    <a:lnTo>
                      <a:pt x="63" y="134"/>
                    </a:lnTo>
                    <a:lnTo>
                      <a:pt x="70" y="66"/>
                    </a:lnTo>
                    <a:lnTo>
                      <a:pt x="202" y="8"/>
                    </a:lnTo>
                    <a:lnTo>
                      <a:pt x="284" y="17"/>
                    </a:lnTo>
                    <a:lnTo>
                      <a:pt x="302" y="0"/>
                    </a:lnTo>
                    <a:lnTo>
                      <a:pt x="30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6" name="Freeform 306">
                <a:extLst>
                  <a:ext uri="{FF2B5EF4-FFF2-40B4-BE49-F238E27FC236}">
                    <a16:creationId xmlns:a16="http://schemas.microsoft.com/office/drawing/2014/main" id="{5974BBC7-A229-4A57-AA29-7BA4496AA6B5}"/>
                  </a:ext>
                </a:extLst>
              </p:cNvPr>
              <p:cNvSpPr>
                <a:spLocks/>
              </p:cNvSpPr>
              <p:nvPr/>
            </p:nvSpPr>
            <p:spPr bwMode="auto">
              <a:xfrm>
                <a:off x="3058" y="2400"/>
                <a:ext cx="146" cy="367"/>
              </a:xfrm>
              <a:custGeom>
                <a:avLst/>
                <a:gdLst>
                  <a:gd name="T0" fmla="*/ 437 w 437"/>
                  <a:gd name="T1" fmla="*/ 1102 h 1102"/>
                  <a:gd name="T2" fmla="*/ 437 w 437"/>
                  <a:gd name="T3" fmla="*/ 1101 h 1102"/>
                  <a:gd name="T4" fmla="*/ 293 w 437"/>
                  <a:gd name="T5" fmla="*/ 955 h 1102"/>
                  <a:gd name="T6" fmla="*/ 155 w 437"/>
                  <a:gd name="T7" fmla="*/ 929 h 1102"/>
                  <a:gd name="T8" fmla="*/ 193 w 437"/>
                  <a:gd name="T9" fmla="*/ 860 h 1102"/>
                  <a:gd name="T10" fmla="*/ 142 w 437"/>
                  <a:gd name="T11" fmla="*/ 814 h 1102"/>
                  <a:gd name="T12" fmla="*/ 197 w 437"/>
                  <a:gd name="T13" fmla="*/ 774 h 1102"/>
                  <a:gd name="T14" fmla="*/ 161 w 437"/>
                  <a:gd name="T15" fmla="*/ 714 h 1102"/>
                  <a:gd name="T16" fmla="*/ 201 w 437"/>
                  <a:gd name="T17" fmla="*/ 654 h 1102"/>
                  <a:gd name="T18" fmla="*/ 145 w 437"/>
                  <a:gd name="T19" fmla="*/ 616 h 1102"/>
                  <a:gd name="T20" fmla="*/ 139 w 437"/>
                  <a:gd name="T21" fmla="*/ 547 h 1102"/>
                  <a:gd name="T22" fmla="*/ 23 w 437"/>
                  <a:gd name="T23" fmla="*/ 476 h 1102"/>
                  <a:gd name="T24" fmla="*/ 75 w 437"/>
                  <a:gd name="T25" fmla="*/ 428 h 1102"/>
                  <a:gd name="T26" fmla="*/ 0 w 437"/>
                  <a:gd name="T27" fmla="*/ 298 h 1102"/>
                  <a:gd name="T28" fmla="*/ 188 w 437"/>
                  <a:gd name="T29" fmla="*/ 224 h 1102"/>
                  <a:gd name="T30" fmla="*/ 239 w 437"/>
                  <a:gd name="T31" fmla="*/ 270 h 1102"/>
                  <a:gd name="T32" fmla="*/ 303 w 437"/>
                  <a:gd name="T33" fmla="*/ 266 h 1102"/>
                  <a:gd name="T34" fmla="*/ 364 w 437"/>
                  <a:gd name="T3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1102">
                    <a:moveTo>
                      <a:pt x="437" y="1102"/>
                    </a:moveTo>
                    <a:lnTo>
                      <a:pt x="437" y="1101"/>
                    </a:lnTo>
                    <a:lnTo>
                      <a:pt x="293" y="955"/>
                    </a:lnTo>
                    <a:lnTo>
                      <a:pt x="155" y="929"/>
                    </a:lnTo>
                    <a:lnTo>
                      <a:pt x="193" y="860"/>
                    </a:lnTo>
                    <a:lnTo>
                      <a:pt x="142" y="814"/>
                    </a:lnTo>
                    <a:lnTo>
                      <a:pt x="197" y="774"/>
                    </a:lnTo>
                    <a:lnTo>
                      <a:pt x="161" y="714"/>
                    </a:lnTo>
                    <a:lnTo>
                      <a:pt x="201" y="654"/>
                    </a:lnTo>
                    <a:lnTo>
                      <a:pt x="145" y="616"/>
                    </a:lnTo>
                    <a:lnTo>
                      <a:pt x="139" y="547"/>
                    </a:lnTo>
                    <a:lnTo>
                      <a:pt x="23" y="476"/>
                    </a:lnTo>
                    <a:lnTo>
                      <a:pt x="75" y="428"/>
                    </a:lnTo>
                    <a:lnTo>
                      <a:pt x="0" y="298"/>
                    </a:lnTo>
                    <a:lnTo>
                      <a:pt x="188" y="224"/>
                    </a:lnTo>
                    <a:lnTo>
                      <a:pt x="239" y="270"/>
                    </a:lnTo>
                    <a:lnTo>
                      <a:pt x="303" y="266"/>
                    </a:lnTo>
                    <a:lnTo>
                      <a:pt x="364"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7" name="Freeform 307">
                <a:extLst>
                  <a:ext uri="{FF2B5EF4-FFF2-40B4-BE49-F238E27FC236}">
                    <a16:creationId xmlns:a16="http://schemas.microsoft.com/office/drawing/2014/main" id="{65D8C79A-D5F1-46C9-9501-80FD20B9E20C}"/>
                  </a:ext>
                </a:extLst>
              </p:cNvPr>
              <p:cNvSpPr>
                <a:spLocks/>
              </p:cNvSpPr>
              <p:nvPr/>
            </p:nvSpPr>
            <p:spPr bwMode="auto">
              <a:xfrm>
                <a:off x="2849" y="2201"/>
                <a:ext cx="124" cy="33"/>
              </a:xfrm>
              <a:custGeom>
                <a:avLst/>
                <a:gdLst>
                  <a:gd name="T0" fmla="*/ 374 w 374"/>
                  <a:gd name="T1" fmla="*/ 101 h 101"/>
                  <a:gd name="T2" fmla="*/ 320 w 374"/>
                  <a:gd name="T3" fmla="*/ 61 h 101"/>
                  <a:gd name="T4" fmla="*/ 171 w 374"/>
                  <a:gd name="T5" fmla="*/ 66 h 101"/>
                  <a:gd name="T6" fmla="*/ 203 w 374"/>
                  <a:gd name="T7" fmla="*/ 0 h 101"/>
                  <a:gd name="T8" fmla="*/ 0 w 374"/>
                  <a:gd name="T9" fmla="*/ 78 h 101"/>
                </a:gdLst>
                <a:ahLst/>
                <a:cxnLst>
                  <a:cxn ang="0">
                    <a:pos x="T0" y="T1"/>
                  </a:cxn>
                  <a:cxn ang="0">
                    <a:pos x="T2" y="T3"/>
                  </a:cxn>
                  <a:cxn ang="0">
                    <a:pos x="T4" y="T5"/>
                  </a:cxn>
                  <a:cxn ang="0">
                    <a:pos x="T6" y="T7"/>
                  </a:cxn>
                  <a:cxn ang="0">
                    <a:pos x="T8" y="T9"/>
                  </a:cxn>
                </a:cxnLst>
                <a:rect l="0" t="0" r="r" b="b"/>
                <a:pathLst>
                  <a:path w="374" h="101">
                    <a:moveTo>
                      <a:pt x="374" y="101"/>
                    </a:moveTo>
                    <a:lnTo>
                      <a:pt x="320" y="61"/>
                    </a:lnTo>
                    <a:lnTo>
                      <a:pt x="171" y="66"/>
                    </a:lnTo>
                    <a:lnTo>
                      <a:pt x="203" y="0"/>
                    </a:lnTo>
                    <a:lnTo>
                      <a:pt x="0" y="7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8" name="Line 308">
                <a:extLst>
                  <a:ext uri="{FF2B5EF4-FFF2-40B4-BE49-F238E27FC236}">
                    <a16:creationId xmlns:a16="http://schemas.microsoft.com/office/drawing/2014/main" id="{E56B7363-B7DD-4ECC-97A1-A16E1A26488C}"/>
                  </a:ext>
                </a:extLst>
              </p:cNvPr>
              <p:cNvSpPr>
                <a:spLocks noChangeShapeType="1"/>
              </p:cNvSpPr>
              <p:nvPr/>
            </p:nvSpPr>
            <p:spPr bwMode="auto">
              <a:xfrm flipH="1" flipV="1">
                <a:off x="4766" y="3173"/>
                <a:ext cx="0" cy="28"/>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79" name="Freeform 309">
                <a:extLst>
                  <a:ext uri="{FF2B5EF4-FFF2-40B4-BE49-F238E27FC236}">
                    <a16:creationId xmlns:a16="http://schemas.microsoft.com/office/drawing/2014/main" id="{BC0CF2DD-DC8E-46B8-8BEB-EC31EEFBE536}"/>
                  </a:ext>
                </a:extLst>
              </p:cNvPr>
              <p:cNvSpPr>
                <a:spLocks/>
              </p:cNvSpPr>
              <p:nvPr/>
            </p:nvSpPr>
            <p:spPr bwMode="auto">
              <a:xfrm>
                <a:off x="3965" y="2199"/>
                <a:ext cx="92" cy="131"/>
              </a:xfrm>
              <a:custGeom>
                <a:avLst/>
                <a:gdLst>
                  <a:gd name="T0" fmla="*/ 0 w 278"/>
                  <a:gd name="T1" fmla="*/ 0 h 393"/>
                  <a:gd name="T2" fmla="*/ 26 w 278"/>
                  <a:gd name="T3" fmla="*/ 90 h 393"/>
                  <a:gd name="T4" fmla="*/ 109 w 278"/>
                  <a:gd name="T5" fmla="*/ 145 h 393"/>
                  <a:gd name="T6" fmla="*/ 195 w 278"/>
                  <a:gd name="T7" fmla="*/ 201 h 393"/>
                  <a:gd name="T8" fmla="*/ 278 w 278"/>
                  <a:gd name="T9" fmla="*/ 393 h 393"/>
                </a:gdLst>
                <a:ahLst/>
                <a:cxnLst>
                  <a:cxn ang="0">
                    <a:pos x="T0" y="T1"/>
                  </a:cxn>
                  <a:cxn ang="0">
                    <a:pos x="T2" y="T3"/>
                  </a:cxn>
                  <a:cxn ang="0">
                    <a:pos x="T4" y="T5"/>
                  </a:cxn>
                  <a:cxn ang="0">
                    <a:pos x="T6" y="T7"/>
                  </a:cxn>
                  <a:cxn ang="0">
                    <a:pos x="T8" y="T9"/>
                  </a:cxn>
                </a:cxnLst>
                <a:rect l="0" t="0" r="r" b="b"/>
                <a:pathLst>
                  <a:path w="278" h="393">
                    <a:moveTo>
                      <a:pt x="0" y="0"/>
                    </a:moveTo>
                    <a:lnTo>
                      <a:pt x="26" y="90"/>
                    </a:lnTo>
                    <a:lnTo>
                      <a:pt x="109" y="145"/>
                    </a:lnTo>
                    <a:lnTo>
                      <a:pt x="195" y="201"/>
                    </a:lnTo>
                    <a:lnTo>
                      <a:pt x="278" y="39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0" name="Freeform 310">
                <a:extLst>
                  <a:ext uri="{FF2B5EF4-FFF2-40B4-BE49-F238E27FC236}">
                    <a16:creationId xmlns:a16="http://schemas.microsoft.com/office/drawing/2014/main" id="{5FF3AE6C-EFF2-4DCB-A9F9-9B9DA4FA0868}"/>
                  </a:ext>
                </a:extLst>
              </p:cNvPr>
              <p:cNvSpPr>
                <a:spLocks/>
              </p:cNvSpPr>
              <p:nvPr/>
            </p:nvSpPr>
            <p:spPr bwMode="auto">
              <a:xfrm>
                <a:off x="4766" y="3201"/>
                <a:ext cx="70" cy="163"/>
              </a:xfrm>
              <a:custGeom>
                <a:avLst/>
                <a:gdLst>
                  <a:gd name="T0" fmla="*/ 106 w 210"/>
                  <a:gd name="T1" fmla="*/ 489 h 489"/>
                  <a:gd name="T2" fmla="*/ 210 w 210"/>
                  <a:gd name="T3" fmla="*/ 375 h 489"/>
                  <a:gd name="T4" fmla="*/ 64 w 210"/>
                  <a:gd name="T5" fmla="*/ 228 h 489"/>
                  <a:gd name="T6" fmla="*/ 60 w 210"/>
                  <a:gd name="T7" fmla="*/ 102 h 489"/>
                  <a:gd name="T8" fmla="*/ 0 w 210"/>
                  <a:gd name="T9" fmla="*/ 0 h 489"/>
                </a:gdLst>
                <a:ahLst/>
                <a:cxnLst>
                  <a:cxn ang="0">
                    <a:pos x="T0" y="T1"/>
                  </a:cxn>
                  <a:cxn ang="0">
                    <a:pos x="T2" y="T3"/>
                  </a:cxn>
                  <a:cxn ang="0">
                    <a:pos x="T4" y="T5"/>
                  </a:cxn>
                  <a:cxn ang="0">
                    <a:pos x="T6" y="T7"/>
                  </a:cxn>
                  <a:cxn ang="0">
                    <a:pos x="T8" y="T9"/>
                  </a:cxn>
                </a:cxnLst>
                <a:rect l="0" t="0" r="r" b="b"/>
                <a:pathLst>
                  <a:path w="210" h="489">
                    <a:moveTo>
                      <a:pt x="106" y="489"/>
                    </a:moveTo>
                    <a:lnTo>
                      <a:pt x="210" y="375"/>
                    </a:lnTo>
                    <a:lnTo>
                      <a:pt x="64" y="228"/>
                    </a:lnTo>
                    <a:lnTo>
                      <a:pt x="60" y="102"/>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1" name="Freeform 311">
                <a:extLst>
                  <a:ext uri="{FF2B5EF4-FFF2-40B4-BE49-F238E27FC236}">
                    <a16:creationId xmlns:a16="http://schemas.microsoft.com/office/drawing/2014/main" id="{45BDEDA9-17E4-4605-A4A9-044E482F86E9}"/>
                  </a:ext>
                </a:extLst>
              </p:cNvPr>
              <p:cNvSpPr>
                <a:spLocks/>
              </p:cNvSpPr>
              <p:nvPr/>
            </p:nvSpPr>
            <p:spPr bwMode="auto">
              <a:xfrm>
                <a:off x="4334" y="3118"/>
                <a:ext cx="210" cy="165"/>
              </a:xfrm>
              <a:custGeom>
                <a:avLst/>
                <a:gdLst>
                  <a:gd name="T0" fmla="*/ 630 w 630"/>
                  <a:gd name="T1" fmla="*/ 0 h 497"/>
                  <a:gd name="T2" fmla="*/ 604 w 630"/>
                  <a:gd name="T3" fmla="*/ 47 h 497"/>
                  <a:gd name="T4" fmla="*/ 521 w 630"/>
                  <a:gd name="T5" fmla="*/ 106 h 497"/>
                  <a:gd name="T6" fmla="*/ 612 w 630"/>
                  <a:gd name="T7" fmla="*/ 282 h 497"/>
                  <a:gd name="T8" fmla="*/ 585 w 630"/>
                  <a:gd name="T9" fmla="*/ 350 h 497"/>
                  <a:gd name="T10" fmla="*/ 616 w 630"/>
                  <a:gd name="T11" fmla="*/ 419 h 497"/>
                  <a:gd name="T12" fmla="*/ 472 w 630"/>
                  <a:gd name="T13" fmla="*/ 459 h 497"/>
                  <a:gd name="T14" fmla="*/ 272 w 630"/>
                  <a:gd name="T15" fmla="*/ 408 h 497"/>
                  <a:gd name="T16" fmla="*/ 268 w 630"/>
                  <a:gd name="T17" fmla="*/ 485 h 497"/>
                  <a:gd name="T18" fmla="*/ 180 w 630"/>
                  <a:gd name="T19" fmla="*/ 497 h 497"/>
                  <a:gd name="T20" fmla="*/ 0 w 630"/>
                  <a:gd name="T21" fmla="*/ 41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497">
                    <a:moveTo>
                      <a:pt x="630" y="0"/>
                    </a:moveTo>
                    <a:lnTo>
                      <a:pt x="604" y="47"/>
                    </a:lnTo>
                    <a:lnTo>
                      <a:pt x="521" y="106"/>
                    </a:lnTo>
                    <a:lnTo>
                      <a:pt x="612" y="282"/>
                    </a:lnTo>
                    <a:lnTo>
                      <a:pt x="585" y="350"/>
                    </a:lnTo>
                    <a:lnTo>
                      <a:pt x="616" y="419"/>
                    </a:lnTo>
                    <a:lnTo>
                      <a:pt x="472" y="459"/>
                    </a:lnTo>
                    <a:lnTo>
                      <a:pt x="272" y="408"/>
                    </a:lnTo>
                    <a:lnTo>
                      <a:pt x="268" y="485"/>
                    </a:lnTo>
                    <a:lnTo>
                      <a:pt x="180" y="497"/>
                    </a:lnTo>
                    <a:lnTo>
                      <a:pt x="0" y="41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2" name="Freeform 312">
                <a:extLst>
                  <a:ext uri="{FF2B5EF4-FFF2-40B4-BE49-F238E27FC236}">
                    <a16:creationId xmlns:a16="http://schemas.microsoft.com/office/drawing/2014/main" id="{48FDA5EC-DBCB-494A-9740-AE41AA8A4821}"/>
                  </a:ext>
                </a:extLst>
              </p:cNvPr>
              <p:cNvSpPr>
                <a:spLocks/>
              </p:cNvSpPr>
              <p:nvPr/>
            </p:nvSpPr>
            <p:spPr bwMode="auto">
              <a:xfrm>
                <a:off x="3188" y="2767"/>
                <a:ext cx="16" cy="41"/>
              </a:xfrm>
              <a:custGeom>
                <a:avLst/>
                <a:gdLst>
                  <a:gd name="T0" fmla="*/ 48 w 48"/>
                  <a:gd name="T1" fmla="*/ 0 h 124"/>
                  <a:gd name="T2" fmla="*/ 46 w 48"/>
                  <a:gd name="T3" fmla="*/ 10 h 124"/>
                  <a:gd name="T4" fmla="*/ 0 w 48"/>
                  <a:gd name="T5" fmla="*/ 124 h 124"/>
                </a:gdLst>
                <a:ahLst/>
                <a:cxnLst>
                  <a:cxn ang="0">
                    <a:pos x="T0" y="T1"/>
                  </a:cxn>
                  <a:cxn ang="0">
                    <a:pos x="T2" y="T3"/>
                  </a:cxn>
                  <a:cxn ang="0">
                    <a:pos x="T4" y="T5"/>
                  </a:cxn>
                </a:cxnLst>
                <a:rect l="0" t="0" r="r" b="b"/>
                <a:pathLst>
                  <a:path w="48" h="124">
                    <a:moveTo>
                      <a:pt x="48" y="0"/>
                    </a:moveTo>
                    <a:lnTo>
                      <a:pt x="46" y="10"/>
                    </a:lnTo>
                    <a:lnTo>
                      <a:pt x="0" y="124"/>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3" name="Freeform 313">
                <a:extLst>
                  <a:ext uri="{FF2B5EF4-FFF2-40B4-BE49-F238E27FC236}">
                    <a16:creationId xmlns:a16="http://schemas.microsoft.com/office/drawing/2014/main" id="{42BA76B8-0A97-4B4A-815C-9B0DBF696E4B}"/>
                  </a:ext>
                </a:extLst>
              </p:cNvPr>
              <p:cNvSpPr>
                <a:spLocks/>
              </p:cNvSpPr>
              <p:nvPr/>
            </p:nvSpPr>
            <p:spPr bwMode="auto">
              <a:xfrm>
                <a:off x="3204" y="2526"/>
                <a:ext cx="215" cy="241"/>
              </a:xfrm>
              <a:custGeom>
                <a:avLst/>
                <a:gdLst>
                  <a:gd name="T0" fmla="*/ 644 w 644"/>
                  <a:gd name="T1" fmla="*/ 0 h 723"/>
                  <a:gd name="T2" fmla="*/ 514 w 644"/>
                  <a:gd name="T3" fmla="*/ 141 h 723"/>
                  <a:gd name="T4" fmla="*/ 466 w 644"/>
                  <a:gd name="T5" fmla="*/ 263 h 723"/>
                  <a:gd name="T6" fmla="*/ 284 w 644"/>
                  <a:gd name="T7" fmla="*/ 397 h 723"/>
                  <a:gd name="T8" fmla="*/ 267 w 644"/>
                  <a:gd name="T9" fmla="*/ 529 h 723"/>
                  <a:gd name="T10" fmla="*/ 173 w 644"/>
                  <a:gd name="T11" fmla="*/ 661 h 723"/>
                  <a:gd name="T12" fmla="*/ 47 w 644"/>
                  <a:gd name="T13" fmla="*/ 677 h 723"/>
                  <a:gd name="T14" fmla="*/ 0 w 644"/>
                  <a:gd name="T15" fmla="*/ 723 h 7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4" h="723">
                    <a:moveTo>
                      <a:pt x="644" y="0"/>
                    </a:moveTo>
                    <a:lnTo>
                      <a:pt x="514" y="141"/>
                    </a:lnTo>
                    <a:lnTo>
                      <a:pt x="466" y="263"/>
                    </a:lnTo>
                    <a:lnTo>
                      <a:pt x="284" y="397"/>
                    </a:lnTo>
                    <a:lnTo>
                      <a:pt x="267" y="529"/>
                    </a:lnTo>
                    <a:lnTo>
                      <a:pt x="173" y="661"/>
                    </a:lnTo>
                    <a:lnTo>
                      <a:pt x="47" y="677"/>
                    </a:lnTo>
                    <a:lnTo>
                      <a:pt x="0" y="72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4" name="Freeform 314">
                <a:extLst>
                  <a:ext uri="{FF2B5EF4-FFF2-40B4-BE49-F238E27FC236}">
                    <a16:creationId xmlns:a16="http://schemas.microsoft.com/office/drawing/2014/main" id="{FAA31B3D-F29A-470E-BFD1-87E230489167}"/>
                  </a:ext>
                </a:extLst>
              </p:cNvPr>
              <p:cNvSpPr>
                <a:spLocks/>
              </p:cNvSpPr>
              <p:nvPr/>
            </p:nvSpPr>
            <p:spPr bwMode="auto">
              <a:xfrm>
                <a:off x="2966" y="2689"/>
                <a:ext cx="222" cy="119"/>
              </a:xfrm>
              <a:custGeom>
                <a:avLst/>
                <a:gdLst>
                  <a:gd name="T0" fmla="*/ 667 w 667"/>
                  <a:gd name="T1" fmla="*/ 358 h 358"/>
                  <a:gd name="T2" fmla="*/ 451 w 667"/>
                  <a:gd name="T3" fmla="*/ 335 h 358"/>
                  <a:gd name="T4" fmla="*/ 310 w 667"/>
                  <a:gd name="T5" fmla="*/ 236 h 358"/>
                  <a:gd name="T6" fmla="*/ 298 w 667"/>
                  <a:gd name="T7" fmla="*/ 104 h 358"/>
                  <a:gd name="T8" fmla="*/ 150 w 667"/>
                  <a:gd name="T9" fmla="*/ 64 h 358"/>
                  <a:gd name="T10" fmla="*/ 135 w 667"/>
                  <a:gd name="T11" fmla="*/ 0 h 358"/>
                  <a:gd name="T12" fmla="*/ 0 w 667"/>
                  <a:gd name="T13" fmla="*/ 18 h 358"/>
                </a:gdLst>
                <a:ahLst/>
                <a:cxnLst>
                  <a:cxn ang="0">
                    <a:pos x="T0" y="T1"/>
                  </a:cxn>
                  <a:cxn ang="0">
                    <a:pos x="T2" y="T3"/>
                  </a:cxn>
                  <a:cxn ang="0">
                    <a:pos x="T4" y="T5"/>
                  </a:cxn>
                  <a:cxn ang="0">
                    <a:pos x="T6" y="T7"/>
                  </a:cxn>
                  <a:cxn ang="0">
                    <a:pos x="T8" y="T9"/>
                  </a:cxn>
                  <a:cxn ang="0">
                    <a:pos x="T10" y="T11"/>
                  </a:cxn>
                  <a:cxn ang="0">
                    <a:pos x="T12" y="T13"/>
                  </a:cxn>
                </a:cxnLst>
                <a:rect l="0" t="0" r="r" b="b"/>
                <a:pathLst>
                  <a:path w="667" h="358">
                    <a:moveTo>
                      <a:pt x="667" y="358"/>
                    </a:moveTo>
                    <a:lnTo>
                      <a:pt x="451" y="335"/>
                    </a:lnTo>
                    <a:lnTo>
                      <a:pt x="310" y="236"/>
                    </a:lnTo>
                    <a:lnTo>
                      <a:pt x="298" y="104"/>
                    </a:lnTo>
                    <a:lnTo>
                      <a:pt x="150" y="64"/>
                    </a:lnTo>
                    <a:lnTo>
                      <a:pt x="135" y="0"/>
                    </a:lnTo>
                    <a:lnTo>
                      <a:pt x="0" y="1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5" name="Freeform 315">
                <a:extLst>
                  <a:ext uri="{FF2B5EF4-FFF2-40B4-BE49-F238E27FC236}">
                    <a16:creationId xmlns:a16="http://schemas.microsoft.com/office/drawing/2014/main" id="{ABD19AB9-62AF-43A5-B6DD-EBDD8058768A}"/>
                  </a:ext>
                </a:extLst>
              </p:cNvPr>
              <p:cNvSpPr>
                <a:spLocks/>
              </p:cNvSpPr>
              <p:nvPr/>
            </p:nvSpPr>
            <p:spPr bwMode="auto">
              <a:xfrm>
                <a:off x="3187" y="2804"/>
                <a:ext cx="110" cy="168"/>
              </a:xfrm>
              <a:custGeom>
                <a:avLst/>
                <a:gdLst>
                  <a:gd name="T0" fmla="*/ 328 w 328"/>
                  <a:gd name="T1" fmla="*/ 503 h 503"/>
                  <a:gd name="T2" fmla="*/ 305 w 328"/>
                  <a:gd name="T3" fmla="*/ 473 h 503"/>
                  <a:gd name="T4" fmla="*/ 327 w 328"/>
                  <a:gd name="T5" fmla="*/ 406 h 503"/>
                  <a:gd name="T6" fmla="*/ 273 w 328"/>
                  <a:gd name="T7" fmla="*/ 346 h 503"/>
                  <a:gd name="T8" fmla="*/ 225 w 328"/>
                  <a:gd name="T9" fmla="*/ 419 h 503"/>
                  <a:gd name="T10" fmla="*/ 0 w 328"/>
                  <a:gd name="T11" fmla="*/ 368 h 503"/>
                  <a:gd name="T12" fmla="*/ 47 w 328"/>
                  <a:gd name="T13" fmla="*/ 322 h 503"/>
                  <a:gd name="T14" fmla="*/ 51 w 328"/>
                  <a:gd name="T15" fmla="*/ 190 h 503"/>
                  <a:gd name="T16" fmla="*/ 116 w 328"/>
                  <a:gd name="T17" fmla="*/ 63 h 503"/>
                  <a:gd name="T18" fmla="*/ 89 w 328"/>
                  <a:gd name="T19" fmla="*/ 0 h 503"/>
                  <a:gd name="T20" fmla="*/ 2 w 328"/>
                  <a:gd name="T21" fmla="*/ 1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8" h="503">
                    <a:moveTo>
                      <a:pt x="328" y="503"/>
                    </a:moveTo>
                    <a:lnTo>
                      <a:pt x="305" y="473"/>
                    </a:lnTo>
                    <a:lnTo>
                      <a:pt x="327" y="406"/>
                    </a:lnTo>
                    <a:lnTo>
                      <a:pt x="273" y="346"/>
                    </a:lnTo>
                    <a:lnTo>
                      <a:pt x="225" y="419"/>
                    </a:lnTo>
                    <a:lnTo>
                      <a:pt x="0" y="368"/>
                    </a:lnTo>
                    <a:lnTo>
                      <a:pt x="47" y="322"/>
                    </a:lnTo>
                    <a:lnTo>
                      <a:pt x="51" y="190"/>
                    </a:lnTo>
                    <a:lnTo>
                      <a:pt x="116" y="63"/>
                    </a:lnTo>
                    <a:lnTo>
                      <a:pt x="89" y="0"/>
                    </a:lnTo>
                    <a:lnTo>
                      <a:pt x="2" y="1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6" name="Freeform 316">
                <a:extLst>
                  <a:ext uri="{FF2B5EF4-FFF2-40B4-BE49-F238E27FC236}">
                    <a16:creationId xmlns:a16="http://schemas.microsoft.com/office/drawing/2014/main" id="{39E15762-7900-416C-8469-34A9DE45E203}"/>
                  </a:ext>
                </a:extLst>
              </p:cNvPr>
              <p:cNvSpPr>
                <a:spLocks/>
              </p:cNvSpPr>
              <p:nvPr/>
            </p:nvSpPr>
            <p:spPr bwMode="auto">
              <a:xfrm>
                <a:off x="3667" y="2233"/>
                <a:ext cx="171" cy="306"/>
              </a:xfrm>
              <a:custGeom>
                <a:avLst/>
                <a:gdLst>
                  <a:gd name="T0" fmla="*/ 512 w 512"/>
                  <a:gd name="T1" fmla="*/ 920 h 920"/>
                  <a:gd name="T2" fmla="*/ 498 w 512"/>
                  <a:gd name="T3" fmla="*/ 783 h 920"/>
                  <a:gd name="T4" fmla="*/ 389 w 512"/>
                  <a:gd name="T5" fmla="*/ 715 h 920"/>
                  <a:gd name="T6" fmla="*/ 241 w 512"/>
                  <a:gd name="T7" fmla="*/ 704 h 920"/>
                  <a:gd name="T8" fmla="*/ 239 w 512"/>
                  <a:gd name="T9" fmla="*/ 638 h 920"/>
                  <a:gd name="T10" fmla="*/ 174 w 512"/>
                  <a:gd name="T11" fmla="*/ 604 h 920"/>
                  <a:gd name="T12" fmla="*/ 193 w 512"/>
                  <a:gd name="T13" fmla="*/ 526 h 920"/>
                  <a:gd name="T14" fmla="*/ 153 w 512"/>
                  <a:gd name="T15" fmla="*/ 407 h 920"/>
                  <a:gd name="T16" fmla="*/ 0 w 512"/>
                  <a:gd name="T17" fmla="*/ 182 h 920"/>
                  <a:gd name="T18" fmla="*/ 69 w 512"/>
                  <a:gd name="T19" fmla="*/ 60 h 920"/>
                  <a:gd name="T20" fmla="*/ 41 w 512"/>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920">
                    <a:moveTo>
                      <a:pt x="512" y="920"/>
                    </a:moveTo>
                    <a:lnTo>
                      <a:pt x="498" y="783"/>
                    </a:lnTo>
                    <a:lnTo>
                      <a:pt x="389" y="715"/>
                    </a:lnTo>
                    <a:lnTo>
                      <a:pt x="241" y="704"/>
                    </a:lnTo>
                    <a:lnTo>
                      <a:pt x="239" y="638"/>
                    </a:lnTo>
                    <a:lnTo>
                      <a:pt x="174" y="604"/>
                    </a:lnTo>
                    <a:lnTo>
                      <a:pt x="193" y="526"/>
                    </a:lnTo>
                    <a:lnTo>
                      <a:pt x="153" y="407"/>
                    </a:lnTo>
                    <a:lnTo>
                      <a:pt x="0" y="182"/>
                    </a:lnTo>
                    <a:lnTo>
                      <a:pt x="69" y="60"/>
                    </a:lnTo>
                    <a:lnTo>
                      <a:pt x="41"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7" name="Freeform 317">
                <a:extLst>
                  <a:ext uri="{FF2B5EF4-FFF2-40B4-BE49-F238E27FC236}">
                    <a16:creationId xmlns:a16="http://schemas.microsoft.com/office/drawing/2014/main" id="{65EDFC09-8BAD-41EA-BBC4-183DB07FB711}"/>
                  </a:ext>
                </a:extLst>
              </p:cNvPr>
              <p:cNvSpPr>
                <a:spLocks/>
              </p:cNvSpPr>
              <p:nvPr/>
            </p:nvSpPr>
            <p:spPr bwMode="auto">
              <a:xfrm>
                <a:off x="3622" y="2539"/>
                <a:ext cx="216" cy="118"/>
              </a:xfrm>
              <a:custGeom>
                <a:avLst/>
                <a:gdLst>
                  <a:gd name="T0" fmla="*/ 0 w 647"/>
                  <a:gd name="T1" fmla="*/ 352 h 352"/>
                  <a:gd name="T2" fmla="*/ 37 w 647"/>
                  <a:gd name="T3" fmla="*/ 291 h 352"/>
                  <a:gd name="T4" fmla="*/ 95 w 647"/>
                  <a:gd name="T5" fmla="*/ 318 h 352"/>
                  <a:gd name="T6" fmla="*/ 202 w 647"/>
                  <a:gd name="T7" fmla="*/ 226 h 352"/>
                  <a:gd name="T8" fmla="*/ 334 w 647"/>
                  <a:gd name="T9" fmla="*/ 197 h 352"/>
                  <a:gd name="T10" fmla="*/ 445 w 647"/>
                  <a:gd name="T11" fmla="*/ 90 h 352"/>
                  <a:gd name="T12" fmla="*/ 647 w 647"/>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647" h="352">
                    <a:moveTo>
                      <a:pt x="0" y="352"/>
                    </a:moveTo>
                    <a:lnTo>
                      <a:pt x="37" y="291"/>
                    </a:lnTo>
                    <a:lnTo>
                      <a:pt x="95" y="318"/>
                    </a:lnTo>
                    <a:lnTo>
                      <a:pt x="202" y="226"/>
                    </a:lnTo>
                    <a:lnTo>
                      <a:pt x="334" y="197"/>
                    </a:lnTo>
                    <a:lnTo>
                      <a:pt x="445" y="90"/>
                    </a:lnTo>
                    <a:lnTo>
                      <a:pt x="64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8" name="Freeform 318">
                <a:extLst>
                  <a:ext uri="{FF2B5EF4-FFF2-40B4-BE49-F238E27FC236}">
                    <a16:creationId xmlns:a16="http://schemas.microsoft.com/office/drawing/2014/main" id="{16CD3A35-7767-44D7-8E40-06CBFBD0EB09}"/>
                  </a:ext>
                </a:extLst>
              </p:cNvPr>
              <p:cNvSpPr>
                <a:spLocks/>
              </p:cNvSpPr>
              <p:nvPr/>
            </p:nvSpPr>
            <p:spPr bwMode="auto">
              <a:xfrm>
                <a:off x="3418" y="2332"/>
                <a:ext cx="103" cy="194"/>
              </a:xfrm>
              <a:custGeom>
                <a:avLst/>
                <a:gdLst>
                  <a:gd name="T0" fmla="*/ 203 w 308"/>
                  <a:gd name="T1" fmla="*/ 0 h 582"/>
                  <a:gd name="T2" fmla="*/ 199 w 308"/>
                  <a:gd name="T3" fmla="*/ 117 h 582"/>
                  <a:gd name="T4" fmla="*/ 308 w 308"/>
                  <a:gd name="T5" fmla="*/ 199 h 582"/>
                  <a:gd name="T6" fmla="*/ 293 w 308"/>
                  <a:gd name="T7" fmla="*/ 272 h 582"/>
                  <a:gd name="T8" fmla="*/ 233 w 308"/>
                  <a:gd name="T9" fmla="*/ 297 h 582"/>
                  <a:gd name="T10" fmla="*/ 141 w 308"/>
                  <a:gd name="T11" fmla="*/ 481 h 582"/>
                  <a:gd name="T12" fmla="*/ 78 w 308"/>
                  <a:gd name="T13" fmla="*/ 494 h 582"/>
                  <a:gd name="T14" fmla="*/ 0 w 308"/>
                  <a:gd name="T15" fmla="*/ 582 h 582"/>
                  <a:gd name="T16" fmla="*/ 1 w 308"/>
                  <a:gd name="T17"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582">
                    <a:moveTo>
                      <a:pt x="203" y="0"/>
                    </a:moveTo>
                    <a:lnTo>
                      <a:pt x="199" y="117"/>
                    </a:lnTo>
                    <a:lnTo>
                      <a:pt x="308" y="199"/>
                    </a:lnTo>
                    <a:lnTo>
                      <a:pt x="293" y="272"/>
                    </a:lnTo>
                    <a:lnTo>
                      <a:pt x="233" y="297"/>
                    </a:lnTo>
                    <a:lnTo>
                      <a:pt x="141" y="481"/>
                    </a:lnTo>
                    <a:lnTo>
                      <a:pt x="78" y="494"/>
                    </a:lnTo>
                    <a:lnTo>
                      <a:pt x="0" y="582"/>
                    </a:lnTo>
                    <a:lnTo>
                      <a:pt x="1" y="58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89" name="Freeform 319">
                <a:extLst>
                  <a:ext uri="{FF2B5EF4-FFF2-40B4-BE49-F238E27FC236}">
                    <a16:creationId xmlns:a16="http://schemas.microsoft.com/office/drawing/2014/main" id="{DC84A168-4A6B-48E5-AD20-E857CC856113}"/>
                  </a:ext>
                </a:extLst>
              </p:cNvPr>
              <p:cNvSpPr>
                <a:spLocks/>
              </p:cNvSpPr>
              <p:nvPr/>
            </p:nvSpPr>
            <p:spPr bwMode="auto">
              <a:xfrm>
                <a:off x="3281" y="2327"/>
                <a:ext cx="205" cy="38"/>
              </a:xfrm>
              <a:custGeom>
                <a:avLst/>
                <a:gdLst>
                  <a:gd name="T0" fmla="*/ 616 w 616"/>
                  <a:gd name="T1" fmla="*/ 15 h 114"/>
                  <a:gd name="T2" fmla="*/ 507 w 616"/>
                  <a:gd name="T3" fmla="*/ 0 h 114"/>
                  <a:gd name="T4" fmla="*/ 476 w 616"/>
                  <a:gd name="T5" fmla="*/ 57 h 114"/>
                  <a:gd name="T6" fmla="*/ 390 w 616"/>
                  <a:gd name="T7" fmla="*/ 89 h 114"/>
                  <a:gd name="T8" fmla="*/ 294 w 616"/>
                  <a:gd name="T9" fmla="*/ 0 h 114"/>
                  <a:gd name="T10" fmla="*/ 244 w 616"/>
                  <a:gd name="T11" fmla="*/ 41 h 114"/>
                  <a:gd name="T12" fmla="*/ 277 w 616"/>
                  <a:gd name="T13" fmla="*/ 97 h 114"/>
                  <a:gd name="T14" fmla="*/ 209 w 616"/>
                  <a:gd name="T15" fmla="*/ 114 h 114"/>
                  <a:gd name="T16" fmla="*/ 0 w 616"/>
                  <a:gd name="T17" fmla="*/ 4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14">
                    <a:moveTo>
                      <a:pt x="616" y="15"/>
                    </a:moveTo>
                    <a:lnTo>
                      <a:pt x="507" y="0"/>
                    </a:lnTo>
                    <a:lnTo>
                      <a:pt x="476" y="57"/>
                    </a:lnTo>
                    <a:lnTo>
                      <a:pt x="390" y="89"/>
                    </a:lnTo>
                    <a:lnTo>
                      <a:pt x="294" y="0"/>
                    </a:lnTo>
                    <a:lnTo>
                      <a:pt x="244" y="41"/>
                    </a:lnTo>
                    <a:lnTo>
                      <a:pt x="277" y="97"/>
                    </a:lnTo>
                    <a:lnTo>
                      <a:pt x="209" y="114"/>
                    </a:lnTo>
                    <a:lnTo>
                      <a:pt x="0" y="4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0" name="Freeform 320">
                <a:extLst>
                  <a:ext uri="{FF2B5EF4-FFF2-40B4-BE49-F238E27FC236}">
                    <a16:creationId xmlns:a16="http://schemas.microsoft.com/office/drawing/2014/main" id="{7200BDDC-5D63-4117-8DC2-A24E9B7A6DA2}"/>
                  </a:ext>
                </a:extLst>
              </p:cNvPr>
              <p:cNvSpPr>
                <a:spLocks/>
              </p:cNvSpPr>
              <p:nvPr/>
            </p:nvSpPr>
            <p:spPr bwMode="auto">
              <a:xfrm>
                <a:off x="3419" y="2526"/>
                <a:ext cx="203" cy="131"/>
              </a:xfrm>
              <a:custGeom>
                <a:avLst/>
                <a:gdLst>
                  <a:gd name="T0" fmla="*/ 610 w 610"/>
                  <a:gd name="T1" fmla="*/ 392 h 392"/>
                  <a:gd name="T2" fmla="*/ 478 w 610"/>
                  <a:gd name="T3" fmla="*/ 343 h 392"/>
                  <a:gd name="T4" fmla="*/ 524 w 610"/>
                  <a:gd name="T5" fmla="*/ 280 h 392"/>
                  <a:gd name="T6" fmla="*/ 360 w 610"/>
                  <a:gd name="T7" fmla="*/ 151 h 392"/>
                  <a:gd name="T8" fmla="*/ 141 w 610"/>
                  <a:gd name="T9" fmla="*/ 176 h 392"/>
                  <a:gd name="T10" fmla="*/ 143 w 610"/>
                  <a:gd name="T11" fmla="*/ 68 h 392"/>
                  <a:gd name="T12" fmla="*/ 0 w 610"/>
                  <a:gd name="T13" fmla="*/ 0 h 392"/>
                </a:gdLst>
                <a:ahLst/>
                <a:cxnLst>
                  <a:cxn ang="0">
                    <a:pos x="T0" y="T1"/>
                  </a:cxn>
                  <a:cxn ang="0">
                    <a:pos x="T2" y="T3"/>
                  </a:cxn>
                  <a:cxn ang="0">
                    <a:pos x="T4" y="T5"/>
                  </a:cxn>
                  <a:cxn ang="0">
                    <a:pos x="T6" y="T7"/>
                  </a:cxn>
                  <a:cxn ang="0">
                    <a:pos x="T8" y="T9"/>
                  </a:cxn>
                  <a:cxn ang="0">
                    <a:pos x="T10" y="T11"/>
                  </a:cxn>
                  <a:cxn ang="0">
                    <a:pos x="T12" y="T13"/>
                  </a:cxn>
                </a:cxnLst>
                <a:rect l="0" t="0" r="r" b="b"/>
                <a:pathLst>
                  <a:path w="610" h="392">
                    <a:moveTo>
                      <a:pt x="610" y="392"/>
                    </a:moveTo>
                    <a:lnTo>
                      <a:pt x="478" y="343"/>
                    </a:lnTo>
                    <a:lnTo>
                      <a:pt x="524" y="280"/>
                    </a:lnTo>
                    <a:lnTo>
                      <a:pt x="360" y="151"/>
                    </a:lnTo>
                    <a:lnTo>
                      <a:pt x="141" y="176"/>
                    </a:lnTo>
                    <a:lnTo>
                      <a:pt x="143" y="68"/>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1" name="Freeform 321">
                <a:extLst>
                  <a:ext uri="{FF2B5EF4-FFF2-40B4-BE49-F238E27FC236}">
                    <a16:creationId xmlns:a16="http://schemas.microsoft.com/office/drawing/2014/main" id="{B4BEC59C-A2FE-4013-9E72-211406A12880}"/>
                  </a:ext>
                </a:extLst>
              </p:cNvPr>
              <p:cNvSpPr>
                <a:spLocks/>
              </p:cNvSpPr>
              <p:nvPr/>
            </p:nvSpPr>
            <p:spPr bwMode="auto">
              <a:xfrm>
                <a:off x="3142" y="2971"/>
                <a:ext cx="155" cy="249"/>
              </a:xfrm>
              <a:custGeom>
                <a:avLst/>
                <a:gdLst>
                  <a:gd name="T0" fmla="*/ 0 w 465"/>
                  <a:gd name="T1" fmla="*/ 748 h 748"/>
                  <a:gd name="T2" fmla="*/ 103 w 465"/>
                  <a:gd name="T3" fmla="*/ 656 h 748"/>
                  <a:gd name="T4" fmla="*/ 69 w 465"/>
                  <a:gd name="T5" fmla="*/ 600 h 748"/>
                  <a:gd name="T6" fmla="*/ 138 w 465"/>
                  <a:gd name="T7" fmla="*/ 547 h 748"/>
                  <a:gd name="T8" fmla="*/ 150 w 465"/>
                  <a:gd name="T9" fmla="*/ 342 h 748"/>
                  <a:gd name="T10" fmla="*/ 347 w 465"/>
                  <a:gd name="T11" fmla="*/ 143 h 748"/>
                  <a:gd name="T12" fmla="*/ 279 w 465"/>
                  <a:gd name="T13" fmla="*/ 112 h 748"/>
                  <a:gd name="T14" fmla="*/ 304 w 465"/>
                  <a:gd name="T15" fmla="*/ 38 h 748"/>
                  <a:gd name="T16" fmla="*/ 368 w 465"/>
                  <a:gd name="T17" fmla="*/ 57 h 748"/>
                  <a:gd name="T18" fmla="*/ 394 w 465"/>
                  <a:gd name="T19" fmla="*/ 0 h 748"/>
                  <a:gd name="T20" fmla="*/ 465 w 465"/>
                  <a:gd name="T21" fmla="*/ 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748">
                    <a:moveTo>
                      <a:pt x="0" y="748"/>
                    </a:moveTo>
                    <a:lnTo>
                      <a:pt x="103" y="656"/>
                    </a:lnTo>
                    <a:lnTo>
                      <a:pt x="69" y="600"/>
                    </a:lnTo>
                    <a:lnTo>
                      <a:pt x="138" y="547"/>
                    </a:lnTo>
                    <a:lnTo>
                      <a:pt x="150" y="342"/>
                    </a:lnTo>
                    <a:lnTo>
                      <a:pt x="347" y="143"/>
                    </a:lnTo>
                    <a:lnTo>
                      <a:pt x="279" y="112"/>
                    </a:lnTo>
                    <a:lnTo>
                      <a:pt x="304" y="38"/>
                    </a:lnTo>
                    <a:lnTo>
                      <a:pt x="368" y="57"/>
                    </a:lnTo>
                    <a:lnTo>
                      <a:pt x="394" y="0"/>
                    </a:lnTo>
                    <a:lnTo>
                      <a:pt x="465" y="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2" name="Freeform 322">
                <a:extLst>
                  <a:ext uri="{FF2B5EF4-FFF2-40B4-BE49-F238E27FC236}">
                    <a16:creationId xmlns:a16="http://schemas.microsoft.com/office/drawing/2014/main" id="{77139E51-08ED-4DFD-A38C-25725C822FDC}"/>
                  </a:ext>
                </a:extLst>
              </p:cNvPr>
              <p:cNvSpPr>
                <a:spLocks/>
              </p:cNvSpPr>
              <p:nvPr/>
            </p:nvSpPr>
            <p:spPr bwMode="auto">
              <a:xfrm>
                <a:off x="3614" y="2657"/>
                <a:ext cx="71" cy="201"/>
              </a:xfrm>
              <a:custGeom>
                <a:avLst/>
                <a:gdLst>
                  <a:gd name="T0" fmla="*/ 213 w 213"/>
                  <a:gd name="T1" fmla="*/ 604 h 604"/>
                  <a:gd name="T2" fmla="*/ 132 w 213"/>
                  <a:gd name="T3" fmla="*/ 443 h 604"/>
                  <a:gd name="T4" fmla="*/ 58 w 213"/>
                  <a:gd name="T5" fmla="*/ 427 h 604"/>
                  <a:gd name="T6" fmla="*/ 53 w 213"/>
                  <a:gd name="T7" fmla="*/ 358 h 604"/>
                  <a:gd name="T8" fmla="*/ 0 w 213"/>
                  <a:gd name="T9" fmla="*/ 324 h 604"/>
                  <a:gd name="T10" fmla="*/ 46 w 213"/>
                  <a:gd name="T11" fmla="*/ 283 h 604"/>
                  <a:gd name="T12" fmla="*/ 7 w 213"/>
                  <a:gd name="T13" fmla="*/ 215 h 604"/>
                  <a:gd name="T14" fmla="*/ 90 w 213"/>
                  <a:gd name="T15" fmla="*/ 109 h 604"/>
                  <a:gd name="T16" fmla="*/ 24 w 213"/>
                  <a:gd name="T17"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604">
                    <a:moveTo>
                      <a:pt x="213" y="604"/>
                    </a:moveTo>
                    <a:lnTo>
                      <a:pt x="132" y="443"/>
                    </a:lnTo>
                    <a:lnTo>
                      <a:pt x="58" y="427"/>
                    </a:lnTo>
                    <a:lnTo>
                      <a:pt x="53" y="358"/>
                    </a:lnTo>
                    <a:lnTo>
                      <a:pt x="0" y="324"/>
                    </a:lnTo>
                    <a:lnTo>
                      <a:pt x="46" y="283"/>
                    </a:lnTo>
                    <a:lnTo>
                      <a:pt x="7" y="215"/>
                    </a:lnTo>
                    <a:lnTo>
                      <a:pt x="90" y="109"/>
                    </a:lnTo>
                    <a:lnTo>
                      <a:pt x="24"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3" name="Freeform 323">
                <a:extLst>
                  <a:ext uri="{FF2B5EF4-FFF2-40B4-BE49-F238E27FC236}">
                    <a16:creationId xmlns:a16="http://schemas.microsoft.com/office/drawing/2014/main" id="{F21FE6FD-CCC9-4E13-AA14-C5966DB7C331}"/>
                  </a:ext>
                </a:extLst>
              </p:cNvPr>
              <p:cNvSpPr>
                <a:spLocks/>
              </p:cNvSpPr>
              <p:nvPr/>
            </p:nvSpPr>
            <p:spPr bwMode="auto">
              <a:xfrm>
                <a:off x="3557" y="2858"/>
                <a:ext cx="128" cy="206"/>
              </a:xfrm>
              <a:custGeom>
                <a:avLst/>
                <a:gdLst>
                  <a:gd name="T0" fmla="*/ 384 w 384"/>
                  <a:gd name="T1" fmla="*/ 0 h 619"/>
                  <a:gd name="T2" fmla="*/ 368 w 384"/>
                  <a:gd name="T3" fmla="*/ 115 h 619"/>
                  <a:gd name="T4" fmla="*/ 336 w 384"/>
                  <a:gd name="T5" fmla="*/ 238 h 619"/>
                  <a:gd name="T6" fmla="*/ 232 w 384"/>
                  <a:gd name="T7" fmla="*/ 311 h 619"/>
                  <a:gd name="T8" fmla="*/ 246 w 384"/>
                  <a:gd name="T9" fmla="*/ 393 h 619"/>
                  <a:gd name="T10" fmla="*/ 107 w 384"/>
                  <a:gd name="T11" fmla="*/ 472 h 619"/>
                  <a:gd name="T12" fmla="*/ 0 w 384"/>
                  <a:gd name="T13" fmla="*/ 619 h 619"/>
                </a:gdLst>
                <a:ahLst/>
                <a:cxnLst>
                  <a:cxn ang="0">
                    <a:pos x="T0" y="T1"/>
                  </a:cxn>
                  <a:cxn ang="0">
                    <a:pos x="T2" y="T3"/>
                  </a:cxn>
                  <a:cxn ang="0">
                    <a:pos x="T4" y="T5"/>
                  </a:cxn>
                  <a:cxn ang="0">
                    <a:pos x="T6" y="T7"/>
                  </a:cxn>
                  <a:cxn ang="0">
                    <a:pos x="T8" y="T9"/>
                  </a:cxn>
                  <a:cxn ang="0">
                    <a:pos x="T10" y="T11"/>
                  </a:cxn>
                  <a:cxn ang="0">
                    <a:pos x="T12" y="T13"/>
                  </a:cxn>
                </a:cxnLst>
                <a:rect l="0" t="0" r="r" b="b"/>
                <a:pathLst>
                  <a:path w="384" h="619">
                    <a:moveTo>
                      <a:pt x="384" y="0"/>
                    </a:moveTo>
                    <a:lnTo>
                      <a:pt x="368" y="115"/>
                    </a:lnTo>
                    <a:lnTo>
                      <a:pt x="336" y="238"/>
                    </a:lnTo>
                    <a:lnTo>
                      <a:pt x="232" y="311"/>
                    </a:lnTo>
                    <a:lnTo>
                      <a:pt x="246" y="393"/>
                    </a:lnTo>
                    <a:lnTo>
                      <a:pt x="107" y="472"/>
                    </a:lnTo>
                    <a:lnTo>
                      <a:pt x="0" y="61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4" name="Freeform 324">
                <a:extLst>
                  <a:ext uri="{FF2B5EF4-FFF2-40B4-BE49-F238E27FC236}">
                    <a16:creationId xmlns:a16="http://schemas.microsoft.com/office/drawing/2014/main" id="{08D5C7DE-FF2D-43EE-B148-325303956F68}"/>
                  </a:ext>
                </a:extLst>
              </p:cNvPr>
              <p:cNvSpPr>
                <a:spLocks/>
              </p:cNvSpPr>
              <p:nvPr/>
            </p:nvSpPr>
            <p:spPr bwMode="auto">
              <a:xfrm>
                <a:off x="3685" y="2852"/>
                <a:ext cx="205" cy="47"/>
              </a:xfrm>
              <a:custGeom>
                <a:avLst/>
                <a:gdLst>
                  <a:gd name="T0" fmla="*/ 616 w 616"/>
                  <a:gd name="T1" fmla="*/ 81 h 139"/>
                  <a:gd name="T2" fmla="*/ 461 w 616"/>
                  <a:gd name="T3" fmla="*/ 78 h 139"/>
                  <a:gd name="T4" fmla="*/ 340 w 616"/>
                  <a:gd name="T5" fmla="*/ 139 h 139"/>
                  <a:gd name="T6" fmla="*/ 185 w 616"/>
                  <a:gd name="T7" fmla="*/ 0 h 139"/>
                  <a:gd name="T8" fmla="*/ 0 w 616"/>
                  <a:gd name="T9" fmla="*/ 17 h 139"/>
                </a:gdLst>
                <a:ahLst/>
                <a:cxnLst>
                  <a:cxn ang="0">
                    <a:pos x="T0" y="T1"/>
                  </a:cxn>
                  <a:cxn ang="0">
                    <a:pos x="T2" y="T3"/>
                  </a:cxn>
                  <a:cxn ang="0">
                    <a:pos x="T4" y="T5"/>
                  </a:cxn>
                  <a:cxn ang="0">
                    <a:pos x="T6" y="T7"/>
                  </a:cxn>
                  <a:cxn ang="0">
                    <a:pos x="T8" y="T9"/>
                  </a:cxn>
                </a:cxnLst>
                <a:rect l="0" t="0" r="r" b="b"/>
                <a:pathLst>
                  <a:path w="616" h="139">
                    <a:moveTo>
                      <a:pt x="616" y="81"/>
                    </a:moveTo>
                    <a:lnTo>
                      <a:pt x="461" y="78"/>
                    </a:lnTo>
                    <a:lnTo>
                      <a:pt x="340" y="139"/>
                    </a:lnTo>
                    <a:lnTo>
                      <a:pt x="185" y="0"/>
                    </a:lnTo>
                    <a:lnTo>
                      <a:pt x="0" y="1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5" name="Freeform 325">
                <a:extLst>
                  <a:ext uri="{FF2B5EF4-FFF2-40B4-BE49-F238E27FC236}">
                    <a16:creationId xmlns:a16="http://schemas.microsoft.com/office/drawing/2014/main" id="{16E3D618-7058-4DF1-81C7-F7B85BBBF933}"/>
                  </a:ext>
                </a:extLst>
              </p:cNvPr>
              <p:cNvSpPr>
                <a:spLocks/>
              </p:cNvSpPr>
              <p:nvPr/>
            </p:nvSpPr>
            <p:spPr bwMode="auto">
              <a:xfrm>
                <a:off x="3604" y="2214"/>
                <a:ext cx="77" cy="19"/>
              </a:xfrm>
              <a:custGeom>
                <a:avLst/>
                <a:gdLst>
                  <a:gd name="T0" fmla="*/ 0 w 231"/>
                  <a:gd name="T1" fmla="*/ 0 h 57"/>
                  <a:gd name="T2" fmla="*/ 60 w 231"/>
                  <a:gd name="T3" fmla="*/ 25 h 57"/>
                  <a:gd name="T4" fmla="*/ 193 w 231"/>
                  <a:gd name="T5" fmla="*/ 1 h 57"/>
                  <a:gd name="T6" fmla="*/ 231 w 231"/>
                  <a:gd name="T7" fmla="*/ 57 h 57"/>
                </a:gdLst>
                <a:ahLst/>
                <a:cxnLst>
                  <a:cxn ang="0">
                    <a:pos x="T0" y="T1"/>
                  </a:cxn>
                  <a:cxn ang="0">
                    <a:pos x="T2" y="T3"/>
                  </a:cxn>
                  <a:cxn ang="0">
                    <a:pos x="T4" y="T5"/>
                  </a:cxn>
                  <a:cxn ang="0">
                    <a:pos x="T6" y="T7"/>
                  </a:cxn>
                </a:cxnLst>
                <a:rect l="0" t="0" r="r" b="b"/>
                <a:pathLst>
                  <a:path w="231" h="57">
                    <a:moveTo>
                      <a:pt x="0" y="0"/>
                    </a:moveTo>
                    <a:lnTo>
                      <a:pt x="60" y="25"/>
                    </a:lnTo>
                    <a:lnTo>
                      <a:pt x="193" y="1"/>
                    </a:lnTo>
                    <a:lnTo>
                      <a:pt x="231" y="5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6" name="Freeform 326">
                <a:extLst>
                  <a:ext uri="{FF2B5EF4-FFF2-40B4-BE49-F238E27FC236}">
                    <a16:creationId xmlns:a16="http://schemas.microsoft.com/office/drawing/2014/main" id="{3087CB0B-052C-47A4-B959-ACF4FBC29634}"/>
                  </a:ext>
                </a:extLst>
              </p:cNvPr>
              <p:cNvSpPr>
                <a:spLocks/>
              </p:cNvSpPr>
              <p:nvPr/>
            </p:nvSpPr>
            <p:spPr bwMode="auto">
              <a:xfrm>
                <a:off x="3822" y="3050"/>
                <a:ext cx="117" cy="130"/>
              </a:xfrm>
              <a:custGeom>
                <a:avLst/>
                <a:gdLst>
                  <a:gd name="T0" fmla="*/ 19 w 352"/>
                  <a:gd name="T1" fmla="*/ 390 h 390"/>
                  <a:gd name="T2" fmla="*/ 0 w 352"/>
                  <a:gd name="T3" fmla="*/ 181 h 390"/>
                  <a:gd name="T4" fmla="*/ 176 w 352"/>
                  <a:gd name="T5" fmla="*/ 66 h 390"/>
                  <a:gd name="T6" fmla="*/ 312 w 352"/>
                  <a:gd name="T7" fmla="*/ 35 h 390"/>
                  <a:gd name="T8" fmla="*/ 351 w 352"/>
                  <a:gd name="T9" fmla="*/ 0 h 390"/>
                  <a:gd name="T10" fmla="*/ 352 w 352"/>
                  <a:gd name="T11" fmla="*/ 0 h 390"/>
                </a:gdLst>
                <a:ahLst/>
                <a:cxnLst>
                  <a:cxn ang="0">
                    <a:pos x="T0" y="T1"/>
                  </a:cxn>
                  <a:cxn ang="0">
                    <a:pos x="T2" y="T3"/>
                  </a:cxn>
                  <a:cxn ang="0">
                    <a:pos x="T4" y="T5"/>
                  </a:cxn>
                  <a:cxn ang="0">
                    <a:pos x="T6" y="T7"/>
                  </a:cxn>
                  <a:cxn ang="0">
                    <a:pos x="T8" y="T9"/>
                  </a:cxn>
                  <a:cxn ang="0">
                    <a:pos x="T10" y="T11"/>
                  </a:cxn>
                </a:cxnLst>
                <a:rect l="0" t="0" r="r" b="b"/>
                <a:pathLst>
                  <a:path w="352" h="390">
                    <a:moveTo>
                      <a:pt x="19" y="390"/>
                    </a:moveTo>
                    <a:lnTo>
                      <a:pt x="0" y="181"/>
                    </a:lnTo>
                    <a:lnTo>
                      <a:pt x="176" y="66"/>
                    </a:lnTo>
                    <a:lnTo>
                      <a:pt x="312" y="35"/>
                    </a:lnTo>
                    <a:lnTo>
                      <a:pt x="351" y="0"/>
                    </a:lnTo>
                    <a:lnTo>
                      <a:pt x="352"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7" name="Freeform 327">
                <a:extLst>
                  <a:ext uri="{FF2B5EF4-FFF2-40B4-BE49-F238E27FC236}">
                    <a16:creationId xmlns:a16="http://schemas.microsoft.com/office/drawing/2014/main" id="{2AAB7DDE-14A1-447A-ADE3-81F10A70849B}"/>
                  </a:ext>
                </a:extLst>
              </p:cNvPr>
              <p:cNvSpPr>
                <a:spLocks/>
              </p:cNvSpPr>
              <p:nvPr/>
            </p:nvSpPr>
            <p:spPr bwMode="auto">
              <a:xfrm>
                <a:off x="3551" y="3155"/>
                <a:ext cx="277" cy="74"/>
              </a:xfrm>
              <a:custGeom>
                <a:avLst/>
                <a:gdLst>
                  <a:gd name="T0" fmla="*/ 0 w 830"/>
                  <a:gd name="T1" fmla="*/ 11 h 224"/>
                  <a:gd name="T2" fmla="*/ 71 w 830"/>
                  <a:gd name="T3" fmla="*/ 0 h 224"/>
                  <a:gd name="T4" fmla="*/ 23 w 830"/>
                  <a:gd name="T5" fmla="*/ 53 h 224"/>
                  <a:gd name="T6" fmla="*/ 126 w 830"/>
                  <a:gd name="T7" fmla="*/ 143 h 224"/>
                  <a:gd name="T8" fmla="*/ 188 w 830"/>
                  <a:gd name="T9" fmla="*/ 168 h 224"/>
                  <a:gd name="T10" fmla="*/ 243 w 830"/>
                  <a:gd name="T11" fmla="*/ 133 h 224"/>
                  <a:gd name="T12" fmla="*/ 255 w 830"/>
                  <a:gd name="T13" fmla="*/ 224 h 224"/>
                  <a:gd name="T14" fmla="*/ 455 w 830"/>
                  <a:gd name="T15" fmla="*/ 168 h 224"/>
                  <a:gd name="T16" fmla="*/ 516 w 830"/>
                  <a:gd name="T17" fmla="*/ 219 h 224"/>
                  <a:gd name="T18" fmla="*/ 688 w 830"/>
                  <a:gd name="T19" fmla="*/ 93 h 224"/>
                  <a:gd name="T20" fmla="*/ 830 w 830"/>
                  <a:gd name="T21" fmla="*/ 7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0" h="224">
                    <a:moveTo>
                      <a:pt x="0" y="11"/>
                    </a:moveTo>
                    <a:lnTo>
                      <a:pt x="71" y="0"/>
                    </a:lnTo>
                    <a:lnTo>
                      <a:pt x="23" y="53"/>
                    </a:lnTo>
                    <a:lnTo>
                      <a:pt x="126" y="143"/>
                    </a:lnTo>
                    <a:lnTo>
                      <a:pt x="188" y="168"/>
                    </a:lnTo>
                    <a:lnTo>
                      <a:pt x="243" y="133"/>
                    </a:lnTo>
                    <a:lnTo>
                      <a:pt x="255" y="224"/>
                    </a:lnTo>
                    <a:lnTo>
                      <a:pt x="455" y="168"/>
                    </a:lnTo>
                    <a:lnTo>
                      <a:pt x="516" y="219"/>
                    </a:lnTo>
                    <a:lnTo>
                      <a:pt x="688" y="93"/>
                    </a:lnTo>
                    <a:lnTo>
                      <a:pt x="830" y="7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8" name="Freeform 328">
                <a:extLst>
                  <a:ext uri="{FF2B5EF4-FFF2-40B4-BE49-F238E27FC236}">
                    <a16:creationId xmlns:a16="http://schemas.microsoft.com/office/drawing/2014/main" id="{9CF9BC2F-DC7C-4D9B-97C3-DBCEDB16A071}"/>
                  </a:ext>
                </a:extLst>
              </p:cNvPr>
              <p:cNvSpPr>
                <a:spLocks/>
              </p:cNvSpPr>
              <p:nvPr/>
            </p:nvSpPr>
            <p:spPr bwMode="auto">
              <a:xfrm>
                <a:off x="3825" y="3180"/>
                <a:ext cx="39" cy="89"/>
              </a:xfrm>
              <a:custGeom>
                <a:avLst/>
                <a:gdLst>
                  <a:gd name="T0" fmla="*/ 117 w 117"/>
                  <a:gd name="T1" fmla="*/ 268 h 268"/>
                  <a:gd name="T2" fmla="*/ 17 w 117"/>
                  <a:gd name="T3" fmla="*/ 187 h 268"/>
                  <a:gd name="T4" fmla="*/ 70 w 117"/>
                  <a:gd name="T5" fmla="*/ 132 h 268"/>
                  <a:gd name="T6" fmla="*/ 0 w 117"/>
                  <a:gd name="T7" fmla="*/ 67 h 268"/>
                  <a:gd name="T8" fmla="*/ 9 w 117"/>
                  <a:gd name="T9" fmla="*/ 0 h 268"/>
                  <a:gd name="T10" fmla="*/ 8 w 117"/>
                  <a:gd name="T11" fmla="*/ 0 h 268"/>
                </a:gdLst>
                <a:ahLst/>
                <a:cxnLst>
                  <a:cxn ang="0">
                    <a:pos x="T0" y="T1"/>
                  </a:cxn>
                  <a:cxn ang="0">
                    <a:pos x="T2" y="T3"/>
                  </a:cxn>
                  <a:cxn ang="0">
                    <a:pos x="T4" y="T5"/>
                  </a:cxn>
                  <a:cxn ang="0">
                    <a:pos x="T6" y="T7"/>
                  </a:cxn>
                  <a:cxn ang="0">
                    <a:pos x="T8" y="T9"/>
                  </a:cxn>
                  <a:cxn ang="0">
                    <a:pos x="T10" y="T11"/>
                  </a:cxn>
                </a:cxnLst>
                <a:rect l="0" t="0" r="r" b="b"/>
                <a:pathLst>
                  <a:path w="117" h="268">
                    <a:moveTo>
                      <a:pt x="117" y="268"/>
                    </a:moveTo>
                    <a:lnTo>
                      <a:pt x="17" y="187"/>
                    </a:lnTo>
                    <a:lnTo>
                      <a:pt x="70" y="132"/>
                    </a:lnTo>
                    <a:lnTo>
                      <a:pt x="0" y="67"/>
                    </a:lnTo>
                    <a:lnTo>
                      <a:pt x="9" y="0"/>
                    </a:lnTo>
                    <a:lnTo>
                      <a:pt x="8"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899" name="Freeform 329">
                <a:extLst>
                  <a:ext uri="{FF2B5EF4-FFF2-40B4-BE49-F238E27FC236}">
                    <a16:creationId xmlns:a16="http://schemas.microsoft.com/office/drawing/2014/main" id="{3113EF29-CABD-4059-88B6-8282B8897842}"/>
                  </a:ext>
                </a:extLst>
              </p:cNvPr>
              <p:cNvSpPr>
                <a:spLocks/>
              </p:cNvSpPr>
              <p:nvPr/>
            </p:nvSpPr>
            <p:spPr bwMode="auto">
              <a:xfrm>
                <a:off x="3715" y="3269"/>
                <a:ext cx="149" cy="108"/>
              </a:xfrm>
              <a:custGeom>
                <a:avLst/>
                <a:gdLst>
                  <a:gd name="T0" fmla="*/ 0 w 447"/>
                  <a:gd name="T1" fmla="*/ 324 h 324"/>
                  <a:gd name="T2" fmla="*/ 11 w 447"/>
                  <a:gd name="T3" fmla="*/ 260 h 324"/>
                  <a:gd name="T4" fmla="*/ 123 w 447"/>
                  <a:gd name="T5" fmla="*/ 186 h 324"/>
                  <a:gd name="T6" fmla="*/ 145 w 447"/>
                  <a:gd name="T7" fmla="*/ 125 h 324"/>
                  <a:gd name="T8" fmla="*/ 104 w 447"/>
                  <a:gd name="T9" fmla="*/ 74 h 324"/>
                  <a:gd name="T10" fmla="*/ 173 w 447"/>
                  <a:gd name="T11" fmla="*/ 48 h 324"/>
                  <a:gd name="T12" fmla="*/ 234 w 447"/>
                  <a:gd name="T13" fmla="*/ 74 h 324"/>
                  <a:gd name="T14" fmla="*/ 447 w 447"/>
                  <a:gd name="T15" fmla="*/ 0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24">
                    <a:moveTo>
                      <a:pt x="0" y="324"/>
                    </a:moveTo>
                    <a:lnTo>
                      <a:pt x="11" y="260"/>
                    </a:lnTo>
                    <a:lnTo>
                      <a:pt x="123" y="186"/>
                    </a:lnTo>
                    <a:lnTo>
                      <a:pt x="145" y="125"/>
                    </a:lnTo>
                    <a:lnTo>
                      <a:pt x="104" y="74"/>
                    </a:lnTo>
                    <a:lnTo>
                      <a:pt x="173" y="48"/>
                    </a:lnTo>
                    <a:lnTo>
                      <a:pt x="234" y="74"/>
                    </a:lnTo>
                    <a:lnTo>
                      <a:pt x="44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0" name="Freeform 330">
                <a:extLst>
                  <a:ext uri="{FF2B5EF4-FFF2-40B4-BE49-F238E27FC236}">
                    <a16:creationId xmlns:a16="http://schemas.microsoft.com/office/drawing/2014/main" id="{15A569A8-E08C-42DB-8624-E139F7C4E0C6}"/>
                  </a:ext>
                </a:extLst>
              </p:cNvPr>
              <p:cNvSpPr>
                <a:spLocks/>
              </p:cNvSpPr>
              <p:nvPr/>
            </p:nvSpPr>
            <p:spPr bwMode="auto">
              <a:xfrm>
                <a:off x="3531" y="3064"/>
                <a:ext cx="26" cy="94"/>
              </a:xfrm>
              <a:custGeom>
                <a:avLst/>
                <a:gdLst>
                  <a:gd name="T0" fmla="*/ 78 w 78"/>
                  <a:gd name="T1" fmla="*/ 0 h 282"/>
                  <a:gd name="T2" fmla="*/ 0 w 78"/>
                  <a:gd name="T3" fmla="*/ 72 h 282"/>
                  <a:gd name="T4" fmla="*/ 61 w 78"/>
                  <a:gd name="T5" fmla="*/ 282 h 282"/>
                </a:gdLst>
                <a:ahLst/>
                <a:cxnLst>
                  <a:cxn ang="0">
                    <a:pos x="T0" y="T1"/>
                  </a:cxn>
                  <a:cxn ang="0">
                    <a:pos x="T2" y="T3"/>
                  </a:cxn>
                  <a:cxn ang="0">
                    <a:pos x="T4" y="T5"/>
                  </a:cxn>
                </a:cxnLst>
                <a:rect l="0" t="0" r="r" b="b"/>
                <a:pathLst>
                  <a:path w="78" h="282">
                    <a:moveTo>
                      <a:pt x="78" y="0"/>
                    </a:moveTo>
                    <a:lnTo>
                      <a:pt x="0" y="72"/>
                    </a:lnTo>
                    <a:lnTo>
                      <a:pt x="61" y="28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1" name="Freeform 331">
                <a:extLst>
                  <a:ext uri="{FF2B5EF4-FFF2-40B4-BE49-F238E27FC236}">
                    <a16:creationId xmlns:a16="http://schemas.microsoft.com/office/drawing/2014/main" id="{A39E144E-2C85-4F13-AD4A-C29812DEDF0C}"/>
                  </a:ext>
                </a:extLst>
              </p:cNvPr>
              <p:cNvSpPr>
                <a:spLocks/>
              </p:cNvSpPr>
              <p:nvPr/>
            </p:nvSpPr>
            <p:spPr bwMode="auto">
              <a:xfrm>
                <a:off x="3297" y="2972"/>
                <a:ext cx="260" cy="92"/>
              </a:xfrm>
              <a:custGeom>
                <a:avLst/>
                <a:gdLst>
                  <a:gd name="T0" fmla="*/ 781 w 781"/>
                  <a:gd name="T1" fmla="*/ 278 h 278"/>
                  <a:gd name="T2" fmla="*/ 683 w 781"/>
                  <a:gd name="T3" fmla="*/ 184 h 278"/>
                  <a:gd name="T4" fmla="*/ 560 w 781"/>
                  <a:gd name="T5" fmla="*/ 246 h 278"/>
                  <a:gd name="T6" fmla="*/ 525 w 781"/>
                  <a:gd name="T7" fmla="*/ 106 h 278"/>
                  <a:gd name="T8" fmla="*/ 384 w 781"/>
                  <a:gd name="T9" fmla="*/ 130 h 278"/>
                  <a:gd name="T10" fmla="*/ 335 w 781"/>
                  <a:gd name="T11" fmla="*/ 89 h 278"/>
                  <a:gd name="T12" fmla="*/ 269 w 781"/>
                  <a:gd name="T13" fmla="*/ 136 h 278"/>
                  <a:gd name="T14" fmla="*/ 66 w 781"/>
                  <a:gd name="T15" fmla="*/ 146 h 278"/>
                  <a:gd name="T16" fmla="*/ 0 w 781"/>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278">
                    <a:moveTo>
                      <a:pt x="781" y="278"/>
                    </a:moveTo>
                    <a:lnTo>
                      <a:pt x="683" y="184"/>
                    </a:lnTo>
                    <a:lnTo>
                      <a:pt x="560" y="246"/>
                    </a:lnTo>
                    <a:lnTo>
                      <a:pt x="525" y="106"/>
                    </a:lnTo>
                    <a:lnTo>
                      <a:pt x="384" y="130"/>
                    </a:lnTo>
                    <a:lnTo>
                      <a:pt x="335" y="89"/>
                    </a:lnTo>
                    <a:lnTo>
                      <a:pt x="269" y="136"/>
                    </a:lnTo>
                    <a:lnTo>
                      <a:pt x="66" y="14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2" name="Freeform 332">
                <a:extLst>
                  <a:ext uri="{FF2B5EF4-FFF2-40B4-BE49-F238E27FC236}">
                    <a16:creationId xmlns:a16="http://schemas.microsoft.com/office/drawing/2014/main" id="{BA349D53-2142-445B-BC32-03D068BF120C}"/>
                  </a:ext>
                </a:extLst>
              </p:cNvPr>
              <p:cNvSpPr>
                <a:spLocks/>
              </p:cNvSpPr>
              <p:nvPr/>
            </p:nvSpPr>
            <p:spPr bwMode="auto">
              <a:xfrm>
                <a:off x="3212" y="3304"/>
                <a:ext cx="228" cy="38"/>
              </a:xfrm>
              <a:custGeom>
                <a:avLst/>
                <a:gdLst>
                  <a:gd name="T0" fmla="*/ 684 w 684"/>
                  <a:gd name="T1" fmla="*/ 0 h 114"/>
                  <a:gd name="T2" fmla="*/ 622 w 684"/>
                  <a:gd name="T3" fmla="*/ 31 h 114"/>
                  <a:gd name="T4" fmla="*/ 424 w 684"/>
                  <a:gd name="T5" fmla="*/ 8 h 114"/>
                  <a:gd name="T6" fmla="*/ 309 w 684"/>
                  <a:gd name="T7" fmla="*/ 73 h 114"/>
                  <a:gd name="T8" fmla="*/ 117 w 684"/>
                  <a:gd name="T9" fmla="*/ 57 h 114"/>
                  <a:gd name="T10" fmla="*/ 86 w 684"/>
                  <a:gd name="T11" fmla="*/ 114 h 114"/>
                  <a:gd name="T12" fmla="*/ 0 w 684"/>
                  <a:gd name="T13" fmla="*/ 99 h 114"/>
                  <a:gd name="T14" fmla="*/ 0 w 684"/>
                  <a:gd name="T15" fmla="*/ 101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4" h="114">
                    <a:moveTo>
                      <a:pt x="684" y="0"/>
                    </a:moveTo>
                    <a:lnTo>
                      <a:pt x="622" y="31"/>
                    </a:lnTo>
                    <a:lnTo>
                      <a:pt x="424" y="8"/>
                    </a:lnTo>
                    <a:lnTo>
                      <a:pt x="309" y="73"/>
                    </a:lnTo>
                    <a:lnTo>
                      <a:pt x="117" y="57"/>
                    </a:lnTo>
                    <a:lnTo>
                      <a:pt x="86" y="114"/>
                    </a:lnTo>
                    <a:lnTo>
                      <a:pt x="0" y="99"/>
                    </a:lnTo>
                    <a:lnTo>
                      <a:pt x="0" y="101"/>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3" name="Freeform 333">
                <a:extLst>
                  <a:ext uri="{FF2B5EF4-FFF2-40B4-BE49-F238E27FC236}">
                    <a16:creationId xmlns:a16="http://schemas.microsoft.com/office/drawing/2014/main" id="{8FA170C4-C08C-4380-B46B-37332BA4BFEA}"/>
                  </a:ext>
                </a:extLst>
              </p:cNvPr>
              <p:cNvSpPr>
                <a:spLocks/>
              </p:cNvSpPr>
              <p:nvPr/>
            </p:nvSpPr>
            <p:spPr bwMode="auto">
              <a:xfrm>
                <a:off x="3440" y="3304"/>
                <a:ext cx="69" cy="132"/>
              </a:xfrm>
              <a:custGeom>
                <a:avLst/>
                <a:gdLst>
                  <a:gd name="T0" fmla="*/ 208 w 208"/>
                  <a:gd name="T1" fmla="*/ 397 h 397"/>
                  <a:gd name="T2" fmla="*/ 162 w 208"/>
                  <a:gd name="T3" fmla="*/ 240 h 397"/>
                  <a:gd name="T4" fmla="*/ 46 w 208"/>
                  <a:gd name="T5" fmla="*/ 145 h 397"/>
                  <a:gd name="T6" fmla="*/ 122 w 208"/>
                  <a:gd name="T7" fmla="*/ 39 h 397"/>
                  <a:gd name="T8" fmla="*/ 0 w 208"/>
                  <a:gd name="T9" fmla="*/ 0 h 397"/>
                </a:gdLst>
                <a:ahLst/>
                <a:cxnLst>
                  <a:cxn ang="0">
                    <a:pos x="T0" y="T1"/>
                  </a:cxn>
                  <a:cxn ang="0">
                    <a:pos x="T2" y="T3"/>
                  </a:cxn>
                  <a:cxn ang="0">
                    <a:pos x="T4" y="T5"/>
                  </a:cxn>
                  <a:cxn ang="0">
                    <a:pos x="T6" y="T7"/>
                  </a:cxn>
                  <a:cxn ang="0">
                    <a:pos x="T8" y="T9"/>
                  </a:cxn>
                </a:cxnLst>
                <a:rect l="0" t="0" r="r" b="b"/>
                <a:pathLst>
                  <a:path w="208" h="397">
                    <a:moveTo>
                      <a:pt x="208" y="397"/>
                    </a:moveTo>
                    <a:lnTo>
                      <a:pt x="162" y="240"/>
                    </a:lnTo>
                    <a:lnTo>
                      <a:pt x="46" y="145"/>
                    </a:lnTo>
                    <a:lnTo>
                      <a:pt x="122" y="39"/>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4" name="Freeform 334">
                <a:extLst>
                  <a:ext uri="{FF2B5EF4-FFF2-40B4-BE49-F238E27FC236}">
                    <a16:creationId xmlns:a16="http://schemas.microsoft.com/office/drawing/2014/main" id="{23F331CC-3D60-4FB3-8C26-C5995316FBAE}"/>
                  </a:ext>
                </a:extLst>
              </p:cNvPr>
              <p:cNvSpPr>
                <a:spLocks/>
              </p:cNvSpPr>
              <p:nvPr/>
            </p:nvSpPr>
            <p:spPr bwMode="auto">
              <a:xfrm>
                <a:off x="3440" y="3158"/>
                <a:ext cx="111" cy="146"/>
              </a:xfrm>
              <a:custGeom>
                <a:avLst/>
                <a:gdLst>
                  <a:gd name="T0" fmla="*/ 335 w 335"/>
                  <a:gd name="T1" fmla="*/ 0 h 436"/>
                  <a:gd name="T2" fmla="*/ 162 w 335"/>
                  <a:gd name="T3" fmla="*/ 45 h 436"/>
                  <a:gd name="T4" fmla="*/ 162 w 335"/>
                  <a:gd name="T5" fmla="*/ 113 h 436"/>
                  <a:gd name="T6" fmla="*/ 217 w 335"/>
                  <a:gd name="T7" fmla="*/ 144 h 436"/>
                  <a:gd name="T8" fmla="*/ 116 w 335"/>
                  <a:gd name="T9" fmla="*/ 270 h 436"/>
                  <a:gd name="T10" fmla="*/ 146 w 335"/>
                  <a:gd name="T11" fmla="*/ 333 h 436"/>
                  <a:gd name="T12" fmla="*/ 82 w 335"/>
                  <a:gd name="T13" fmla="*/ 328 h 436"/>
                  <a:gd name="T14" fmla="*/ 0 w 335"/>
                  <a:gd name="T15" fmla="*/ 436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436">
                    <a:moveTo>
                      <a:pt x="335" y="0"/>
                    </a:moveTo>
                    <a:lnTo>
                      <a:pt x="162" y="45"/>
                    </a:lnTo>
                    <a:lnTo>
                      <a:pt x="162" y="113"/>
                    </a:lnTo>
                    <a:lnTo>
                      <a:pt x="217" y="144"/>
                    </a:lnTo>
                    <a:lnTo>
                      <a:pt x="116" y="270"/>
                    </a:lnTo>
                    <a:lnTo>
                      <a:pt x="146" y="333"/>
                    </a:lnTo>
                    <a:lnTo>
                      <a:pt x="82" y="328"/>
                    </a:lnTo>
                    <a:lnTo>
                      <a:pt x="0" y="43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5" name="Freeform 335">
                <a:extLst>
                  <a:ext uri="{FF2B5EF4-FFF2-40B4-BE49-F238E27FC236}">
                    <a16:creationId xmlns:a16="http://schemas.microsoft.com/office/drawing/2014/main" id="{013EEBA6-5915-434F-9CFF-82ED0E3ACA15}"/>
                  </a:ext>
                </a:extLst>
              </p:cNvPr>
              <p:cNvSpPr>
                <a:spLocks/>
              </p:cNvSpPr>
              <p:nvPr/>
            </p:nvSpPr>
            <p:spPr bwMode="auto">
              <a:xfrm>
                <a:off x="3386" y="3436"/>
                <a:ext cx="193" cy="223"/>
              </a:xfrm>
              <a:custGeom>
                <a:avLst/>
                <a:gdLst>
                  <a:gd name="T0" fmla="*/ 0 w 581"/>
                  <a:gd name="T1" fmla="*/ 669 h 669"/>
                  <a:gd name="T2" fmla="*/ 71 w 581"/>
                  <a:gd name="T3" fmla="*/ 644 h 669"/>
                  <a:gd name="T4" fmla="*/ 153 w 581"/>
                  <a:gd name="T5" fmla="*/ 521 h 669"/>
                  <a:gd name="T6" fmla="*/ 414 w 581"/>
                  <a:gd name="T7" fmla="*/ 578 h 669"/>
                  <a:gd name="T8" fmla="*/ 430 w 581"/>
                  <a:gd name="T9" fmla="*/ 446 h 669"/>
                  <a:gd name="T10" fmla="*/ 581 w 581"/>
                  <a:gd name="T11" fmla="*/ 306 h 669"/>
                  <a:gd name="T12" fmla="*/ 370 w 58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581" h="669">
                    <a:moveTo>
                      <a:pt x="0" y="669"/>
                    </a:moveTo>
                    <a:lnTo>
                      <a:pt x="71" y="644"/>
                    </a:lnTo>
                    <a:lnTo>
                      <a:pt x="153" y="521"/>
                    </a:lnTo>
                    <a:lnTo>
                      <a:pt x="414" y="578"/>
                    </a:lnTo>
                    <a:lnTo>
                      <a:pt x="430" y="446"/>
                    </a:lnTo>
                    <a:lnTo>
                      <a:pt x="581" y="306"/>
                    </a:lnTo>
                    <a:lnTo>
                      <a:pt x="37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6" name="Freeform 336">
                <a:extLst>
                  <a:ext uri="{FF2B5EF4-FFF2-40B4-BE49-F238E27FC236}">
                    <a16:creationId xmlns:a16="http://schemas.microsoft.com/office/drawing/2014/main" id="{E898F574-FE24-45E2-92E8-A167DD6AC4B4}"/>
                  </a:ext>
                </a:extLst>
              </p:cNvPr>
              <p:cNvSpPr>
                <a:spLocks/>
              </p:cNvSpPr>
              <p:nvPr/>
            </p:nvSpPr>
            <p:spPr bwMode="auto">
              <a:xfrm>
                <a:off x="3148" y="3521"/>
                <a:ext cx="238" cy="138"/>
              </a:xfrm>
              <a:custGeom>
                <a:avLst/>
                <a:gdLst>
                  <a:gd name="T0" fmla="*/ 0 w 714"/>
                  <a:gd name="T1" fmla="*/ 11 h 415"/>
                  <a:gd name="T2" fmla="*/ 90 w 714"/>
                  <a:gd name="T3" fmla="*/ 0 h 415"/>
                  <a:gd name="T4" fmla="*/ 136 w 714"/>
                  <a:gd name="T5" fmla="*/ 80 h 415"/>
                  <a:gd name="T6" fmla="*/ 211 w 714"/>
                  <a:gd name="T7" fmla="*/ 110 h 415"/>
                  <a:gd name="T8" fmla="*/ 270 w 714"/>
                  <a:gd name="T9" fmla="*/ 310 h 415"/>
                  <a:gd name="T10" fmla="*/ 397 w 714"/>
                  <a:gd name="T11" fmla="*/ 296 h 415"/>
                  <a:gd name="T12" fmla="*/ 430 w 714"/>
                  <a:gd name="T13" fmla="*/ 364 h 415"/>
                  <a:gd name="T14" fmla="*/ 714 w 714"/>
                  <a:gd name="T15" fmla="*/ 415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415">
                    <a:moveTo>
                      <a:pt x="0" y="11"/>
                    </a:moveTo>
                    <a:lnTo>
                      <a:pt x="90" y="0"/>
                    </a:lnTo>
                    <a:lnTo>
                      <a:pt x="136" y="80"/>
                    </a:lnTo>
                    <a:lnTo>
                      <a:pt x="211" y="110"/>
                    </a:lnTo>
                    <a:lnTo>
                      <a:pt x="270" y="310"/>
                    </a:lnTo>
                    <a:lnTo>
                      <a:pt x="397" y="296"/>
                    </a:lnTo>
                    <a:lnTo>
                      <a:pt x="430" y="364"/>
                    </a:lnTo>
                    <a:lnTo>
                      <a:pt x="714" y="41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7" name="Freeform 337">
                <a:extLst>
                  <a:ext uri="{FF2B5EF4-FFF2-40B4-BE49-F238E27FC236}">
                    <a16:creationId xmlns:a16="http://schemas.microsoft.com/office/drawing/2014/main" id="{5E9D99E5-FF69-4297-955A-14F37D9D07CB}"/>
                  </a:ext>
                </a:extLst>
              </p:cNvPr>
              <p:cNvSpPr>
                <a:spLocks/>
              </p:cNvSpPr>
              <p:nvPr/>
            </p:nvSpPr>
            <p:spPr bwMode="auto">
              <a:xfrm>
                <a:off x="3715" y="3377"/>
                <a:ext cx="162" cy="229"/>
              </a:xfrm>
              <a:custGeom>
                <a:avLst/>
                <a:gdLst>
                  <a:gd name="T0" fmla="*/ 485 w 485"/>
                  <a:gd name="T1" fmla="*/ 688 h 688"/>
                  <a:gd name="T2" fmla="*/ 462 w 485"/>
                  <a:gd name="T3" fmla="*/ 623 h 688"/>
                  <a:gd name="T4" fmla="*/ 133 w 485"/>
                  <a:gd name="T5" fmla="*/ 409 h 688"/>
                  <a:gd name="T6" fmla="*/ 150 w 485"/>
                  <a:gd name="T7" fmla="*/ 285 h 688"/>
                  <a:gd name="T8" fmla="*/ 96 w 485"/>
                  <a:gd name="T9" fmla="*/ 238 h 688"/>
                  <a:gd name="T10" fmla="*/ 93 w 485"/>
                  <a:gd name="T11" fmla="*/ 173 h 688"/>
                  <a:gd name="T12" fmla="*/ 33 w 485"/>
                  <a:gd name="T13" fmla="*/ 145 h 688"/>
                  <a:gd name="T14" fmla="*/ 0 w 485"/>
                  <a:gd name="T15" fmla="*/ 0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688">
                    <a:moveTo>
                      <a:pt x="485" y="688"/>
                    </a:moveTo>
                    <a:lnTo>
                      <a:pt x="462" y="623"/>
                    </a:lnTo>
                    <a:lnTo>
                      <a:pt x="133" y="409"/>
                    </a:lnTo>
                    <a:lnTo>
                      <a:pt x="150" y="285"/>
                    </a:lnTo>
                    <a:lnTo>
                      <a:pt x="96" y="238"/>
                    </a:lnTo>
                    <a:lnTo>
                      <a:pt x="93" y="173"/>
                    </a:lnTo>
                    <a:lnTo>
                      <a:pt x="33" y="145"/>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8" name="Freeform 338">
                <a:extLst>
                  <a:ext uri="{FF2B5EF4-FFF2-40B4-BE49-F238E27FC236}">
                    <a16:creationId xmlns:a16="http://schemas.microsoft.com/office/drawing/2014/main" id="{FC888D20-1C03-4BE0-8A7F-196D558EAC93}"/>
                  </a:ext>
                </a:extLst>
              </p:cNvPr>
              <p:cNvSpPr>
                <a:spLocks/>
              </p:cNvSpPr>
              <p:nvPr/>
            </p:nvSpPr>
            <p:spPr bwMode="auto">
              <a:xfrm>
                <a:off x="3509" y="3377"/>
                <a:ext cx="206" cy="70"/>
              </a:xfrm>
              <a:custGeom>
                <a:avLst/>
                <a:gdLst>
                  <a:gd name="T0" fmla="*/ 619 w 619"/>
                  <a:gd name="T1" fmla="*/ 0 h 209"/>
                  <a:gd name="T2" fmla="*/ 351 w 619"/>
                  <a:gd name="T3" fmla="*/ 100 h 209"/>
                  <a:gd name="T4" fmla="*/ 402 w 619"/>
                  <a:gd name="T5" fmla="*/ 152 h 209"/>
                  <a:gd name="T6" fmla="*/ 267 w 619"/>
                  <a:gd name="T7" fmla="*/ 209 h 209"/>
                  <a:gd name="T8" fmla="*/ 229 w 619"/>
                  <a:gd name="T9" fmla="*/ 157 h 209"/>
                  <a:gd name="T10" fmla="*/ 0 w 619"/>
                  <a:gd name="T11" fmla="*/ 177 h 209"/>
                </a:gdLst>
                <a:ahLst/>
                <a:cxnLst>
                  <a:cxn ang="0">
                    <a:pos x="T0" y="T1"/>
                  </a:cxn>
                  <a:cxn ang="0">
                    <a:pos x="T2" y="T3"/>
                  </a:cxn>
                  <a:cxn ang="0">
                    <a:pos x="T4" y="T5"/>
                  </a:cxn>
                  <a:cxn ang="0">
                    <a:pos x="T6" y="T7"/>
                  </a:cxn>
                  <a:cxn ang="0">
                    <a:pos x="T8" y="T9"/>
                  </a:cxn>
                  <a:cxn ang="0">
                    <a:pos x="T10" y="T11"/>
                  </a:cxn>
                </a:cxnLst>
                <a:rect l="0" t="0" r="r" b="b"/>
                <a:pathLst>
                  <a:path w="619" h="209">
                    <a:moveTo>
                      <a:pt x="619" y="0"/>
                    </a:moveTo>
                    <a:lnTo>
                      <a:pt x="351" y="100"/>
                    </a:lnTo>
                    <a:lnTo>
                      <a:pt x="402" y="152"/>
                    </a:lnTo>
                    <a:lnTo>
                      <a:pt x="267" y="209"/>
                    </a:lnTo>
                    <a:lnTo>
                      <a:pt x="229" y="157"/>
                    </a:lnTo>
                    <a:lnTo>
                      <a:pt x="0" y="17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09" name="Freeform 339">
                <a:extLst>
                  <a:ext uri="{FF2B5EF4-FFF2-40B4-BE49-F238E27FC236}">
                    <a16:creationId xmlns:a16="http://schemas.microsoft.com/office/drawing/2014/main" id="{EBC03EDD-D58F-431B-95DC-B9FDC17737D3}"/>
                  </a:ext>
                </a:extLst>
              </p:cNvPr>
              <p:cNvSpPr>
                <a:spLocks/>
              </p:cNvSpPr>
              <p:nvPr/>
            </p:nvSpPr>
            <p:spPr bwMode="auto">
              <a:xfrm>
                <a:off x="3461" y="3666"/>
                <a:ext cx="297" cy="223"/>
              </a:xfrm>
              <a:custGeom>
                <a:avLst/>
                <a:gdLst>
                  <a:gd name="T0" fmla="*/ 23 w 893"/>
                  <a:gd name="T1" fmla="*/ 669 h 669"/>
                  <a:gd name="T2" fmla="*/ 0 w 893"/>
                  <a:gd name="T3" fmla="*/ 602 h 669"/>
                  <a:gd name="T4" fmla="*/ 88 w 893"/>
                  <a:gd name="T5" fmla="*/ 482 h 669"/>
                  <a:gd name="T6" fmla="*/ 153 w 893"/>
                  <a:gd name="T7" fmla="*/ 459 h 669"/>
                  <a:gd name="T8" fmla="*/ 153 w 893"/>
                  <a:gd name="T9" fmla="*/ 323 h 669"/>
                  <a:gd name="T10" fmla="*/ 243 w 893"/>
                  <a:gd name="T11" fmla="*/ 233 h 669"/>
                  <a:gd name="T12" fmla="*/ 306 w 893"/>
                  <a:gd name="T13" fmla="*/ 208 h 669"/>
                  <a:gd name="T14" fmla="*/ 449 w 893"/>
                  <a:gd name="T15" fmla="*/ 302 h 669"/>
                  <a:gd name="T16" fmla="*/ 441 w 893"/>
                  <a:gd name="T17" fmla="*/ 172 h 669"/>
                  <a:gd name="T18" fmla="*/ 564 w 893"/>
                  <a:gd name="T19" fmla="*/ 135 h 669"/>
                  <a:gd name="T20" fmla="*/ 495 w 893"/>
                  <a:gd name="T21" fmla="*/ 26 h 669"/>
                  <a:gd name="T22" fmla="*/ 560 w 893"/>
                  <a:gd name="T23" fmla="*/ 0 h 669"/>
                  <a:gd name="T24" fmla="*/ 638 w 893"/>
                  <a:gd name="T25" fmla="*/ 127 h 669"/>
                  <a:gd name="T26" fmla="*/ 702 w 893"/>
                  <a:gd name="T27" fmla="*/ 116 h 669"/>
                  <a:gd name="T28" fmla="*/ 717 w 893"/>
                  <a:gd name="T29" fmla="*/ 51 h 669"/>
                  <a:gd name="T30" fmla="*/ 848 w 893"/>
                  <a:gd name="T31" fmla="*/ 101 h 669"/>
                  <a:gd name="T32" fmla="*/ 893 w 893"/>
                  <a:gd name="T33" fmla="*/ 4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3" h="669">
                    <a:moveTo>
                      <a:pt x="23" y="669"/>
                    </a:moveTo>
                    <a:lnTo>
                      <a:pt x="0" y="602"/>
                    </a:lnTo>
                    <a:lnTo>
                      <a:pt x="88" y="482"/>
                    </a:lnTo>
                    <a:lnTo>
                      <a:pt x="153" y="459"/>
                    </a:lnTo>
                    <a:lnTo>
                      <a:pt x="153" y="323"/>
                    </a:lnTo>
                    <a:lnTo>
                      <a:pt x="243" y="233"/>
                    </a:lnTo>
                    <a:lnTo>
                      <a:pt x="306" y="208"/>
                    </a:lnTo>
                    <a:lnTo>
                      <a:pt x="449" y="302"/>
                    </a:lnTo>
                    <a:lnTo>
                      <a:pt x="441" y="172"/>
                    </a:lnTo>
                    <a:lnTo>
                      <a:pt x="564" y="135"/>
                    </a:lnTo>
                    <a:lnTo>
                      <a:pt x="495" y="26"/>
                    </a:lnTo>
                    <a:lnTo>
                      <a:pt x="560" y="0"/>
                    </a:lnTo>
                    <a:lnTo>
                      <a:pt x="638" y="127"/>
                    </a:lnTo>
                    <a:lnTo>
                      <a:pt x="702" y="116"/>
                    </a:lnTo>
                    <a:lnTo>
                      <a:pt x="717" y="51"/>
                    </a:lnTo>
                    <a:lnTo>
                      <a:pt x="848" y="101"/>
                    </a:lnTo>
                    <a:lnTo>
                      <a:pt x="893" y="4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0" name="Freeform 340">
                <a:extLst>
                  <a:ext uri="{FF2B5EF4-FFF2-40B4-BE49-F238E27FC236}">
                    <a16:creationId xmlns:a16="http://schemas.microsoft.com/office/drawing/2014/main" id="{42A9BBD6-21CA-450D-B477-197ADE05AE59}"/>
                  </a:ext>
                </a:extLst>
              </p:cNvPr>
              <p:cNvSpPr>
                <a:spLocks/>
              </p:cNvSpPr>
              <p:nvPr/>
            </p:nvSpPr>
            <p:spPr bwMode="auto">
              <a:xfrm>
                <a:off x="3758" y="3605"/>
                <a:ext cx="119" cy="77"/>
              </a:xfrm>
              <a:custGeom>
                <a:avLst/>
                <a:gdLst>
                  <a:gd name="T0" fmla="*/ 0 w 356"/>
                  <a:gd name="T1" fmla="*/ 230 h 230"/>
                  <a:gd name="T2" fmla="*/ 194 w 356"/>
                  <a:gd name="T3" fmla="*/ 0 h 230"/>
                  <a:gd name="T4" fmla="*/ 225 w 356"/>
                  <a:gd name="T5" fmla="*/ 61 h 230"/>
                  <a:gd name="T6" fmla="*/ 346 w 356"/>
                  <a:gd name="T7" fmla="*/ 21 h 230"/>
                  <a:gd name="T8" fmla="*/ 356 w 356"/>
                  <a:gd name="T9" fmla="*/ 3 h 230"/>
                </a:gdLst>
                <a:ahLst/>
                <a:cxnLst>
                  <a:cxn ang="0">
                    <a:pos x="T0" y="T1"/>
                  </a:cxn>
                  <a:cxn ang="0">
                    <a:pos x="T2" y="T3"/>
                  </a:cxn>
                  <a:cxn ang="0">
                    <a:pos x="T4" y="T5"/>
                  </a:cxn>
                  <a:cxn ang="0">
                    <a:pos x="T6" y="T7"/>
                  </a:cxn>
                  <a:cxn ang="0">
                    <a:pos x="T8" y="T9"/>
                  </a:cxn>
                </a:cxnLst>
                <a:rect l="0" t="0" r="r" b="b"/>
                <a:pathLst>
                  <a:path w="356" h="230">
                    <a:moveTo>
                      <a:pt x="0" y="230"/>
                    </a:moveTo>
                    <a:lnTo>
                      <a:pt x="194" y="0"/>
                    </a:lnTo>
                    <a:lnTo>
                      <a:pt x="225" y="61"/>
                    </a:lnTo>
                    <a:lnTo>
                      <a:pt x="346" y="21"/>
                    </a:lnTo>
                    <a:lnTo>
                      <a:pt x="356" y="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1" name="Freeform 341">
                <a:extLst>
                  <a:ext uri="{FF2B5EF4-FFF2-40B4-BE49-F238E27FC236}">
                    <a16:creationId xmlns:a16="http://schemas.microsoft.com/office/drawing/2014/main" id="{94F8984A-F103-4CBB-A53E-7A1F562DFB4D}"/>
                  </a:ext>
                </a:extLst>
              </p:cNvPr>
              <p:cNvSpPr>
                <a:spLocks/>
              </p:cNvSpPr>
              <p:nvPr/>
            </p:nvSpPr>
            <p:spPr bwMode="auto">
              <a:xfrm>
                <a:off x="3758" y="3682"/>
                <a:ext cx="165" cy="289"/>
              </a:xfrm>
              <a:custGeom>
                <a:avLst/>
                <a:gdLst>
                  <a:gd name="T0" fmla="*/ 0 w 493"/>
                  <a:gd name="T1" fmla="*/ 0 h 866"/>
                  <a:gd name="T2" fmla="*/ 51 w 493"/>
                  <a:gd name="T3" fmla="*/ 126 h 866"/>
                  <a:gd name="T4" fmla="*/ 251 w 493"/>
                  <a:gd name="T5" fmla="*/ 215 h 866"/>
                  <a:gd name="T6" fmla="*/ 301 w 493"/>
                  <a:gd name="T7" fmla="*/ 335 h 866"/>
                  <a:gd name="T8" fmla="*/ 305 w 493"/>
                  <a:gd name="T9" fmla="*/ 407 h 866"/>
                  <a:gd name="T10" fmla="*/ 255 w 493"/>
                  <a:gd name="T11" fmla="*/ 458 h 866"/>
                  <a:gd name="T12" fmla="*/ 311 w 493"/>
                  <a:gd name="T13" fmla="*/ 516 h 866"/>
                  <a:gd name="T14" fmla="*/ 284 w 493"/>
                  <a:gd name="T15" fmla="*/ 584 h 866"/>
                  <a:gd name="T16" fmla="*/ 209 w 493"/>
                  <a:gd name="T17" fmla="*/ 598 h 866"/>
                  <a:gd name="T18" fmla="*/ 228 w 493"/>
                  <a:gd name="T19" fmla="*/ 730 h 866"/>
                  <a:gd name="T20" fmla="*/ 307 w 493"/>
                  <a:gd name="T21" fmla="*/ 765 h 866"/>
                  <a:gd name="T22" fmla="*/ 381 w 493"/>
                  <a:gd name="T23" fmla="*/ 736 h 866"/>
                  <a:gd name="T24" fmla="*/ 493 w 493"/>
                  <a:gd name="T25"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866">
                    <a:moveTo>
                      <a:pt x="0" y="0"/>
                    </a:moveTo>
                    <a:lnTo>
                      <a:pt x="51" y="126"/>
                    </a:lnTo>
                    <a:lnTo>
                      <a:pt x="251" y="215"/>
                    </a:lnTo>
                    <a:lnTo>
                      <a:pt x="301" y="335"/>
                    </a:lnTo>
                    <a:lnTo>
                      <a:pt x="305" y="407"/>
                    </a:lnTo>
                    <a:lnTo>
                      <a:pt x="255" y="458"/>
                    </a:lnTo>
                    <a:lnTo>
                      <a:pt x="311" y="516"/>
                    </a:lnTo>
                    <a:lnTo>
                      <a:pt x="284" y="584"/>
                    </a:lnTo>
                    <a:lnTo>
                      <a:pt x="209" y="598"/>
                    </a:lnTo>
                    <a:lnTo>
                      <a:pt x="228" y="730"/>
                    </a:lnTo>
                    <a:lnTo>
                      <a:pt x="307" y="765"/>
                    </a:lnTo>
                    <a:lnTo>
                      <a:pt x="381" y="736"/>
                    </a:lnTo>
                    <a:lnTo>
                      <a:pt x="493" y="86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2" name="Freeform 342">
                <a:extLst>
                  <a:ext uri="{FF2B5EF4-FFF2-40B4-BE49-F238E27FC236}">
                    <a16:creationId xmlns:a16="http://schemas.microsoft.com/office/drawing/2014/main" id="{B05AAB65-4EF1-4D9F-A405-1CE8B087ADA4}"/>
                  </a:ext>
                </a:extLst>
              </p:cNvPr>
              <p:cNvSpPr>
                <a:spLocks/>
              </p:cNvSpPr>
              <p:nvPr/>
            </p:nvSpPr>
            <p:spPr bwMode="auto">
              <a:xfrm>
                <a:off x="2769" y="3065"/>
                <a:ext cx="373" cy="162"/>
              </a:xfrm>
              <a:custGeom>
                <a:avLst/>
                <a:gdLst>
                  <a:gd name="T0" fmla="*/ 0 w 1119"/>
                  <a:gd name="T1" fmla="*/ 81 h 486"/>
                  <a:gd name="T2" fmla="*/ 182 w 1119"/>
                  <a:gd name="T3" fmla="*/ 0 h 486"/>
                  <a:gd name="T4" fmla="*/ 267 w 1119"/>
                  <a:gd name="T5" fmla="*/ 30 h 486"/>
                  <a:gd name="T6" fmla="*/ 234 w 1119"/>
                  <a:gd name="T7" fmla="*/ 153 h 486"/>
                  <a:gd name="T8" fmla="*/ 628 w 1119"/>
                  <a:gd name="T9" fmla="*/ 136 h 486"/>
                  <a:gd name="T10" fmla="*/ 619 w 1119"/>
                  <a:gd name="T11" fmla="*/ 202 h 486"/>
                  <a:gd name="T12" fmla="*/ 873 w 1119"/>
                  <a:gd name="T13" fmla="*/ 377 h 486"/>
                  <a:gd name="T14" fmla="*/ 887 w 1119"/>
                  <a:gd name="T15" fmla="*/ 486 h 486"/>
                  <a:gd name="T16" fmla="*/ 1035 w 1119"/>
                  <a:gd name="T17" fmla="*/ 486 h 486"/>
                  <a:gd name="T18" fmla="*/ 1070 w 1119"/>
                  <a:gd name="T19" fmla="*/ 404 h 486"/>
                  <a:gd name="T20" fmla="*/ 1119 w 1119"/>
                  <a:gd name="T21" fmla="*/ 46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9" h="486">
                    <a:moveTo>
                      <a:pt x="0" y="81"/>
                    </a:moveTo>
                    <a:lnTo>
                      <a:pt x="182" y="0"/>
                    </a:lnTo>
                    <a:lnTo>
                      <a:pt x="267" y="30"/>
                    </a:lnTo>
                    <a:lnTo>
                      <a:pt x="234" y="153"/>
                    </a:lnTo>
                    <a:lnTo>
                      <a:pt x="628" y="136"/>
                    </a:lnTo>
                    <a:lnTo>
                      <a:pt x="619" y="202"/>
                    </a:lnTo>
                    <a:lnTo>
                      <a:pt x="873" y="377"/>
                    </a:lnTo>
                    <a:lnTo>
                      <a:pt x="887" y="486"/>
                    </a:lnTo>
                    <a:lnTo>
                      <a:pt x="1035" y="486"/>
                    </a:lnTo>
                    <a:lnTo>
                      <a:pt x="1070" y="404"/>
                    </a:lnTo>
                    <a:lnTo>
                      <a:pt x="1119" y="46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3" name="Freeform 343">
                <a:extLst>
                  <a:ext uri="{FF2B5EF4-FFF2-40B4-BE49-F238E27FC236}">
                    <a16:creationId xmlns:a16="http://schemas.microsoft.com/office/drawing/2014/main" id="{ABF49342-6196-4FDD-AD02-296DBBD25007}"/>
                  </a:ext>
                </a:extLst>
              </p:cNvPr>
              <p:cNvSpPr>
                <a:spLocks/>
              </p:cNvSpPr>
              <p:nvPr/>
            </p:nvSpPr>
            <p:spPr bwMode="auto">
              <a:xfrm>
                <a:off x="3142" y="3220"/>
                <a:ext cx="92" cy="117"/>
              </a:xfrm>
              <a:custGeom>
                <a:avLst/>
                <a:gdLst>
                  <a:gd name="T0" fmla="*/ 210 w 277"/>
                  <a:gd name="T1" fmla="*/ 352 h 352"/>
                  <a:gd name="T2" fmla="*/ 195 w 277"/>
                  <a:gd name="T3" fmla="*/ 292 h 352"/>
                  <a:gd name="T4" fmla="*/ 277 w 277"/>
                  <a:gd name="T5" fmla="*/ 173 h 352"/>
                  <a:gd name="T6" fmla="*/ 9 w 277"/>
                  <a:gd name="T7" fmla="*/ 106 h 352"/>
                  <a:gd name="T8" fmla="*/ 0 w 277"/>
                  <a:gd name="T9" fmla="*/ 0 h 352"/>
                </a:gdLst>
                <a:ahLst/>
                <a:cxnLst>
                  <a:cxn ang="0">
                    <a:pos x="T0" y="T1"/>
                  </a:cxn>
                  <a:cxn ang="0">
                    <a:pos x="T2" y="T3"/>
                  </a:cxn>
                  <a:cxn ang="0">
                    <a:pos x="T4" y="T5"/>
                  </a:cxn>
                  <a:cxn ang="0">
                    <a:pos x="T6" y="T7"/>
                  </a:cxn>
                  <a:cxn ang="0">
                    <a:pos x="T8" y="T9"/>
                  </a:cxn>
                </a:cxnLst>
                <a:rect l="0" t="0" r="r" b="b"/>
                <a:pathLst>
                  <a:path w="277" h="352">
                    <a:moveTo>
                      <a:pt x="210" y="352"/>
                    </a:moveTo>
                    <a:lnTo>
                      <a:pt x="195" y="292"/>
                    </a:lnTo>
                    <a:lnTo>
                      <a:pt x="277" y="173"/>
                    </a:lnTo>
                    <a:lnTo>
                      <a:pt x="9" y="10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4" name="Freeform 344">
                <a:extLst>
                  <a:ext uri="{FF2B5EF4-FFF2-40B4-BE49-F238E27FC236}">
                    <a16:creationId xmlns:a16="http://schemas.microsoft.com/office/drawing/2014/main" id="{3F208BF8-F477-4C22-8C9B-123C6F3A28AD}"/>
                  </a:ext>
                </a:extLst>
              </p:cNvPr>
              <p:cNvSpPr>
                <a:spLocks/>
              </p:cNvSpPr>
              <p:nvPr/>
            </p:nvSpPr>
            <p:spPr bwMode="auto">
              <a:xfrm>
                <a:off x="2655" y="3518"/>
                <a:ext cx="442" cy="32"/>
              </a:xfrm>
              <a:custGeom>
                <a:avLst/>
                <a:gdLst>
                  <a:gd name="T0" fmla="*/ 1324 w 1324"/>
                  <a:gd name="T1" fmla="*/ 11 h 97"/>
                  <a:gd name="T2" fmla="*/ 1126 w 1324"/>
                  <a:gd name="T3" fmla="*/ 47 h 97"/>
                  <a:gd name="T4" fmla="*/ 1053 w 1324"/>
                  <a:gd name="T5" fmla="*/ 20 h 97"/>
                  <a:gd name="T6" fmla="*/ 940 w 1324"/>
                  <a:gd name="T7" fmla="*/ 64 h 97"/>
                  <a:gd name="T8" fmla="*/ 892 w 1324"/>
                  <a:gd name="T9" fmla="*/ 18 h 97"/>
                  <a:gd name="T10" fmla="*/ 838 w 1324"/>
                  <a:gd name="T11" fmla="*/ 52 h 97"/>
                  <a:gd name="T12" fmla="*/ 780 w 1324"/>
                  <a:gd name="T13" fmla="*/ 0 h 97"/>
                  <a:gd name="T14" fmla="*/ 555 w 1324"/>
                  <a:gd name="T15" fmla="*/ 45 h 97"/>
                  <a:gd name="T16" fmla="*/ 517 w 1324"/>
                  <a:gd name="T17" fmla="*/ 97 h 97"/>
                  <a:gd name="T18" fmla="*/ 460 w 1324"/>
                  <a:gd name="T19" fmla="*/ 64 h 97"/>
                  <a:gd name="T20" fmla="*/ 399 w 1324"/>
                  <a:gd name="T21" fmla="*/ 95 h 97"/>
                  <a:gd name="T22" fmla="*/ 370 w 1324"/>
                  <a:gd name="T23" fmla="*/ 29 h 97"/>
                  <a:gd name="T24" fmla="*/ 118 w 1324"/>
                  <a:gd name="T25" fmla="*/ 87 h 97"/>
                  <a:gd name="T26" fmla="*/ 0 w 1324"/>
                  <a:gd name="T27" fmla="*/ 3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4" h="97">
                    <a:moveTo>
                      <a:pt x="1324" y="11"/>
                    </a:moveTo>
                    <a:lnTo>
                      <a:pt x="1126" y="47"/>
                    </a:lnTo>
                    <a:lnTo>
                      <a:pt x="1053" y="20"/>
                    </a:lnTo>
                    <a:lnTo>
                      <a:pt x="940" y="64"/>
                    </a:lnTo>
                    <a:lnTo>
                      <a:pt x="892" y="18"/>
                    </a:lnTo>
                    <a:lnTo>
                      <a:pt x="838" y="52"/>
                    </a:lnTo>
                    <a:lnTo>
                      <a:pt x="780" y="0"/>
                    </a:lnTo>
                    <a:lnTo>
                      <a:pt x="555" y="45"/>
                    </a:lnTo>
                    <a:lnTo>
                      <a:pt x="517" y="97"/>
                    </a:lnTo>
                    <a:lnTo>
                      <a:pt x="460" y="64"/>
                    </a:lnTo>
                    <a:lnTo>
                      <a:pt x="399" y="95"/>
                    </a:lnTo>
                    <a:lnTo>
                      <a:pt x="370" y="29"/>
                    </a:lnTo>
                    <a:lnTo>
                      <a:pt x="118" y="87"/>
                    </a:lnTo>
                    <a:lnTo>
                      <a:pt x="0" y="3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5" name="Freeform 345">
                <a:extLst>
                  <a:ext uri="{FF2B5EF4-FFF2-40B4-BE49-F238E27FC236}">
                    <a16:creationId xmlns:a16="http://schemas.microsoft.com/office/drawing/2014/main" id="{CFE13016-40A1-441B-AF2E-7A4E3D5CC764}"/>
                  </a:ext>
                </a:extLst>
              </p:cNvPr>
              <p:cNvSpPr>
                <a:spLocks/>
              </p:cNvSpPr>
              <p:nvPr/>
            </p:nvSpPr>
            <p:spPr bwMode="auto">
              <a:xfrm>
                <a:off x="3097" y="3522"/>
                <a:ext cx="51" cy="2"/>
              </a:xfrm>
              <a:custGeom>
                <a:avLst/>
                <a:gdLst>
                  <a:gd name="T0" fmla="*/ 153 w 153"/>
                  <a:gd name="T1" fmla="*/ 8 h 8"/>
                  <a:gd name="T2" fmla="*/ 152 w 153"/>
                  <a:gd name="T3" fmla="*/ 7 h 8"/>
                  <a:gd name="T4" fmla="*/ 0 w 153"/>
                  <a:gd name="T5" fmla="*/ 0 h 8"/>
                </a:gdLst>
                <a:ahLst/>
                <a:cxnLst>
                  <a:cxn ang="0">
                    <a:pos x="T0" y="T1"/>
                  </a:cxn>
                  <a:cxn ang="0">
                    <a:pos x="T2" y="T3"/>
                  </a:cxn>
                  <a:cxn ang="0">
                    <a:pos x="T4" y="T5"/>
                  </a:cxn>
                </a:cxnLst>
                <a:rect l="0" t="0" r="r" b="b"/>
                <a:pathLst>
                  <a:path w="153" h="8">
                    <a:moveTo>
                      <a:pt x="153" y="8"/>
                    </a:moveTo>
                    <a:lnTo>
                      <a:pt x="152" y="7"/>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6" name="Freeform 346">
                <a:extLst>
                  <a:ext uri="{FF2B5EF4-FFF2-40B4-BE49-F238E27FC236}">
                    <a16:creationId xmlns:a16="http://schemas.microsoft.com/office/drawing/2014/main" id="{0B166BA7-E1F1-4B99-BF9B-8AF87A7C3701}"/>
                  </a:ext>
                </a:extLst>
              </p:cNvPr>
              <p:cNvSpPr>
                <a:spLocks/>
              </p:cNvSpPr>
              <p:nvPr/>
            </p:nvSpPr>
            <p:spPr bwMode="auto">
              <a:xfrm>
                <a:off x="3085" y="3337"/>
                <a:ext cx="127" cy="185"/>
              </a:xfrm>
              <a:custGeom>
                <a:avLst/>
                <a:gdLst>
                  <a:gd name="T0" fmla="*/ 380 w 380"/>
                  <a:gd name="T1" fmla="*/ 0 h 553"/>
                  <a:gd name="T2" fmla="*/ 373 w 380"/>
                  <a:gd name="T3" fmla="*/ 66 h 553"/>
                  <a:gd name="T4" fmla="*/ 316 w 380"/>
                  <a:gd name="T5" fmla="*/ 96 h 553"/>
                  <a:gd name="T6" fmla="*/ 300 w 380"/>
                  <a:gd name="T7" fmla="*/ 27 h 553"/>
                  <a:gd name="T8" fmla="*/ 86 w 380"/>
                  <a:gd name="T9" fmla="*/ 90 h 553"/>
                  <a:gd name="T10" fmla="*/ 97 w 380"/>
                  <a:gd name="T11" fmla="*/ 236 h 553"/>
                  <a:gd name="T12" fmla="*/ 0 w 380"/>
                  <a:gd name="T13" fmla="*/ 491 h 553"/>
                  <a:gd name="T14" fmla="*/ 35 w 380"/>
                  <a:gd name="T15" fmla="*/ 553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553">
                    <a:moveTo>
                      <a:pt x="380" y="0"/>
                    </a:moveTo>
                    <a:lnTo>
                      <a:pt x="373" y="66"/>
                    </a:lnTo>
                    <a:lnTo>
                      <a:pt x="316" y="96"/>
                    </a:lnTo>
                    <a:lnTo>
                      <a:pt x="300" y="27"/>
                    </a:lnTo>
                    <a:lnTo>
                      <a:pt x="86" y="90"/>
                    </a:lnTo>
                    <a:lnTo>
                      <a:pt x="97" y="236"/>
                    </a:lnTo>
                    <a:lnTo>
                      <a:pt x="0" y="491"/>
                    </a:lnTo>
                    <a:lnTo>
                      <a:pt x="35" y="55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7" name="Freeform 347">
                <a:extLst>
                  <a:ext uri="{FF2B5EF4-FFF2-40B4-BE49-F238E27FC236}">
                    <a16:creationId xmlns:a16="http://schemas.microsoft.com/office/drawing/2014/main" id="{EC782DA2-E6D6-4499-AFCD-22DC72725266}"/>
                  </a:ext>
                </a:extLst>
              </p:cNvPr>
              <p:cNvSpPr>
                <a:spLocks/>
              </p:cNvSpPr>
              <p:nvPr/>
            </p:nvSpPr>
            <p:spPr bwMode="auto">
              <a:xfrm>
                <a:off x="3061" y="3524"/>
                <a:ext cx="120" cy="343"/>
              </a:xfrm>
              <a:custGeom>
                <a:avLst/>
                <a:gdLst>
                  <a:gd name="T0" fmla="*/ 0 w 361"/>
                  <a:gd name="T1" fmla="*/ 1029 h 1029"/>
                  <a:gd name="T2" fmla="*/ 29 w 361"/>
                  <a:gd name="T3" fmla="*/ 829 h 1029"/>
                  <a:gd name="T4" fmla="*/ 66 w 361"/>
                  <a:gd name="T5" fmla="*/ 765 h 1029"/>
                  <a:gd name="T6" fmla="*/ 143 w 361"/>
                  <a:gd name="T7" fmla="*/ 746 h 1029"/>
                  <a:gd name="T8" fmla="*/ 134 w 361"/>
                  <a:gd name="T9" fmla="*/ 679 h 1029"/>
                  <a:gd name="T10" fmla="*/ 319 w 361"/>
                  <a:gd name="T11" fmla="*/ 466 h 1029"/>
                  <a:gd name="T12" fmla="*/ 300 w 361"/>
                  <a:gd name="T13" fmla="*/ 395 h 1029"/>
                  <a:gd name="T14" fmla="*/ 361 w 361"/>
                  <a:gd name="T15" fmla="*/ 363 h 1029"/>
                  <a:gd name="T16" fmla="*/ 350 w 361"/>
                  <a:gd name="T17" fmla="*/ 196 h 1029"/>
                  <a:gd name="T18" fmla="*/ 284 w 361"/>
                  <a:gd name="T19" fmla="*/ 196 h 1029"/>
                  <a:gd name="T20" fmla="*/ 317 w 361"/>
                  <a:gd name="T21" fmla="*/ 133 h 1029"/>
                  <a:gd name="T22" fmla="*/ 261 w 361"/>
                  <a:gd name="T23"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1029">
                    <a:moveTo>
                      <a:pt x="0" y="1029"/>
                    </a:moveTo>
                    <a:lnTo>
                      <a:pt x="29" y="829"/>
                    </a:lnTo>
                    <a:lnTo>
                      <a:pt x="66" y="765"/>
                    </a:lnTo>
                    <a:lnTo>
                      <a:pt x="143" y="746"/>
                    </a:lnTo>
                    <a:lnTo>
                      <a:pt x="134" y="679"/>
                    </a:lnTo>
                    <a:lnTo>
                      <a:pt x="319" y="466"/>
                    </a:lnTo>
                    <a:lnTo>
                      <a:pt x="300" y="395"/>
                    </a:lnTo>
                    <a:lnTo>
                      <a:pt x="361" y="363"/>
                    </a:lnTo>
                    <a:lnTo>
                      <a:pt x="350" y="196"/>
                    </a:lnTo>
                    <a:lnTo>
                      <a:pt x="284" y="196"/>
                    </a:lnTo>
                    <a:lnTo>
                      <a:pt x="317" y="133"/>
                    </a:lnTo>
                    <a:lnTo>
                      <a:pt x="261"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8" name="Freeform 348">
                <a:extLst>
                  <a:ext uri="{FF2B5EF4-FFF2-40B4-BE49-F238E27FC236}">
                    <a16:creationId xmlns:a16="http://schemas.microsoft.com/office/drawing/2014/main" id="{CBC3A7D7-D5DC-4D02-BCBC-7C05269D9E4A}"/>
                  </a:ext>
                </a:extLst>
              </p:cNvPr>
              <p:cNvSpPr>
                <a:spLocks/>
              </p:cNvSpPr>
              <p:nvPr/>
            </p:nvSpPr>
            <p:spPr bwMode="auto">
              <a:xfrm>
                <a:off x="3788" y="3971"/>
                <a:ext cx="135" cy="41"/>
              </a:xfrm>
              <a:custGeom>
                <a:avLst/>
                <a:gdLst>
                  <a:gd name="T0" fmla="*/ 403 w 403"/>
                  <a:gd name="T1" fmla="*/ 0 h 125"/>
                  <a:gd name="T2" fmla="*/ 233 w 403"/>
                  <a:gd name="T3" fmla="*/ 3 h 125"/>
                  <a:gd name="T4" fmla="*/ 203 w 403"/>
                  <a:gd name="T5" fmla="*/ 63 h 125"/>
                  <a:gd name="T6" fmla="*/ 0 w 403"/>
                  <a:gd name="T7" fmla="*/ 125 h 125"/>
                </a:gdLst>
                <a:ahLst/>
                <a:cxnLst>
                  <a:cxn ang="0">
                    <a:pos x="T0" y="T1"/>
                  </a:cxn>
                  <a:cxn ang="0">
                    <a:pos x="T2" y="T3"/>
                  </a:cxn>
                  <a:cxn ang="0">
                    <a:pos x="T4" y="T5"/>
                  </a:cxn>
                  <a:cxn ang="0">
                    <a:pos x="T6" y="T7"/>
                  </a:cxn>
                </a:cxnLst>
                <a:rect l="0" t="0" r="r" b="b"/>
                <a:pathLst>
                  <a:path w="403" h="125">
                    <a:moveTo>
                      <a:pt x="403" y="0"/>
                    </a:moveTo>
                    <a:lnTo>
                      <a:pt x="233" y="3"/>
                    </a:lnTo>
                    <a:lnTo>
                      <a:pt x="203" y="63"/>
                    </a:lnTo>
                    <a:lnTo>
                      <a:pt x="0" y="125"/>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19" name="Freeform 349">
                <a:extLst>
                  <a:ext uri="{FF2B5EF4-FFF2-40B4-BE49-F238E27FC236}">
                    <a16:creationId xmlns:a16="http://schemas.microsoft.com/office/drawing/2014/main" id="{EF433311-03D6-4C4E-8FC6-5A91B40E683B}"/>
                  </a:ext>
                </a:extLst>
              </p:cNvPr>
              <p:cNvSpPr>
                <a:spLocks/>
              </p:cNvSpPr>
              <p:nvPr/>
            </p:nvSpPr>
            <p:spPr bwMode="auto">
              <a:xfrm>
                <a:off x="3330" y="3659"/>
                <a:ext cx="62" cy="286"/>
              </a:xfrm>
              <a:custGeom>
                <a:avLst/>
                <a:gdLst>
                  <a:gd name="T0" fmla="*/ 168 w 188"/>
                  <a:gd name="T1" fmla="*/ 0 h 858"/>
                  <a:gd name="T2" fmla="*/ 6 w 188"/>
                  <a:gd name="T3" fmla="*/ 256 h 858"/>
                  <a:gd name="T4" fmla="*/ 111 w 188"/>
                  <a:gd name="T5" fmla="*/ 348 h 858"/>
                  <a:gd name="T6" fmla="*/ 98 w 188"/>
                  <a:gd name="T7" fmla="*/ 428 h 858"/>
                  <a:gd name="T8" fmla="*/ 168 w 188"/>
                  <a:gd name="T9" fmla="*/ 423 h 858"/>
                  <a:gd name="T10" fmla="*/ 188 w 188"/>
                  <a:gd name="T11" fmla="*/ 484 h 858"/>
                  <a:gd name="T12" fmla="*/ 127 w 188"/>
                  <a:gd name="T13" fmla="*/ 605 h 858"/>
                  <a:gd name="T14" fmla="*/ 0 w 188"/>
                  <a:gd name="T15" fmla="*/ 680 h 858"/>
                  <a:gd name="T16" fmla="*/ 15 w 188"/>
                  <a:gd name="T17"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58">
                    <a:moveTo>
                      <a:pt x="168" y="0"/>
                    </a:moveTo>
                    <a:lnTo>
                      <a:pt x="6" y="256"/>
                    </a:lnTo>
                    <a:lnTo>
                      <a:pt x="111" y="348"/>
                    </a:lnTo>
                    <a:lnTo>
                      <a:pt x="98" y="428"/>
                    </a:lnTo>
                    <a:lnTo>
                      <a:pt x="168" y="423"/>
                    </a:lnTo>
                    <a:lnTo>
                      <a:pt x="188" y="484"/>
                    </a:lnTo>
                    <a:lnTo>
                      <a:pt x="127" y="605"/>
                    </a:lnTo>
                    <a:lnTo>
                      <a:pt x="0" y="680"/>
                    </a:lnTo>
                    <a:lnTo>
                      <a:pt x="15" y="858"/>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0" name="Freeform 350">
                <a:extLst>
                  <a:ext uri="{FF2B5EF4-FFF2-40B4-BE49-F238E27FC236}">
                    <a16:creationId xmlns:a16="http://schemas.microsoft.com/office/drawing/2014/main" id="{705D64E3-3F5E-41C5-BA91-BDC4D868D49B}"/>
                  </a:ext>
                </a:extLst>
              </p:cNvPr>
              <p:cNvSpPr>
                <a:spLocks/>
              </p:cNvSpPr>
              <p:nvPr/>
            </p:nvSpPr>
            <p:spPr bwMode="auto">
              <a:xfrm>
                <a:off x="4495" y="2985"/>
                <a:ext cx="49" cy="133"/>
              </a:xfrm>
              <a:custGeom>
                <a:avLst/>
                <a:gdLst>
                  <a:gd name="T0" fmla="*/ 0 w 146"/>
                  <a:gd name="T1" fmla="*/ 0 h 399"/>
                  <a:gd name="T2" fmla="*/ 49 w 146"/>
                  <a:gd name="T3" fmla="*/ 208 h 399"/>
                  <a:gd name="T4" fmla="*/ 146 w 146"/>
                  <a:gd name="T5" fmla="*/ 399 h 399"/>
                </a:gdLst>
                <a:ahLst/>
                <a:cxnLst>
                  <a:cxn ang="0">
                    <a:pos x="T0" y="T1"/>
                  </a:cxn>
                  <a:cxn ang="0">
                    <a:pos x="T2" y="T3"/>
                  </a:cxn>
                  <a:cxn ang="0">
                    <a:pos x="T4" y="T5"/>
                  </a:cxn>
                </a:cxnLst>
                <a:rect l="0" t="0" r="r" b="b"/>
                <a:pathLst>
                  <a:path w="146" h="399">
                    <a:moveTo>
                      <a:pt x="0" y="0"/>
                    </a:moveTo>
                    <a:lnTo>
                      <a:pt x="49" y="208"/>
                    </a:lnTo>
                    <a:lnTo>
                      <a:pt x="146" y="39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1" name="Freeform 351">
                <a:extLst>
                  <a:ext uri="{FF2B5EF4-FFF2-40B4-BE49-F238E27FC236}">
                    <a16:creationId xmlns:a16="http://schemas.microsoft.com/office/drawing/2014/main" id="{E438544D-FB23-46FC-A615-BB0927B2126D}"/>
                  </a:ext>
                </a:extLst>
              </p:cNvPr>
              <p:cNvSpPr>
                <a:spLocks/>
              </p:cNvSpPr>
              <p:nvPr/>
            </p:nvSpPr>
            <p:spPr bwMode="auto">
              <a:xfrm>
                <a:off x="5116" y="2985"/>
                <a:ext cx="418" cy="240"/>
              </a:xfrm>
              <a:custGeom>
                <a:avLst/>
                <a:gdLst>
                  <a:gd name="T0" fmla="*/ 0 w 1253"/>
                  <a:gd name="T1" fmla="*/ 722 h 722"/>
                  <a:gd name="T2" fmla="*/ 137 w 1253"/>
                  <a:gd name="T3" fmla="*/ 690 h 722"/>
                  <a:gd name="T4" fmla="*/ 223 w 1253"/>
                  <a:gd name="T5" fmla="*/ 713 h 722"/>
                  <a:gd name="T6" fmla="*/ 145 w 1253"/>
                  <a:gd name="T7" fmla="*/ 601 h 722"/>
                  <a:gd name="T8" fmla="*/ 234 w 1253"/>
                  <a:gd name="T9" fmla="*/ 627 h 722"/>
                  <a:gd name="T10" fmla="*/ 267 w 1253"/>
                  <a:gd name="T11" fmla="*/ 428 h 722"/>
                  <a:gd name="T12" fmla="*/ 388 w 1253"/>
                  <a:gd name="T13" fmla="*/ 338 h 722"/>
                  <a:gd name="T14" fmla="*/ 464 w 1253"/>
                  <a:gd name="T15" fmla="*/ 319 h 722"/>
                  <a:gd name="T16" fmla="*/ 545 w 1253"/>
                  <a:gd name="T17" fmla="*/ 424 h 722"/>
                  <a:gd name="T18" fmla="*/ 561 w 1253"/>
                  <a:gd name="T19" fmla="*/ 337 h 722"/>
                  <a:gd name="T20" fmla="*/ 647 w 1253"/>
                  <a:gd name="T21" fmla="*/ 240 h 722"/>
                  <a:gd name="T22" fmla="*/ 902 w 1253"/>
                  <a:gd name="T23" fmla="*/ 317 h 722"/>
                  <a:gd name="T24" fmla="*/ 1110 w 1253"/>
                  <a:gd name="T25" fmla="*/ 83 h 722"/>
                  <a:gd name="T26" fmla="*/ 1248 w 1253"/>
                  <a:gd name="T27" fmla="*/ 7 h 722"/>
                  <a:gd name="T28" fmla="*/ 1253 w 1253"/>
                  <a:gd name="T29"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3" h="722">
                    <a:moveTo>
                      <a:pt x="0" y="722"/>
                    </a:moveTo>
                    <a:lnTo>
                      <a:pt x="137" y="690"/>
                    </a:lnTo>
                    <a:lnTo>
                      <a:pt x="223" y="713"/>
                    </a:lnTo>
                    <a:lnTo>
                      <a:pt x="145" y="601"/>
                    </a:lnTo>
                    <a:lnTo>
                      <a:pt x="234" y="627"/>
                    </a:lnTo>
                    <a:lnTo>
                      <a:pt x="267" y="428"/>
                    </a:lnTo>
                    <a:lnTo>
                      <a:pt x="388" y="338"/>
                    </a:lnTo>
                    <a:lnTo>
                      <a:pt x="464" y="319"/>
                    </a:lnTo>
                    <a:lnTo>
                      <a:pt x="545" y="424"/>
                    </a:lnTo>
                    <a:lnTo>
                      <a:pt x="561" y="337"/>
                    </a:lnTo>
                    <a:lnTo>
                      <a:pt x="647" y="240"/>
                    </a:lnTo>
                    <a:lnTo>
                      <a:pt x="902" y="317"/>
                    </a:lnTo>
                    <a:lnTo>
                      <a:pt x="1110" y="83"/>
                    </a:lnTo>
                    <a:lnTo>
                      <a:pt x="1248" y="7"/>
                    </a:lnTo>
                    <a:lnTo>
                      <a:pt x="1253"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2" name="Freeform 352">
                <a:extLst>
                  <a:ext uri="{FF2B5EF4-FFF2-40B4-BE49-F238E27FC236}">
                    <a16:creationId xmlns:a16="http://schemas.microsoft.com/office/drawing/2014/main" id="{1DEED33F-12AF-4FE9-9AE2-92E29F31B7B7}"/>
                  </a:ext>
                </a:extLst>
              </p:cNvPr>
              <p:cNvSpPr>
                <a:spLocks/>
              </p:cNvSpPr>
              <p:nvPr/>
            </p:nvSpPr>
            <p:spPr bwMode="auto">
              <a:xfrm>
                <a:off x="5452" y="3127"/>
                <a:ext cx="94" cy="273"/>
              </a:xfrm>
              <a:custGeom>
                <a:avLst/>
                <a:gdLst>
                  <a:gd name="T0" fmla="*/ 207 w 281"/>
                  <a:gd name="T1" fmla="*/ 0 h 819"/>
                  <a:gd name="T2" fmla="*/ 67 w 281"/>
                  <a:gd name="T3" fmla="*/ 157 h 819"/>
                  <a:gd name="T4" fmla="*/ 21 w 281"/>
                  <a:gd name="T5" fmla="*/ 280 h 819"/>
                  <a:gd name="T6" fmla="*/ 120 w 281"/>
                  <a:gd name="T7" fmla="*/ 475 h 819"/>
                  <a:gd name="T8" fmla="*/ 281 w 281"/>
                  <a:gd name="T9" fmla="*/ 653 h 819"/>
                  <a:gd name="T10" fmla="*/ 160 w 281"/>
                  <a:gd name="T11" fmla="*/ 639 h 819"/>
                  <a:gd name="T12" fmla="*/ 40 w 281"/>
                  <a:gd name="T13" fmla="*/ 726 h 819"/>
                  <a:gd name="T14" fmla="*/ 69 w 281"/>
                  <a:gd name="T15" fmla="*/ 785 h 819"/>
                  <a:gd name="T16" fmla="*/ 0 w 281"/>
                  <a:gd name="T17"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819">
                    <a:moveTo>
                      <a:pt x="207" y="0"/>
                    </a:moveTo>
                    <a:lnTo>
                      <a:pt x="67" y="157"/>
                    </a:lnTo>
                    <a:lnTo>
                      <a:pt x="21" y="280"/>
                    </a:lnTo>
                    <a:lnTo>
                      <a:pt x="120" y="475"/>
                    </a:lnTo>
                    <a:lnTo>
                      <a:pt x="281" y="653"/>
                    </a:lnTo>
                    <a:lnTo>
                      <a:pt x="160" y="639"/>
                    </a:lnTo>
                    <a:lnTo>
                      <a:pt x="40" y="726"/>
                    </a:lnTo>
                    <a:lnTo>
                      <a:pt x="69" y="785"/>
                    </a:lnTo>
                    <a:lnTo>
                      <a:pt x="0" y="819"/>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3" name="Freeform 353">
                <a:extLst>
                  <a:ext uri="{FF2B5EF4-FFF2-40B4-BE49-F238E27FC236}">
                    <a16:creationId xmlns:a16="http://schemas.microsoft.com/office/drawing/2014/main" id="{B8E5367F-DD75-47B9-AB8F-3D75CE995DDA}"/>
                  </a:ext>
                </a:extLst>
              </p:cNvPr>
              <p:cNvSpPr>
                <a:spLocks/>
              </p:cNvSpPr>
              <p:nvPr/>
            </p:nvSpPr>
            <p:spPr bwMode="auto">
              <a:xfrm>
                <a:off x="5029" y="2981"/>
                <a:ext cx="119" cy="244"/>
              </a:xfrm>
              <a:custGeom>
                <a:avLst/>
                <a:gdLst>
                  <a:gd name="T0" fmla="*/ 356 w 356"/>
                  <a:gd name="T1" fmla="*/ 0 h 732"/>
                  <a:gd name="T2" fmla="*/ 348 w 356"/>
                  <a:gd name="T3" fmla="*/ 77 h 732"/>
                  <a:gd name="T4" fmla="*/ 216 w 356"/>
                  <a:gd name="T5" fmla="*/ 85 h 732"/>
                  <a:gd name="T6" fmla="*/ 159 w 356"/>
                  <a:gd name="T7" fmla="*/ 240 h 732"/>
                  <a:gd name="T8" fmla="*/ 228 w 356"/>
                  <a:gd name="T9" fmla="*/ 291 h 732"/>
                  <a:gd name="T10" fmla="*/ 170 w 356"/>
                  <a:gd name="T11" fmla="*/ 349 h 732"/>
                  <a:gd name="T12" fmla="*/ 75 w 356"/>
                  <a:gd name="T13" fmla="*/ 317 h 732"/>
                  <a:gd name="T14" fmla="*/ 0 w 356"/>
                  <a:gd name="T15" fmla="*/ 433 h 732"/>
                  <a:gd name="T16" fmla="*/ 34 w 356"/>
                  <a:gd name="T17" fmla="*/ 495 h 732"/>
                  <a:gd name="T18" fmla="*/ 264 w 356"/>
                  <a:gd name="T19" fmla="*/ 624 h 732"/>
                  <a:gd name="T20" fmla="*/ 260 w 356"/>
                  <a:gd name="T21" fmla="*/ 73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732">
                    <a:moveTo>
                      <a:pt x="356" y="0"/>
                    </a:moveTo>
                    <a:lnTo>
                      <a:pt x="348" y="77"/>
                    </a:lnTo>
                    <a:lnTo>
                      <a:pt x="216" y="85"/>
                    </a:lnTo>
                    <a:lnTo>
                      <a:pt x="159" y="240"/>
                    </a:lnTo>
                    <a:lnTo>
                      <a:pt x="228" y="291"/>
                    </a:lnTo>
                    <a:lnTo>
                      <a:pt x="170" y="349"/>
                    </a:lnTo>
                    <a:lnTo>
                      <a:pt x="75" y="317"/>
                    </a:lnTo>
                    <a:lnTo>
                      <a:pt x="0" y="433"/>
                    </a:lnTo>
                    <a:lnTo>
                      <a:pt x="34" y="495"/>
                    </a:lnTo>
                    <a:lnTo>
                      <a:pt x="264" y="624"/>
                    </a:lnTo>
                    <a:lnTo>
                      <a:pt x="260" y="732"/>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4" name="Freeform 354">
                <a:extLst>
                  <a:ext uri="{FF2B5EF4-FFF2-40B4-BE49-F238E27FC236}">
                    <a16:creationId xmlns:a16="http://schemas.microsoft.com/office/drawing/2014/main" id="{0D0EE696-7107-4550-A54D-164A7C043BBF}"/>
                  </a:ext>
                </a:extLst>
              </p:cNvPr>
              <p:cNvSpPr>
                <a:spLocks/>
              </p:cNvSpPr>
              <p:nvPr/>
            </p:nvSpPr>
            <p:spPr bwMode="auto">
              <a:xfrm>
                <a:off x="5153" y="3400"/>
                <a:ext cx="299" cy="67"/>
              </a:xfrm>
              <a:custGeom>
                <a:avLst/>
                <a:gdLst>
                  <a:gd name="T0" fmla="*/ 897 w 897"/>
                  <a:gd name="T1" fmla="*/ 0 h 202"/>
                  <a:gd name="T2" fmla="*/ 672 w 897"/>
                  <a:gd name="T3" fmla="*/ 9 h 202"/>
                  <a:gd name="T4" fmla="*/ 643 w 897"/>
                  <a:gd name="T5" fmla="*/ 89 h 202"/>
                  <a:gd name="T6" fmla="*/ 509 w 897"/>
                  <a:gd name="T7" fmla="*/ 7 h 202"/>
                  <a:gd name="T8" fmla="*/ 275 w 897"/>
                  <a:gd name="T9" fmla="*/ 202 h 202"/>
                  <a:gd name="T10" fmla="*/ 184 w 897"/>
                  <a:gd name="T11" fmla="*/ 92 h 202"/>
                  <a:gd name="T12" fmla="*/ 121 w 897"/>
                  <a:gd name="T13" fmla="*/ 132 h 202"/>
                  <a:gd name="T14" fmla="*/ 0 w 897"/>
                  <a:gd name="T15" fmla="*/ 127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202">
                    <a:moveTo>
                      <a:pt x="897" y="0"/>
                    </a:moveTo>
                    <a:lnTo>
                      <a:pt x="672" y="9"/>
                    </a:lnTo>
                    <a:lnTo>
                      <a:pt x="643" y="89"/>
                    </a:lnTo>
                    <a:lnTo>
                      <a:pt x="509" y="7"/>
                    </a:lnTo>
                    <a:lnTo>
                      <a:pt x="275" y="202"/>
                    </a:lnTo>
                    <a:lnTo>
                      <a:pt x="184" y="92"/>
                    </a:lnTo>
                    <a:lnTo>
                      <a:pt x="121" y="132"/>
                    </a:lnTo>
                    <a:lnTo>
                      <a:pt x="0" y="12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5" name="Freeform 355">
                <a:extLst>
                  <a:ext uri="{FF2B5EF4-FFF2-40B4-BE49-F238E27FC236}">
                    <a16:creationId xmlns:a16="http://schemas.microsoft.com/office/drawing/2014/main" id="{5ADBE64E-26A3-4134-BDF9-D6EB367A8BB2}"/>
                  </a:ext>
                </a:extLst>
              </p:cNvPr>
              <p:cNvSpPr>
                <a:spLocks/>
              </p:cNvSpPr>
              <p:nvPr/>
            </p:nvSpPr>
            <p:spPr bwMode="auto">
              <a:xfrm>
                <a:off x="4802" y="3364"/>
                <a:ext cx="350" cy="115"/>
              </a:xfrm>
              <a:custGeom>
                <a:avLst/>
                <a:gdLst>
                  <a:gd name="T0" fmla="*/ 1052 w 1052"/>
                  <a:gd name="T1" fmla="*/ 243 h 344"/>
                  <a:gd name="T2" fmla="*/ 1051 w 1052"/>
                  <a:gd name="T3" fmla="*/ 242 h 344"/>
                  <a:gd name="T4" fmla="*/ 899 w 1052"/>
                  <a:gd name="T5" fmla="*/ 340 h 344"/>
                  <a:gd name="T6" fmla="*/ 824 w 1052"/>
                  <a:gd name="T7" fmla="*/ 344 h 344"/>
                  <a:gd name="T8" fmla="*/ 548 w 1052"/>
                  <a:gd name="T9" fmla="*/ 235 h 344"/>
                  <a:gd name="T10" fmla="*/ 468 w 1052"/>
                  <a:gd name="T11" fmla="*/ 250 h 344"/>
                  <a:gd name="T12" fmla="*/ 365 w 1052"/>
                  <a:gd name="T13" fmla="*/ 199 h 344"/>
                  <a:gd name="T14" fmla="*/ 239 w 1052"/>
                  <a:gd name="T15" fmla="*/ 68 h 344"/>
                  <a:gd name="T16" fmla="*/ 0 w 1052"/>
                  <a:gd name="T1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2" h="344">
                    <a:moveTo>
                      <a:pt x="1052" y="243"/>
                    </a:moveTo>
                    <a:lnTo>
                      <a:pt x="1051" y="242"/>
                    </a:lnTo>
                    <a:lnTo>
                      <a:pt x="899" y="340"/>
                    </a:lnTo>
                    <a:lnTo>
                      <a:pt x="824" y="344"/>
                    </a:lnTo>
                    <a:lnTo>
                      <a:pt x="548" y="235"/>
                    </a:lnTo>
                    <a:lnTo>
                      <a:pt x="468" y="250"/>
                    </a:lnTo>
                    <a:lnTo>
                      <a:pt x="365" y="199"/>
                    </a:lnTo>
                    <a:lnTo>
                      <a:pt x="239" y="68"/>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6" name="Freeform 356">
                <a:extLst>
                  <a:ext uri="{FF2B5EF4-FFF2-40B4-BE49-F238E27FC236}">
                    <a16:creationId xmlns:a16="http://schemas.microsoft.com/office/drawing/2014/main" id="{B878F9CF-B12D-4D54-91CC-3801B62193B0}"/>
                  </a:ext>
                </a:extLst>
              </p:cNvPr>
              <p:cNvSpPr>
                <a:spLocks/>
              </p:cNvSpPr>
              <p:nvPr/>
            </p:nvSpPr>
            <p:spPr bwMode="auto">
              <a:xfrm>
                <a:off x="5127" y="3445"/>
                <a:ext cx="42" cy="258"/>
              </a:xfrm>
              <a:custGeom>
                <a:avLst/>
                <a:gdLst>
                  <a:gd name="T0" fmla="*/ 23 w 128"/>
                  <a:gd name="T1" fmla="*/ 775 h 775"/>
                  <a:gd name="T2" fmla="*/ 32 w 128"/>
                  <a:gd name="T3" fmla="*/ 698 h 775"/>
                  <a:gd name="T4" fmla="*/ 90 w 128"/>
                  <a:gd name="T5" fmla="*/ 653 h 775"/>
                  <a:gd name="T6" fmla="*/ 38 w 128"/>
                  <a:gd name="T7" fmla="*/ 509 h 775"/>
                  <a:gd name="T8" fmla="*/ 63 w 128"/>
                  <a:gd name="T9" fmla="*/ 448 h 775"/>
                  <a:gd name="T10" fmla="*/ 128 w 128"/>
                  <a:gd name="T11" fmla="*/ 437 h 775"/>
                  <a:gd name="T12" fmla="*/ 0 w 128"/>
                  <a:gd name="T13" fmla="*/ 229 h 775"/>
                  <a:gd name="T14" fmla="*/ 46 w 128"/>
                  <a:gd name="T15" fmla="*/ 107 h 775"/>
                  <a:gd name="T16" fmla="*/ 122 w 128"/>
                  <a:gd name="T17" fmla="*/ 88 h 775"/>
                  <a:gd name="T18" fmla="*/ 77 w 128"/>
                  <a:gd name="T19"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75">
                    <a:moveTo>
                      <a:pt x="23" y="775"/>
                    </a:moveTo>
                    <a:lnTo>
                      <a:pt x="32" y="698"/>
                    </a:lnTo>
                    <a:lnTo>
                      <a:pt x="90" y="653"/>
                    </a:lnTo>
                    <a:lnTo>
                      <a:pt x="38" y="509"/>
                    </a:lnTo>
                    <a:lnTo>
                      <a:pt x="63" y="448"/>
                    </a:lnTo>
                    <a:lnTo>
                      <a:pt x="128" y="437"/>
                    </a:lnTo>
                    <a:lnTo>
                      <a:pt x="0" y="229"/>
                    </a:lnTo>
                    <a:lnTo>
                      <a:pt x="46" y="107"/>
                    </a:lnTo>
                    <a:lnTo>
                      <a:pt x="122" y="88"/>
                    </a:lnTo>
                    <a:lnTo>
                      <a:pt x="77"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7" name="Line 357">
                <a:extLst>
                  <a:ext uri="{FF2B5EF4-FFF2-40B4-BE49-F238E27FC236}">
                    <a16:creationId xmlns:a16="http://schemas.microsoft.com/office/drawing/2014/main" id="{EF5CCC53-E376-4C1A-BC95-4E518B4572BE}"/>
                  </a:ext>
                </a:extLst>
              </p:cNvPr>
              <p:cNvSpPr>
                <a:spLocks noChangeShapeType="1"/>
              </p:cNvSpPr>
              <p:nvPr/>
            </p:nvSpPr>
            <p:spPr bwMode="auto">
              <a:xfrm flipV="1">
                <a:off x="5152" y="3442"/>
                <a:ext cx="1" cy="3"/>
              </a:xfrm>
              <a:prstGeom prst="line">
                <a:avLst/>
              </a:prstGeom>
              <a:noFill/>
              <a:ln w="3175">
                <a:solidFill>
                  <a:srgbClr val="CCCC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8" name="Freeform 358">
                <a:extLst>
                  <a:ext uri="{FF2B5EF4-FFF2-40B4-BE49-F238E27FC236}">
                    <a16:creationId xmlns:a16="http://schemas.microsoft.com/office/drawing/2014/main" id="{4494ABB7-96D8-4940-A81F-424582AE32C1}"/>
                  </a:ext>
                </a:extLst>
              </p:cNvPr>
              <p:cNvSpPr>
                <a:spLocks/>
              </p:cNvSpPr>
              <p:nvPr/>
            </p:nvSpPr>
            <p:spPr bwMode="auto">
              <a:xfrm>
                <a:off x="5452" y="3400"/>
                <a:ext cx="110" cy="140"/>
              </a:xfrm>
              <a:custGeom>
                <a:avLst/>
                <a:gdLst>
                  <a:gd name="T0" fmla="*/ 0 w 330"/>
                  <a:gd name="T1" fmla="*/ 0 h 420"/>
                  <a:gd name="T2" fmla="*/ 125 w 330"/>
                  <a:gd name="T3" fmla="*/ 65 h 420"/>
                  <a:gd name="T4" fmla="*/ 166 w 330"/>
                  <a:gd name="T5" fmla="*/ 194 h 420"/>
                  <a:gd name="T6" fmla="*/ 293 w 330"/>
                  <a:gd name="T7" fmla="*/ 254 h 420"/>
                  <a:gd name="T8" fmla="*/ 276 w 330"/>
                  <a:gd name="T9" fmla="*/ 320 h 420"/>
                  <a:gd name="T10" fmla="*/ 326 w 330"/>
                  <a:gd name="T11" fmla="*/ 413 h 420"/>
                  <a:gd name="T12" fmla="*/ 330 w 330"/>
                  <a:gd name="T13" fmla="*/ 420 h 420"/>
                </a:gdLst>
                <a:ahLst/>
                <a:cxnLst>
                  <a:cxn ang="0">
                    <a:pos x="T0" y="T1"/>
                  </a:cxn>
                  <a:cxn ang="0">
                    <a:pos x="T2" y="T3"/>
                  </a:cxn>
                  <a:cxn ang="0">
                    <a:pos x="T4" y="T5"/>
                  </a:cxn>
                  <a:cxn ang="0">
                    <a:pos x="T6" y="T7"/>
                  </a:cxn>
                  <a:cxn ang="0">
                    <a:pos x="T8" y="T9"/>
                  </a:cxn>
                  <a:cxn ang="0">
                    <a:pos x="T10" y="T11"/>
                  </a:cxn>
                  <a:cxn ang="0">
                    <a:pos x="T12" y="T13"/>
                  </a:cxn>
                </a:cxnLst>
                <a:rect l="0" t="0" r="r" b="b"/>
                <a:pathLst>
                  <a:path w="330" h="420">
                    <a:moveTo>
                      <a:pt x="0" y="0"/>
                    </a:moveTo>
                    <a:lnTo>
                      <a:pt x="125" y="65"/>
                    </a:lnTo>
                    <a:lnTo>
                      <a:pt x="166" y="194"/>
                    </a:lnTo>
                    <a:lnTo>
                      <a:pt x="293" y="254"/>
                    </a:lnTo>
                    <a:lnTo>
                      <a:pt x="276" y="320"/>
                    </a:lnTo>
                    <a:lnTo>
                      <a:pt x="326" y="413"/>
                    </a:lnTo>
                    <a:lnTo>
                      <a:pt x="330" y="42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29" name="Freeform 359">
                <a:extLst>
                  <a:ext uri="{FF2B5EF4-FFF2-40B4-BE49-F238E27FC236}">
                    <a16:creationId xmlns:a16="http://schemas.microsoft.com/office/drawing/2014/main" id="{7E4DFCF5-39BC-463B-AEDA-E40FAA1BCD49}"/>
                  </a:ext>
                </a:extLst>
              </p:cNvPr>
              <p:cNvSpPr>
                <a:spLocks/>
              </p:cNvSpPr>
              <p:nvPr/>
            </p:nvSpPr>
            <p:spPr bwMode="auto">
              <a:xfrm>
                <a:off x="5582" y="3857"/>
                <a:ext cx="311" cy="234"/>
              </a:xfrm>
              <a:custGeom>
                <a:avLst/>
                <a:gdLst>
                  <a:gd name="T0" fmla="*/ 0 w 935"/>
                  <a:gd name="T1" fmla="*/ 0 h 703"/>
                  <a:gd name="T2" fmla="*/ 312 w 935"/>
                  <a:gd name="T3" fmla="*/ 48 h 703"/>
                  <a:gd name="T4" fmla="*/ 341 w 935"/>
                  <a:gd name="T5" fmla="*/ 128 h 703"/>
                  <a:gd name="T6" fmla="*/ 479 w 935"/>
                  <a:gd name="T7" fmla="*/ 205 h 703"/>
                  <a:gd name="T8" fmla="*/ 616 w 935"/>
                  <a:gd name="T9" fmla="*/ 341 h 703"/>
                  <a:gd name="T10" fmla="*/ 628 w 935"/>
                  <a:gd name="T11" fmla="*/ 414 h 703"/>
                  <a:gd name="T12" fmla="*/ 691 w 935"/>
                  <a:gd name="T13" fmla="*/ 441 h 703"/>
                  <a:gd name="T14" fmla="*/ 774 w 935"/>
                  <a:gd name="T15" fmla="*/ 692 h 703"/>
                  <a:gd name="T16" fmla="*/ 863 w 935"/>
                  <a:gd name="T17" fmla="*/ 703 h 703"/>
                  <a:gd name="T18" fmla="*/ 935 w 935"/>
                  <a:gd name="T19" fmla="*/ 666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5" h="703">
                    <a:moveTo>
                      <a:pt x="0" y="0"/>
                    </a:moveTo>
                    <a:lnTo>
                      <a:pt x="312" y="48"/>
                    </a:lnTo>
                    <a:lnTo>
                      <a:pt x="341" y="128"/>
                    </a:lnTo>
                    <a:lnTo>
                      <a:pt x="479" y="205"/>
                    </a:lnTo>
                    <a:lnTo>
                      <a:pt x="616" y="341"/>
                    </a:lnTo>
                    <a:lnTo>
                      <a:pt x="628" y="414"/>
                    </a:lnTo>
                    <a:lnTo>
                      <a:pt x="691" y="441"/>
                    </a:lnTo>
                    <a:lnTo>
                      <a:pt x="774" y="692"/>
                    </a:lnTo>
                    <a:lnTo>
                      <a:pt x="863" y="703"/>
                    </a:lnTo>
                    <a:lnTo>
                      <a:pt x="935" y="666"/>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0" name="Freeform 360">
                <a:extLst>
                  <a:ext uri="{FF2B5EF4-FFF2-40B4-BE49-F238E27FC236}">
                    <a16:creationId xmlns:a16="http://schemas.microsoft.com/office/drawing/2014/main" id="{824C6D42-6B7F-45DC-8253-A1D73C59A299}"/>
                  </a:ext>
                </a:extLst>
              </p:cNvPr>
              <p:cNvSpPr>
                <a:spLocks/>
              </p:cNvSpPr>
              <p:nvPr/>
            </p:nvSpPr>
            <p:spPr bwMode="auto">
              <a:xfrm>
                <a:off x="4843" y="3123"/>
                <a:ext cx="65" cy="57"/>
              </a:xfrm>
              <a:custGeom>
                <a:avLst/>
                <a:gdLst>
                  <a:gd name="T0" fmla="*/ 194 w 194"/>
                  <a:gd name="T1" fmla="*/ 63 h 172"/>
                  <a:gd name="T2" fmla="*/ 138 w 194"/>
                  <a:gd name="T3" fmla="*/ 144 h 172"/>
                  <a:gd name="T4" fmla="*/ 46 w 194"/>
                  <a:gd name="T5" fmla="*/ 172 h 172"/>
                  <a:gd name="T6" fmla="*/ 0 w 194"/>
                  <a:gd name="T7" fmla="*/ 121 h 172"/>
                  <a:gd name="T8" fmla="*/ 29 w 194"/>
                  <a:gd name="T9" fmla="*/ 51 h 172"/>
                  <a:gd name="T10" fmla="*/ 90 w 194"/>
                  <a:gd name="T11" fmla="*/ 0 h 172"/>
                  <a:gd name="T12" fmla="*/ 194 w 194"/>
                  <a:gd name="T13" fmla="*/ 63 h 172"/>
                </a:gdLst>
                <a:ahLst/>
                <a:cxnLst>
                  <a:cxn ang="0">
                    <a:pos x="T0" y="T1"/>
                  </a:cxn>
                  <a:cxn ang="0">
                    <a:pos x="T2" y="T3"/>
                  </a:cxn>
                  <a:cxn ang="0">
                    <a:pos x="T4" y="T5"/>
                  </a:cxn>
                  <a:cxn ang="0">
                    <a:pos x="T6" y="T7"/>
                  </a:cxn>
                  <a:cxn ang="0">
                    <a:pos x="T8" y="T9"/>
                  </a:cxn>
                  <a:cxn ang="0">
                    <a:pos x="T10" y="T11"/>
                  </a:cxn>
                  <a:cxn ang="0">
                    <a:pos x="T12" y="T13"/>
                  </a:cxn>
                </a:cxnLst>
                <a:rect l="0" t="0" r="r" b="b"/>
                <a:pathLst>
                  <a:path w="194" h="172">
                    <a:moveTo>
                      <a:pt x="194" y="63"/>
                    </a:moveTo>
                    <a:lnTo>
                      <a:pt x="138" y="144"/>
                    </a:lnTo>
                    <a:lnTo>
                      <a:pt x="46" y="172"/>
                    </a:lnTo>
                    <a:lnTo>
                      <a:pt x="0" y="121"/>
                    </a:lnTo>
                    <a:lnTo>
                      <a:pt x="29" y="51"/>
                    </a:lnTo>
                    <a:lnTo>
                      <a:pt x="90" y="0"/>
                    </a:lnTo>
                    <a:lnTo>
                      <a:pt x="194" y="63"/>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1" name="Freeform 361">
                <a:extLst>
                  <a:ext uri="{FF2B5EF4-FFF2-40B4-BE49-F238E27FC236}">
                    <a16:creationId xmlns:a16="http://schemas.microsoft.com/office/drawing/2014/main" id="{7BF8D24E-197A-4A26-9609-C8A46346427C}"/>
                  </a:ext>
                </a:extLst>
              </p:cNvPr>
              <p:cNvSpPr>
                <a:spLocks/>
              </p:cNvSpPr>
              <p:nvPr/>
            </p:nvSpPr>
            <p:spPr bwMode="auto">
              <a:xfrm>
                <a:off x="4766" y="3173"/>
                <a:ext cx="292" cy="91"/>
              </a:xfrm>
              <a:custGeom>
                <a:avLst/>
                <a:gdLst>
                  <a:gd name="T0" fmla="*/ 876 w 876"/>
                  <a:gd name="T1" fmla="*/ 275 h 275"/>
                  <a:gd name="T2" fmla="*/ 756 w 876"/>
                  <a:gd name="T3" fmla="*/ 223 h 275"/>
                  <a:gd name="T4" fmla="*/ 754 w 876"/>
                  <a:gd name="T5" fmla="*/ 157 h 275"/>
                  <a:gd name="T6" fmla="*/ 539 w 876"/>
                  <a:gd name="T7" fmla="*/ 139 h 275"/>
                  <a:gd name="T8" fmla="*/ 528 w 876"/>
                  <a:gd name="T9" fmla="*/ 6 h 275"/>
                  <a:gd name="T10" fmla="*/ 470 w 876"/>
                  <a:gd name="T11" fmla="*/ 56 h 275"/>
                  <a:gd name="T12" fmla="*/ 415 w 876"/>
                  <a:gd name="T13" fmla="*/ 24 h 275"/>
                  <a:gd name="T14" fmla="*/ 215 w 876"/>
                  <a:gd name="T15" fmla="*/ 114 h 275"/>
                  <a:gd name="T16" fmla="*/ 135 w 876"/>
                  <a:gd name="T17" fmla="*/ 16 h 275"/>
                  <a:gd name="T18" fmla="*/ 0 w 876"/>
                  <a:gd name="T1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275">
                    <a:moveTo>
                      <a:pt x="876" y="275"/>
                    </a:moveTo>
                    <a:lnTo>
                      <a:pt x="756" y="223"/>
                    </a:lnTo>
                    <a:lnTo>
                      <a:pt x="754" y="157"/>
                    </a:lnTo>
                    <a:lnTo>
                      <a:pt x="539" y="139"/>
                    </a:lnTo>
                    <a:lnTo>
                      <a:pt x="528" y="6"/>
                    </a:lnTo>
                    <a:lnTo>
                      <a:pt x="470" y="56"/>
                    </a:lnTo>
                    <a:lnTo>
                      <a:pt x="415" y="24"/>
                    </a:lnTo>
                    <a:lnTo>
                      <a:pt x="215" y="114"/>
                    </a:lnTo>
                    <a:lnTo>
                      <a:pt x="135" y="1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2" name="Freeform 362">
                <a:extLst>
                  <a:ext uri="{FF2B5EF4-FFF2-40B4-BE49-F238E27FC236}">
                    <a16:creationId xmlns:a16="http://schemas.microsoft.com/office/drawing/2014/main" id="{B43AA868-B737-48E2-9DFE-FD4658DEAE3D}"/>
                  </a:ext>
                </a:extLst>
              </p:cNvPr>
              <p:cNvSpPr>
                <a:spLocks/>
              </p:cNvSpPr>
              <p:nvPr/>
            </p:nvSpPr>
            <p:spPr bwMode="auto">
              <a:xfrm>
                <a:off x="5058" y="3264"/>
                <a:ext cx="95" cy="178"/>
              </a:xfrm>
              <a:custGeom>
                <a:avLst/>
                <a:gdLst>
                  <a:gd name="T0" fmla="*/ 287 w 287"/>
                  <a:gd name="T1" fmla="*/ 533 h 533"/>
                  <a:gd name="T2" fmla="*/ 147 w 287"/>
                  <a:gd name="T3" fmla="*/ 395 h 533"/>
                  <a:gd name="T4" fmla="*/ 68 w 287"/>
                  <a:gd name="T5" fmla="*/ 371 h 533"/>
                  <a:gd name="T6" fmla="*/ 107 w 287"/>
                  <a:gd name="T7" fmla="*/ 314 h 533"/>
                  <a:gd name="T8" fmla="*/ 22 w 287"/>
                  <a:gd name="T9" fmla="*/ 195 h 533"/>
                  <a:gd name="T10" fmla="*/ 49 w 287"/>
                  <a:gd name="T11" fmla="*/ 126 h 533"/>
                  <a:gd name="T12" fmla="*/ 0 w 287"/>
                  <a:gd name="T13" fmla="*/ 0 h 533"/>
                </a:gdLst>
                <a:ahLst/>
                <a:cxnLst>
                  <a:cxn ang="0">
                    <a:pos x="T0" y="T1"/>
                  </a:cxn>
                  <a:cxn ang="0">
                    <a:pos x="T2" y="T3"/>
                  </a:cxn>
                  <a:cxn ang="0">
                    <a:pos x="T4" y="T5"/>
                  </a:cxn>
                  <a:cxn ang="0">
                    <a:pos x="T6" y="T7"/>
                  </a:cxn>
                  <a:cxn ang="0">
                    <a:pos x="T8" y="T9"/>
                  </a:cxn>
                  <a:cxn ang="0">
                    <a:pos x="T10" y="T11"/>
                  </a:cxn>
                  <a:cxn ang="0">
                    <a:pos x="T12" y="T13"/>
                  </a:cxn>
                </a:cxnLst>
                <a:rect l="0" t="0" r="r" b="b"/>
                <a:pathLst>
                  <a:path w="287" h="533">
                    <a:moveTo>
                      <a:pt x="287" y="533"/>
                    </a:moveTo>
                    <a:lnTo>
                      <a:pt x="147" y="395"/>
                    </a:lnTo>
                    <a:lnTo>
                      <a:pt x="68" y="371"/>
                    </a:lnTo>
                    <a:lnTo>
                      <a:pt x="107" y="314"/>
                    </a:lnTo>
                    <a:lnTo>
                      <a:pt x="22" y="195"/>
                    </a:lnTo>
                    <a:lnTo>
                      <a:pt x="49" y="12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3" name="Freeform 363">
                <a:extLst>
                  <a:ext uri="{FF2B5EF4-FFF2-40B4-BE49-F238E27FC236}">
                    <a16:creationId xmlns:a16="http://schemas.microsoft.com/office/drawing/2014/main" id="{AE65B236-527D-4E7D-BA96-0071A0910D82}"/>
                  </a:ext>
                </a:extLst>
              </p:cNvPr>
              <p:cNvSpPr>
                <a:spLocks/>
              </p:cNvSpPr>
              <p:nvPr/>
            </p:nvSpPr>
            <p:spPr bwMode="auto">
              <a:xfrm>
                <a:off x="5058" y="3225"/>
                <a:ext cx="58" cy="39"/>
              </a:xfrm>
              <a:custGeom>
                <a:avLst/>
                <a:gdLst>
                  <a:gd name="T0" fmla="*/ 175 w 175"/>
                  <a:gd name="T1" fmla="*/ 0 h 117"/>
                  <a:gd name="T2" fmla="*/ 152 w 175"/>
                  <a:gd name="T3" fmla="*/ 6 h 117"/>
                  <a:gd name="T4" fmla="*/ 98 w 175"/>
                  <a:gd name="T5" fmla="*/ 7 h 117"/>
                  <a:gd name="T6" fmla="*/ 0 w 175"/>
                  <a:gd name="T7" fmla="*/ 117 h 117"/>
                </a:gdLst>
                <a:ahLst/>
                <a:cxnLst>
                  <a:cxn ang="0">
                    <a:pos x="T0" y="T1"/>
                  </a:cxn>
                  <a:cxn ang="0">
                    <a:pos x="T2" y="T3"/>
                  </a:cxn>
                  <a:cxn ang="0">
                    <a:pos x="T4" y="T5"/>
                  </a:cxn>
                  <a:cxn ang="0">
                    <a:pos x="T6" y="T7"/>
                  </a:cxn>
                </a:cxnLst>
                <a:rect l="0" t="0" r="r" b="b"/>
                <a:pathLst>
                  <a:path w="175" h="117">
                    <a:moveTo>
                      <a:pt x="175" y="0"/>
                    </a:moveTo>
                    <a:lnTo>
                      <a:pt x="152" y="6"/>
                    </a:lnTo>
                    <a:lnTo>
                      <a:pt x="98" y="7"/>
                    </a:lnTo>
                    <a:lnTo>
                      <a:pt x="0" y="117"/>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4" name="Freeform 364">
                <a:extLst>
                  <a:ext uri="{FF2B5EF4-FFF2-40B4-BE49-F238E27FC236}">
                    <a16:creationId xmlns:a16="http://schemas.microsoft.com/office/drawing/2014/main" id="{1742AD69-0D13-49DF-B41F-7C003F4A9776}"/>
                  </a:ext>
                </a:extLst>
              </p:cNvPr>
              <p:cNvSpPr>
                <a:spLocks/>
              </p:cNvSpPr>
              <p:nvPr/>
            </p:nvSpPr>
            <p:spPr bwMode="auto">
              <a:xfrm>
                <a:off x="4544" y="3118"/>
                <a:ext cx="222" cy="83"/>
              </a:xfrm>
              <a:custGeom>
                <a:avLst/>
                <a:gdLst>
                  <a:gd name="T0" fmla="*/ 667 w 667"/>
                  <a:gd name="T1" fmla="*/ 250 h 251"/>
                  <a:gd name="T2" fmla="*/ 528 w 667"/>
                  <a:gd name="T3" fmla="*/ 171 h 251"/>
                  <a:gd name="T4" fmla="*/ 465 w 667"/>
                  <a:gd name="T5" fmla="*/ 171 h 251"/>
                  <a:gd name="T6" fmla="*/ 407 w 667"/>
                  <a:gd name="T7" fmla="*/ 222 h 251"/>
                  <a:gd name="T8" fmla="*/ 404 w 667"/>
                  <a:gd name="T9" fmla="*/ 150 h 251"/>
                  <a:gd name="T10" fmla="*/ 242 w 667"/>
                  <a:gd name="T11" fmla="*/ 251 h 251"/>
                  <a:gd name="T12" fmla="*/ 63 w 667"/>
                  <a:gd name="T13" fmla="*/ 136 h 251"/>
                  <a:gd name="T14" fmla="*/ 0 w 667"/>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51">
                    <a:moveTo>
                      <a:pt x="667" y="250"/>
                    </a:moveTo>
                    <a:lnTo>
                      <a:pt x="528" y="171"/>
                    </a:lnTo>
                    <a:lnTo>
                      <a:pt x="465" y="171"/>
                    </a:lnTo>
                    <a:lnTo>
                      <a:pt x="407" y="222"/>
                    </a:lnTo>
                    <a:lnTo>
                      <a:pt x="404" y="150"/>
                    </a:lnTo>
                    <a:lnTo>
                      <a:pt x="242" y="251"/>
                    </a:lnTo>
                    <a:lnTo>
                      <a:pt x="63" y="136"/>
                    </a:lnTo>
                    <a:lnTo>
                      <a:pt x="0" y="0"/>
                    </a:lnTo>
                  </a:path>
                </a:pathLst>
              </a:custGeom>
              <a:noFill/>
              <a:ln w="3175">
                <a:solidFill>
                  <a:srgbClr val="CCCC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5" name="Freeform 365">
                <a:extLst>
                  <a:ext uri="{FF2B5EF4-FFF2-40B4-BE49-F238E27FC236}">
                    <a16:creationId xmlns:a16="http://schemas.microsoft.com/office/drawing/2014/main" id="{FF89986F-9782-48D4-917B-A204EA40E3D8}"/>
                  </a:ext>
                </a:extLst>
              </p:cNvPr>
              <p:cNvSpPr>
                <a:spLocks/>
              </p:cNvSpPr>
              <p:nvPr/>
            </p:nvSpPr>
            <p:spPr bwMode="auto">
              <a:xfrm>
                <a:off x="5578" y="3536"/>
                <a:ext cx="357" cy="778"/>
              </a:xfrm>
              <a:custGeom>
                <a:avLst/>
                <a:gdLst>
                  <a:gd name="T0" fmla="*/ 799 w 1073"/>
                  <a:gd name="T1" fmla="*/ 0 h 2334"/>
                  <a:gd name="T2" fmla="*/ 744 w 1073"/>
                  <a:gd name="T3" fmla="*/ 47 h 2334"/>
                  <a:gd name="T4" fmla="*/ 755 w 1073"/>
                  <a:gd name="T5" fmla="*/ 446 h 2334"/>
                  <a:gd name="T6" fmla="*/ 558 w 1073"/>
                  <a:gd name="T7" fmla="*/ 415 h 2334"/>
                  <a:gd name="T8" fmla="*/ 476 w 1073"/>
                  <a:gd name="T9" fmla="*/ 528 h 2334"/>
                  <a:gd name="T10" fmla="*/ 230 w 1073"/>
                  <a:gd name="T11" fmla="*/ 625 h 2334"/>
                  <a:gd name="T12" fmla="*/ 211 w 1073"/>
                  <a:gd name="T13" fmla="*/ 691 h 2334"/>
                  <a:gd name="T14" fmla="*/ 146 w 1073"/>
                  <a:gd name="T15" fmla="*/ 698 h 2334"/>
                  <a:gd name="T16" fmla="*/ 96 w 1073"/>
                  <a:gd name="T17" fmla="*/ 762 h 2334"/>
                  <a:gd name="T18" fmla="*/ 102 w 1073"/>
                  <a:gd name="T19" fmla="*/ 841 h 2334"/>
                  <a:gd name="T20" fmla="*/ 13 w 1073"/>
                  <a:gd name="T21" fmla="*/ 956 h 2334"/>
                  <a:gd name="T22" fmla="*/ 12 w 1073"/>
                  <a:gd name="T23" fmla="*/ 961 h 2334"/>
                  <a:gd name="T24" fmla="*/ 0 w 1073"/>
                  <a:gd name="T25" fmla="*/ 1023 h 2334"/>
                  <a:gd name="T26" fmla="*/ 60 w 1073"/>
                  <a:gd name="T27" fmla="*/ 1000 h 2334"/>
                  <a:gd name="T28" fmla="*/ 147 w 1073"/>
                  <a:gd name="T29" fmla="*/ 1096 h 2334"/>
                  <a:gd name="T30" fmla="*/ 28 w 1073"/>
                  <a:gd name="T31" fmla="*/ 1182 h 2334"/>
                  <a:gd name="T32" fmla="*/ 52 w 1073"/>
                  <a:gd name="T33" fmla="*/ 1309 h 2334"/>
                  <a:gd name="T34" fmla="*/ 232 w 1073"/>
                  <a:gd name="T35" fmla="*/ 1410 h 2334"/>
                  <a:gd name="T36" fmla="*/ 174 w 1073"/>
                  <a:gd name="T37" fmla="*/ 1447 h 2334"/>
                  <a:gd name="T38" fmla="*/ 105 w 1073"/>
                  <a:gd name="T39" fmla="*/ 1639 h 2334"/>
                  <a:gd name="T40" fmla="*/ 271 w 1073"/>
                  <a:gd name="T41" fmla="*/ 1581 h 2334"/>
                  <a:gd name="T42" fmla="*/ 292 w 1073"/>
                  <a:gd name="T43" fmla="*/ 1713 h 2334"/>
                  <a:gd name="T44" fmla="*/ 231 w 1073"/>
                  <a:gd name="T45" fmla="*/ 1875 h 2334"/>
                  <a:gd name="T46" fmla="*/ 450 w 1073"/>
                  <a:gd name="T47" fmla="*/ 1917 h 2334"/>
                  <a:gd name="T48" fmla="*/ 337 w 1073"/>
                  <a:gd name="T49" fmla="*/ 1993 h 2334"/>
                  <a:gd name="T50" fmla="*/ 332 w 1073"/>
                  <a:gd name="T51" fmla="*/ 2062 h 2334"/>
                  <a:gd name="T52" fmla="*/ 443 w 1073"/>
                  <a:gd name="T53" fmla="*/ 2163 h 2334"/>
                  <a:gd name="T54" fmla="*/ 699 w 1073"/>
                  <a:gd name="T55" fmla="*/ 2241 h 2334"/>
                  <a:gd name="T56" fmla="*/ 728 w 1073"/>
                  <a:gd name="T57" fmla="*/ 2305 h 2334"/>
                  <a:gd name="T58" fmla="*/ 798 w 1073"/>
                  <a:gd name="T59" fmla="*/ 2334 h 2334"/>
                  <a:gd name="T60" fmla="*/ 932 w 1073"/>
                  <a:gd name="T61" fmla="*/ 1995 h 2334"/>
                  <a:gd name="T62" fmla="*/ 857 w 1073"/>
                  <a:gd name="T63" fmla="*/ 1987 h 2334"/>
                  <a:gd name="T64" fmla="*/ 918 w 1073"/>
                  <a:gd name="T65" fmla="*/ 1942 h 2334"/>
                  <a:gd name="T66" fmla="*/ 965 w 1073"/>
                  <a:gd name="T67" fmla="*/ 1818 h 2334"/>
                  <a:gd name="T68" fmla="*/ 947 w 1073"/>
                  <a:gd name="T69" fmla="*/ 1627 h 2334"/>
                  <a:gd name="T70" fmla="*/ 947 w 1073"/>
                  <a:gd name="T71" fmla="*/ 1620 h 2334"/>
                  <a:gd name="T72" fmla="*/ 949 w 1073"/>
                  <a:gd name="T73" fmla="*/ 1477 h 2334"/>
                  <a:gd name="T74" fmla="*/ 1073 w 1073"/>
                  <a:gd name="T75" fmla="*/ 1204 h 2334"/>
                  <a:gd name="T76" fmla="*/ 985 w 1073"/>
                  <a:gd name="T77" fmla="*/ 607 h 2334"/>
                  <a:gd name="T78" fmla="*/ 892 w 1073"/>
                  <a:gd name="T79" fmla="*/ 477 h 2334"/>
                  <a:gd name="T80" fmla="*/ 905 w 1073"/>
                  <a:gd name="T81" fmla="*/ 234 h 2334"/>
                  <a:gd name="T82" fmla="*/ 865 w 1073"/>
                  <a:gd name="T83" fmla="*/ 25 h 2334"/>
                  <a:gd name="T84" fmla="*/ 799 w 1073"/>
                  <a:gd name="T85" fmla="*/ 0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3" h="2334">
                    <a:moveTo>
                      <a:pt x="799" y="0"/>
                    </a:moveTo>
                    <a:lnTo>
                      <a:pt x="744" y="47"/>
                    </a:lnTo>
                    <a:lnTo>
                      <a:pt x="755" y="446"/>
                    </a:lnTo>
                    <a:lnTo>
                      <a:pt x="558" y="415"/>
                    </a:lnTo>
                    <a:lnTo>
                      <a:pt x="476" y="528"/>
                    </a:lnTo>
                    <a:lnTo>
                      <a:pt x="230" y="625"/>
                    </a:lnTo>
                    <a:lnTo>
                      <a:pt x="211" y="691"/>
                    </a:lnTo>
                    <a:lnTo>
                      <a:pt x="146" y="698"/>
                    </a:lnTo>
                    <a:lnTo>
                      <a:pt x="96" y="762"/>
                    </a:lnTo>
                    <a:lnTo>
                      <a:pt x="102" y="841"/>
                    </a:lnTo>
                    <a:lnTo>
                      <a:pt x="13" y="956"/>
                    </a:lnTo>
                    <a:lnTo>
                      <a:pt x="12" y="961"/>
                    </a:lnTo>
                    <a:lnTo>
                      <a:pt x="0" y="1023"/>
                    </a:lnTo>
                    <a:lnTo>
                      <a:pt x="60" y="1000"/>
                    </a:lnTo>
                    <a:lnTo>
                      <a:pt x="147" y="1096"/>
                    </a:lnTo>
                    <a:lnTo>
                      <a:pt x="28" y="1182"/>
                    </a:lnTo>
                    <a:lnTo>
                      <a:pt x="52" y="1309"/>
                    </a:lnTo>
                    <a:lnTo>
                      <a:pt x="232" y="1410"/>
                    </a:lnTo>
                    <a:lnTo>
                      <a:pt x="174" y="1447"/>
                    </a:lnTo>
                    <a:lnTo>
                      <a:pt x="105" y="1639"/>
                    </a:lnTo>
                    <a:lnTo>
                      <a:pt x="271" y="1581"/>
                    </a:lnTo>
                    <a:lnTo>
                      <a:pt x="292" y="1713"/>
                    </a:lnTo>
                    <a:lnTo>
                      <a:pt x="231" y="1875"/>
                    </a:lnTo>
                    <a:lnTo>
                      <a:pt x="450" y="1917"/>
                    </a:lnTo>
                    <a:lnTo>
                      <a:pt x="337" y="1993"/>
                    </a:lnTo>
                    <a:lnTo>
                      <a:pt x="332" y="2062"/>
                    </a:lnTo>
                    <a:lnTo>
                      <a:pt x="443" y="2163"/>
                    </a:lnTo>
                    <a:lnTo>
                      <a:pt x="699" y="2241"/>
                    </a:lnTo>
                    <a:lnTo>
                      <a:pt x="728" y="2305"/>
                    </a:lnTo>
                    <a:lnTo>
                      <a:pt x="798" y="2334"/>
                    </a:lnTo>
                    <a:lnTo>
                      <a:pt x="932" y="1995"/>
                    </a:lnTo>
                    <a:lnTo>
                      <a:pt x="857" y="1987"/>
                    </a:lnTo>
                    <a:lnTo>
                      <a:pt x="918" y="1942"/>
                    </a:lnTo>
                    <a:lnTo>
                      <a:pt x="965" y="1818"/>
                    </a:lnTo>
                    <a:lnTo>
                      <a:pt x="947" y="1627"/>
                    </a:lnTo>
                    <a:lnTo>
                      <a:pt x="947" y="1620"/>
                    </a:lnTo>
                    <a:lnTo>
                      <a:pt x="949" y="1477"/>
                    </a:lnTo>
                    <a:lnTo>
                      <a:pt x="1073" y="1204"/>
                    </a:lnTo>
                    <a:lnTo>
                      <a:pt x="985" y="607"/>
                    </a:lnTo>
                    <a:lnTo>
                      <a:pt x="892" y="477"/>
                    </a:lnTo>
                    <a:lnTo>
                      <a:pt x="905" y="234"/>
                    </a:lnTo>
                    <a:lnTo>
                      <a:pt x="865" y="25"/>
                    </a:lnTo>
                    <a:lnTo>
                      <a:pt x="799" y="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6" name="Freeform 366">
                <a:extLst>
                  <a:ext uri="{FF2B5EF4-FFF2-40B4-BE49-F238E27FC236}">
                    <a16:creationId xmlns:a16="http://schemas.microsoft.com/office/drawing/2014/main" id="{F574369F-C706-4070-BD48-1D498BDBB98A}"/>
                  </a:ext>
                </a:extLst>
              </p:cNvPr>
              <p:cNvSpPr>
                <a:spLocks/>
              </p:cNvSpPr>
              <p:nvPr/>
            </p:nvSpPr>
            <p:spPr bwMode="auto">
              <a:xfrm>
                <a:off x="2755" y="2357"/>
                <a:ext cx="60" cy="107"/>
              </a:xfrm>
              <a:custGeom>
                <a:avLst/>
                <a:gdLst>
                  <a:gd name="T0" fmla="*/ 0 w 179"/>
                  <a:gd name="T1" fmla="*/ 65 h 321"/>
                  <a:gd name="T2" fmla="*/ 148 w 179"/>
                  <a:gd name="T3" fmla="*/ 321 h 321"/>
                  <a:gd name="T4" fmla="*/ 179 w 179"/>
                  <a:gd name="T5" fmla="*/ 248 h 321"/>
                  <a:gd name="T6" fmla="*/ 157 w 179"/>
                  <a:gd name="T7" fmla="*/ 79 h 321"/>
                  <a:gd name="T8" fmla="*/ 40 w 179"/>
                  <a:gd name="T9" fmla="*/ 0 h 321"/>
                  <a:gd name="T10" fmla="*/ 0 w 179"/>
                  <a:gd name="T11" fmla="*/ 65 h 321"/>
                </a:gdLst>
                <a:ahLst/>
                <a:cxnLst>
                  <a:cxn ang="0">
                    <a:pos x="T0" y="T1"/>
                  </a:cxn>
                  <a:cxn ang="0">
                    <a:pos x="T2" y="T3"/>
                  </a:cxn>
                  <a:cxn ang="0">
                    <a:pos x="T4" y="T5"/>
                  </a:cxn>
                  <a:cxn ang="0">
                    <a:pos x="T6" y="T7"/>
                  </a:cxn>
                  <a:cxn ang="0">
                    <a:pos x="T8" y="T9"/>
                  </a:cxn>
                  <a:cxn ang="0">
                    <a:pos x="T10" y="T11"/>
                  </a:cxn>
                </a:cxnLst>
                <a:rect l="0" t="0" r="r" b="b"/>
                <a:pathLst>
                  <a:path w="179" h="321">
                    <a:moveTo>
                      <a:pt x="0" y="65"/>
                    </a:moveTo>
                    <a:lnTo>
                      <a:pt x="148" y="321"/>
                    </a:lnTo>
                    <a:lnTo>
                      <a:pt x="179" y="248"/>
                    </a:lnTo>
                    <a:lnTo>
                      <a:pt x="157" y="79"/>
                    </a:lnTo>
                    <a:lnTo>
                      <a:pt x="40" y="0"/>
                    </a:lnTo>
                    <a:lnTo>
                      <a:pt x="0" y="65"/>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7" name="Freeform 367">
                <a:extLst>
                  <a:ext uri="{FF2B5EF4-FFF2-40B4-BE49-F238E27FC236}">
                    <a16:creationId xmlns:a16="http://schemas.microsoft.com/office/drawing/2014/main" id="{82618FDC-E400-4481-9CB2-A21C28B1CB15}"/>
                  </a:ext>
                </a:extLst>
              </p:cNvPr>
              <p:cNvSpPr>
                <a:spLocks/>
              </p:cNvSpPr>
              <p:nvPr/>
            </p:nvSpPr>
            <p:spPr bwMode="auto">
              <a:xfrm>
                <a:off x="2738" y="2260"/>
                <a:ext cx="57" cy="36"/>
              </a:xfrm>
              <a:custGeom>
                <a:avLst/>
                <a:gdLst>
                  <a:gd name="T0" fmla="*/ 2 w 171"/>
                  <a:gd name="T1" fmla="*/ 15 h 108"/>
                  <a:gd name="T2" fmla="*/ 0 w 171"/>
                  <a:gd name="T3" fmla="*/ 15 h 108"/>
                  <a:gd name="T4" fmla="*/ 1 w 171"/>
                  <a:gd name="T5" fmla="*/ 16 h 108"/>
                  <a:gd name="T6" fmla="*/ 103 w 171"/>
                  <a:gd name="T7" fmla="*/ 108 h 108"/>
                  <a:gd name="T8" fmla="*/ 171 w 171"/>
                  <a:gd name="T9" fmla="*/ 79 h 108"/>
                  <a:gd name="T10" fmla="*/ 47 w 171"/>
                  <a:gd name="T11" fmla="*/ 0 h 108"/>
                  <a:gd name="T12" fmla="*/ 2 w 171"/>
                  <a:gd name="T13" fmla="*/ 15 h 108"/>
                </a:gdLst>
                <a:ahLst/>
                <a:cxnLst>
                  <a:cxn ang="0">
                    <a:pos x="T0" y="T1"/>
                  </a:cxn>
                  <a:cxn ang="0">
                    <a:pos x="T2" y="T3"/>
                  </a:cxn>
                  <a:cxn ang="0">
                    <a:pos x="T4" y="T5"/>
                  </a:cxn>
                  <a:cxn ang="0">
                    <a:pos x="T6" y="T7"/>
                  </a:cxn>
                  <a:cxn ang="0">
                    <a:pos x="T8" y="T9"/>
                  </a:cxn>
                  <a:cxn ang="0">
                    <a:pos x="T10" y="T11"/>
                  </a:cxn>
                  <a:cxn ang="0">
                    <a:pos x="T12" y="T13"/>
                  </a:cxn>
                </a:cxnLst>
                <a:rect l="0" t="0" r="r" b="b"/>
                <a:pathLst>
                  <a:path w="171" h="108">
                    <a:moveTo>
                      <a:pt x="2" y="15"/>
                    </a:moveTo>
                    <a:lnTo>
                      <a:pt x="0" y="15"/>
                    </a:lnTo>
                    <a:lnTo>
                      <a:pt x="1" y="16"/>
                    </a:lnTo>
                    <a:lnTo>
                      <a:pt x="103" y="108"/>
                    </a:lnTo>
                    <a:lnTo>
                      <a:pt x="171" y="79"/>
                    </a:lnTo>
                    <a:lnTo>
                      <a:pt x="47" y="0"/>
                    </a:lnTo>
                    <a:lnTo>
                      <a:pt x="2" y="15"/>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8" name="Freeform 368">
                <a:extLst>
                  <a:ext uri="{FF2B5EF4-FFF2-40B4-BE49-F238E27FC236}">
                    <a16:creationId xmlns:a16="http://schemas.microsoft.com/office/drawing/2014/main" id="{D1EC3106-D965-401B-96B5-6F162FD84FC3}"/>
                  </a:ext>
                </a:extLst>
              </p:cNvPr>
              <p:cNvSpPr>
                <a:spLocks/>
              </p:cNvSpPr>
              <p:nvPr/>
            </p:nvSpPr>
            <p:spPr bwMode="auto">
              <a:xfrm>
                <a:off x="2719" y="2248"/>
                <a:ext cx="19" cy="21"/>
              </a:xfrm>
              <a:custGeom>
                <a:avLst/>
                <a:gdLst>
                  <a:gd name="T0" fmla="*/ 57 w 57"/>
                  <a:gd name="T1" fmla="*/ 52 h 62"/>
                  <a:gd name="T2" fmla="*/ 4 w 57"/>
                  <a:gd name="T3" fmla="*/ 5 h 62"/>
                  <a:gd name="T4" fmla="*/ 0 w 57"/>
                  <a:gd name="T5" fmla="*/ 0 h 62"/>
                  <a:gd name="T6" fmla="*/ 25 w 57"/>
                  <a:gd name="T7" fmla="*/ 62 h 62"/>
                  <a:gd name="T8" fmla="*/ 42 w 57"/>
                  <a:gd name="T9" fmla="*/ 56 h 62"/>
                  <a:gd name="T10" fmla="*/ 57 w 57"/>
                  <a:gd name="T11" fmla="*/ 52 h 62"/>
                </a:gdLst>
                <a:ahLst/>
                <a:cxnLst>
                  <a:cxn ang="0">
                    <a:pos x="T0" y="T1"/>
                  </a:cxn>
                  <a:cxn ang="0">
                    <a:pos x="T2" y="T3"/>
                  </a:cxn>
                  <a:cxn ang="0">
                    <a:pos x="T4" y="T5"/>
                  </a:cxn>
                  <a:cxn ang="0">
                    <a:pos x="T6" y="T7"/>
                  </a:cxn>
                  <a:cxn ang="0">
                    <a:pos x="T8" y="T9"/>
                  </a:cxn>
                  <a:cxn ang="0">
                    <a:pos x="T10" y="T11"/>
                  </a:cxn>
                </a:cxnLst>
                <a:rect l="0" t="0" r="r" b="b"/>
                <a:pathLst>
                  <a:path w="57" h="62">
                    <a:moveTo>
                      <a:pt x="57" y="52"/>
                    </a:moveTo>
                    <a:lnTo>
                      <a:pt x="4" y="5"/>
                    </a:lnTo>
                    <a:lnTo>
                      <a:pt x="0" y="0"/>
                    </a:lnTo>
                    <a:lnTo>
                      <a:pt x="25" y="62"/>
                    </a:lnTo>
                    <a:lnTo>
                      <a:pt x="42" y="56"/>
                    </a:lnTo>
                    <a:lnTo>
                      <a:pt x="57" y="52"/>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39" name="Freeform 369">
                <a:extLst>
                  <a:ext uri="{FF2B5EF4-FFF2-40B4-BE49-F238E27FC236}">
                    <a16:creationId xmlns:a16="http://schemas.microsoft.com/office/drawing/2014/main" id="{13CDCAC4-B352-4DE3-842B-DC4A8872C41E}"/>
                  </a:ext>
                </a:extLst>
              </p:cNvPr>
              <p:cNvSpPr>
                <a:spLocks/>
              </p:cNvSpPr>
              <p:nvPr/>
            </p:nvSpPr>
            <p:spPr bwMode="auto">
              <a:xfrm>
                <a:off x="2485" y="1870"/>
                <a:ext cx="46" cy="62"/>
              </a:xfrm>
              <a:custGeom>
                <a:avLst/>
                <a:gdLst>
                  <a:gd name="T0" fmla="*/ 43 w 139"/>
                  <a:gd name="T1" fmla="*/ 0 h 186"/>
                  <a:gd name="T2" fmla="*/ 0 w 139"/>
                  <a:gd name="T3" fmla="*/ 52 h 186"/>
                  <a:gd name="T4" fmla="*/ 139 w 139"/>
                  <a:gd name="T5" fmla="*/ 186 h 186"/>
                  <a:gd name="T6" fmla="*/ 135 w 139"/>
                  <a:gd name="T7" fmla="*/ 114 h 186"/>
                  <a:gd name="T8" fmla="*/ 65 w 139"/>
                  <a:gd name="T9" fmla="*/ 71 h 186"/>
                  <a:gd name="T10" fmla="*/ 43 w 139"/>
                  <a:gd name="T11" fmla="*/ 0 h 186"/>
                </a:gdLst>
                <a:ahLst/>
                <a:cxnLst>
                  <a:cxn ang="0">
                    <a:pos x="T0" y="T1"/>
                  </a:cxn>
                  <a:cxn ang="0">
                    <a:pos x="T2" y="T3"/>
                  </a:cxn>
                  <a:cxn ang="0">
                    <a:pos x="T4" y="T5"/>
                  </a:cxn>
                  <a:cxn ang="0">
                    <a:pos x="T6" y="T7"/>
                  </a:cxn>
                  <a:cxn ang="0">
                    <a:pos x="T8" y="T9"/>
                  </a:cxn>
                  <a:cxn ang="0">
                    <a:pos x="T10" y="T11"/>
                  </a:cxn>
                </a:cxnLst>
                <a:rect l="0" t="0" r="r" b="b"/>
                <a:pathLst>
                  <a:path w="139" h="186">
                    <a:moveTo>
                      <a:pt x="43" y="0"/>
                    </a:moveTo>
                    <a:lnTo>
                      <a:pt x="0" y="52"/>
                    </a:lnTo>
                    <a:lnTo>
                      <a:pt x="139" y="186"/>
                    </a:lnTo>
                    <a:lnTo>
                      <a:pt x="135" y="114"/>
                    </a:lnTo>
                    <a:lnTo>
                      <a:pt x="65" y="71"/>
                    </a:lnTo>
                    <a:lnTo>
                      <a:pt x="43" y="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0" name="Freeform 370">
                <a:extLst>
                  <a:ext uri="{FF2B5EF4-FFF2-40B4-BE49-F238E27FC236}">
                    <a16:creationId xmlns:a16="http://schemas.microsoft.com/office/drawing/2014/main" id="{72A1F1AE-74A3-4A7A-8B85-8A02F70C875D}"/>
                  </a:ext>
                </a:extLst>
              </p:cNvPr>
              <p:cNvSpPr>
                <a:spLocks/>
              </p:cNvSpPr>
              <p:nvPr/>
            </p:nvSpPr>
            <p:spPr bwMode="auto">
              <a:xfrm>
                <a:off x="2189" y="1692"/>
                <a:ext cx="60" cy="35"/>
              </a:xfrm>
              <a:custGeom>
                <a:avLst/>
                <a:gdLst>
                  <a:gd name="T0" fmla="*/ 181 w 181"/>
                  <a:gd name="T1" fmla="*/ 79 h 106"/>
                  <a:gd name="T2" fmla="*/ 65 w 181"/>
                  <a:gd name="T3" fmla="*/ 0 h 106"/>
                  <a:gd name="T4" fmla="*/ 0 w 181"/>
                  <a:gd name="T5" fmla="*/ 9 h 106"/>
                  <a:gd name="T6" fmla="*/ 18 w 181"/>
                  <a:gd name="T7" fmla="*/ 85 h 106"/>
                  <a:gd name="T8" fmla="*/ 93 w 181"/>
                  <a:gd name="T9" fmla="*/ 106 h 106"/>
                  <a:gd name="T10" fmla="*/ 181 w 181"/>
                  <a:gd name="T11" fmla="*/ 79 h 106"/>
                </a:gdLst>
                <a:ahLst/>
                <a:cxnLst>
                  <a:cxn ang="0">
                    <a:pos x="T0" y="T1"/>
                  </a:cxn>
                  <a:cxn ang="0">
                    <a:pos x="T2" y="T3"/>
                  </a:cxn>
                  <a:cxn ang="0">
                    <a:pos x="T4" y="T5"/>
                  </a:cxn>
                  <a:cxn ang="0">
                    <a:pos x="T6" y="T7"/>
                  </a:cxn>
                  <a:cxn ang="0">
                    <a:pos x="T8" y="T9"/>
                  </a:cxn>
                  <a:cxn ang="0">
                    <a:pos x="T10" y="T11"/>
                  </a:cxn>
                </a:cxnLst>
                <a:rect l="0" t="0" r="r" b="b"/>
                <a:pathLst>
                  <a:path w="181" h="106">
                    <a:moveTo>
                      <a:pt x="181" y="79"/>
                    </a:moveTo>
                    <a:lnTo>
                      <a:pt x="65" y="0"/>
                    </a:lnTo>
                    <a:lnTo>
                      <a:pt x="0" y="9"/>
                    </a:lnTo>
                    <a:lnTo>
                      <a:pt x="18" y="85"/>
                    </a:lnTo>
                    <a:lnTo>
                      <a:pt x="93" y="106"/>
                    </a:lnTo>
                    <a:lnTo>
                      <a:pt x="181" y="79"/>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1" name="Freeform 371">
                <a:extLst>
                  <a:ext uri="{FF2B5EF4-FFF2-40B4-BE49-F238E27FC236}">
                    <a16:creationId xmlns:a16="http://schemas.microsoft.com/office/drawing/2014/main" id="{949FCC22-68D3-411D-A4FE-2A95B13D8D9B}"/>
                  </a:ext>
                </a:extLst>
              </p:cNvPr>
              <p:cNvSpPr>
                <a:spLocks/>
              </p:cNvSpPr>
              <p:nvPr/>
            </p:nvSpPr>
            <p:spPr bwMode="auto">
              <a:xfrm>
                <a:off x="4896" y="3546"/>
                <a:ext cx="77" cy="58"/>
              </a:xfrm>
              <a:custGeom>
                <a:avLst/>
                <a:gdLst>
                  <a:gd name="T0" fmla="*/ 179 w 230"/>
                  <a:gd name="T1" fmla="*/ 150 h 175"/>
                  <a:gd name="T2" fmla="*/ 106 w 230"/>
                  <a:gd name="T3" fmla="*/ 175 h 175"/>
                  <a:gd name="T4" fmla="*/ 0 w 230"/>
                  <a:gd name="T5" fmla="*/ 76 h 175"/>
                  <a:gd name="T6" fmla="*/ 13 w 230"/>
                  <a:gd name="T7" fmla="*/ 0 h 175"/>
                  <a:gd name="T8" fmla="*/ 106 w 230"/>
                  <a:gd name="T9" fmla="*/ 0 h 175"/>
                  <a:gd name="T10" fmla="*/ 154 w 230"/>
                  <a:gd name="T11" fmla="*/ 95 h 175"/>
                  <a:gd name="T12" fmla="*/ 230 w 230"/>
                  <a:gd name="T13" fmla="*/ 62 h 175"/>
                  <a:gd name="T14" fmla="*/ 179 w 230"/>
                  <a:gd name="T15" fmla="*/ 15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75">
                    <a:moveTo>
                      <a:pt x="179" y="150"/>
                    </a:moveTo>
                    <a:lnTo>
                      <a:pt x="106" y="175"/>
                    </a:lnTo>
                    <a:lnTo>
                      <a:pt x="0" y="76"/>
                    </a:lnTo>
                    <a:lnTo>
                      <a:pt x="13" y="0"/>
                    </a:lnTo>
                    <a:lnTo>
                      <a:pt x="106" y="0"/>
                    </a:lnTo>
                    <a:lnTo>
                      <a:pt x="154" y="95"/>
                    </a:lnTo>
                    <a:lnTo>
                      <a:pt x="230" y="62"/>
                    </a:lnTo>
                    <a:lnTo>
                      <a:pt x="179" y="15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2" name="Freeform 372">
                <a:extLst>
                  <a:ext uri="{FF2B5EF4-FFF2-40B4-BE49-F238E27FC236}">
                    <a16:creationId xmlns:a16="http://schemas.microsoft.com/office/drawing/2014/main" id="{204145A5-62C5-44D8-9A6A-657C230DD033}"/>
                  </a:ext>
                </a:extLst>
              </p:cNvPr>
              <p:cNvSpPr>
                <a:spLocks/>
              </p:cNvSpPr>
              <p:nvPr/>
            </p:nvSpPr>
            <p:spPr bwMode="auto">
              <a:xfrm>
                <a:off x="1938" y="1383"/>
                <a:ext cx="13" cy="23"/>
              </a:xfrm>
              <a:custGeom>
                <a:avLst/>
                <a:gdLst>
                  <a:gd name="T0" fmla="*/ 0 w 40"/>
                  <a:gd name="T1" fmla="*/ 71 h 71"/>
                  <a:gd name="T2" fmla="*/ 40 w 40"/>
                  <a:gd name="T3" fmla="*/ 66 h 71"/>
                  <a:gd name="T4" fmla="*/ 7 w 40"/>
                  <a:gd name="T5" fmla="*/ 0 h 71"/>
                  <a:gd name="T6" fmla="*/ 0 w 40"/>
                  <a:gd name="T7" fmla="*/ 71 h 71"/>
                </a:gdLst>
                <a:ahLst/>
                <a:cxnLst>
                  <a:cxn ang="0">
                    <a:pos x="T0" y="T1"/>
                  </a:cxn>
                  <a:cxn ang="0">
                    <a:pos x="T2" y="T3"/>
                  </a:cxn>
                  <a:cxn ang="0">
                    <a:pos x="T4" y="T5"/>
                  </a:cxn>
                  <a:cxn ang="0">
                    <a:pos x="T6" y="T7"/>
                  </a:cxn>
                </a:cxnLst>
                <a:rect l="0" t="0" r="r" b="b"/>
                <a:pathLst>
                  <a:path w="40" h="71">
                    <a:moveTo>
                      <a:pt x="0" y="71"/>
                    </a:moveTo>
                    <a:lnTo>
                      <a:pt x="40" y="66"/>
                    </a:lnTo>
                    <a:lnTo>
                      <a:pt x="7" y="0"/>
                    </a:lnTo>
                    <a:lnTo>
                      <a:pt x="0" y="71"/>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3" name="Freeform 373">
                <a:extLst>
                  <a:ext uri="{FF2B5EF4-FFF2-40B4-BE49-F238E27FC236}">
                    <a16:creationId xmlns:a16="http://schemas.microsoft.com/office/drawing/2014/main" id="{D8CFBAFF-BA9E-4874-8502-79D592B42203}"/>
                  </a:ext>
                </a:extLst>
              </p:cNvPr>
              <p:cNvSpPr>
                <a:spLocks/>
              </p:cNvSpPr>
              <p:nvPr/>
            </p:nvSpPr>
            <p:spPr bwMode="auto">
              <a:xfrm>
                <a:off x="1930" y="1406"/>
                <a:ext cx="8" cy="24"/>
              </a:xfrm>
              <a:custGeom>
                <a:avLst/>
                <a:gdLst>
                  <a:gd name="T0" fmla="*/ 24 w 24"/>
                  <a:gd name="T1" fmla="*/ 0 h 70"/>
                  <a:gd name="T2" fmla="*/ 0 w 24"/>
                  <a:gd name="T3" fmla="*/ 4 h 70"/>
                  <a:gd name="T4" fmla="*/ 17 w 24"/>
                  <a:gd name="T5" fmla="*/ 69 h 70"/>
                  <a:gd name="T6" fmla="*/ 18 w 24"/>
                  <a:gd name="T7" fmla="*/ 70 h 70"/>
                </a:gdLst>
                <a:ahLst/>
                <a:cxnLst>
                  <a:cxn ang="0">
                    <a:pos x="T0" y="T1"/>
                  </a:cxn>
                  <a:cxn ang="0">
                    <a:pos x="T2" y="T3"/>
                  </a:cxn>
                  <a:cxn ang="0">
                    <a:pos x="T4" y="T5"/>
                  </a:cxn>
                  <a:cxn ang="0">
                    <a:pos x="T6" y="T7"/>
                  </a:cxn>
                </a:cxnLst>
                <a:rect l="0" t="0" r="r" b="b"/>
                <a:pathLst>
                  <a:path w="24" h="70">
                    <a:moveTo>
                      <a:pt x="24" y="0"/>
                    </a:moveTo>
                    <a:lnTo>
                      <a:pt x="0" y="4"/>
                    </a:lnTo>
                    <a:lnTo>
                      <a:pt x="17" y="69"/>
                    </a:lnTo>
                    <a:lnTo>
                      <a:pt x="18" y="7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4" name="Line 374">
                <a:extLst>
                  <a:ext uri="{FF2B5EF4-FFF2-40B4-BE49-F238E27FC236}">
                    <a16:creationId xmlns:a16="http://schemas.microsoft.com/office/drawing/2014/main" id="{763FF383-6156-4A13-A590-0D0A1C404A95}"/>
                  </a:ext>
                </a:extLst>
              </p:cNvPr>
              <p:cNvSpPr>
                <a:spLocks noChangeShapeType="1"/>
              </p:cNvSpPr>
              <p:nvPr/>
            </p:nvSpPr>
            <p:spPr bwMode="auto">
              <a:xfrm flipV="1">
                <a:off x="1936" y="1406"/>
                <a:ext cx="2" cy="24"/>
              </a:xfrm>
              <a:prstGeom prst="line">
                <a:avLst/>
              </a:prstGeom>
              <a:noFill/>
              <a:ln w="6350">
                <a:solidFill>
                  <a:srgbClr val="00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5" name="Freeform 375">
                <a:extLst>
                  <a:ext uri="{FF2B5EF4-FFF2-40B4-BE49-F238E27FC236}">
                    <a16:creationId xmlns:a16="http://schemas.microsoft.com/office/drawing/2014/main" id="{BAF62C38-0C0C-4A68-91F7-CD4F89477A6F}"/>
                  </a:ext>
                </a:extLst>
              </p:cNvPr>
              <p:cNvSpPr>
                <a:spLocks/>
              </p:cNvSpPr>
              <p:nvPr/>
            </p:nvSpPr>
            <p:spPr bwMode="auto">
              <a:xfrm>
                <a:off x="1745" y="346"/>
                <a:ext cx="2025" cy="1119"/>
              </a:xfrm>
              <a:custGeom>
                <a:avLst/>
                <a:gdLst>
                  <a:gd name="T0" fmla="*/ 5991 w 6077"/>
                  <a:gd name="T1" fmla="*/ 33 h 3358"/>
                  <a:gd name="T2" fmla="*/ 6053 w 6077"/>
                  <a:gd name="T3" fmla="*/ 228 h 3358"/>
                  <a:gd name="T4" fmla="*/ 5839 w 6077"/>
                  <a:gd name="T5" fmla="*/ 398 h 3358"/>
                  <a:gd name="T6" fmla="*/ 5586 w 6077"/>
                  <a:gd name="T7" fmla="*/ 578 h 3358"/>
                  <a:gd name="T8" fmla="*/ 4749 w 6077"/>
                  <a:gd name="T9" fmla="*/ 880 h 3358"/>
                  <a:gd name="T10" fmla="*/ 4656 w 6077"/>
                  <a:gd name="T11" fmla="*/ 1221 h 3358"/>
                  <a:gd name="T12" fmla="*/ 4863 w 6077"/>
                  <a:gd name="T13" fmla="*/ 1268 h 3358"/>
                  <a:gd name="T14" fmla="*/ 4824 w 6077"/>
                  <a:gd name="T15" fmla="*/ 1283 h 3358"/>
                  <a:gd name="T16" fmla="*/ 4555 w 6077"/>
                  <a:gd name="T17" fmla="*/ 1417 h 3358"/>
                  <a:gd name="T18" fmla="*/ 4139 w 6077"/>
                  <a:gd name="T19" fmla="*/ 1397 h 3358"/>
                  <a:gd name="T20" fmla="*/ 3633 w 6077"/>
                  <a:gd name="T21" fmla="*/ 1289 h 3358"/>
                  <a:gd name="T22" fmla="*/ 3510 w 6077"/>
                  <a:gd name="T23" fmla="*/ 1343 h 3358"/>
                  <a:gd name="T24" fmla="*/ 3419 w 6077"/>
                  <a:gd name="T25" fmla="*/ 921 h 3358"/>
                  <a:gd name="T26" fmla="*/ 3247 w 6077"/>
                  <a:gd name="T27" fmla="*/ 841 h 3358"/>
                  <a:gd name="T28" fmla="*/ 3039 w 6077"/>
                  <a:gd name="T29" fmla="*/ 893 h 3358"/>
                  <a:gd name="T30" fmla="*/ 2773 w 6077"/>
                  <a:gd name="T31" fmla="*/ 851 h 3358"/>
                  <a:gd name="T32" fmla="*/ 2861 w 6077"/>
                  <a:gd name="T33" fmla="*/ 1006 h 3358"/>
                  <a:gd name="T34" fmla="*/ 2876 w 6077"/>
                  <a:gd name="T35" fmla="*/ 1286 h 3358"/>
                  <a:gd name="T36" fmla="*/ 3040 w 6077"/>
                  <a:gd name="T37" fmla="*/ 1728 h 3358"/>
                  <a:gd name="T38" fmla="*/ 3073 w 6077"/>
                  <a:gd name="T39" fmla="*/ 1929 h 3358"/>
                  <a:gd name="T40" fmla="*/ 3117 w 6077"/>
                  <a:gd name="T41" fmla="*/ 2275 h 3358"/>
                  <a:gd name="T42" fmla="*/ 3234 w 6077"/>
                  <a:gd name="T43" fmla="*/ 2267 h 3358"/>
                  <a:gd name="T44" fmla="*/ 3049 w 6077"/>
                  <a:gd name="T45" fmla="*/ 2353 h 3358"/>
                  <a:gd name="T46" fmla="*/ 2785 w 6077"/>
                  <a:gd name="T47" fmla="*/ 2355 h 3358"/>
                  <a:gd name="T48" fmla="*/ 2716 w 6077"/>
                  <a:gd name="T49" fmla="*/ 2242 h 3358"/>
                  <a:gd name="T50" fmla="*/ 2679 w 6077"/>
                  <a:gd name="T51" fmla="*/ 2450 h 3358"/>
                  <a:gd name="T52" fmla="*/ 2630 w 6077"/>
                  <a:gd name="T53" fmla="*/ 2417 h 3358"/>
                  <a:gd name="T54" fmla="*/ 2590 w 6077"/>
                  <a:gd name="T55" fmla="*/ 2313 h 3358"/>
                  <a:gd name="T56" fmla="*/ 2525 w 6077"/>
                  <a:gd name="T57" fmla="*/ 2313 h 3358"/>
                  <a:gd name="T58" fmla="*/ 2431 w 6077"/>
                  <a:gd name="T59" fmla="*/ 2365 h 3358"/>
                  <a:gd name="T60" fmla="*/ 2336 w 6077"/>
                  <a:gd name="T61" fmla="*/ 2326 h 3358"/>
                  <a:gd name="T62" fmla="*/ 2231 w 6077"/>
                  <a:gd name="T63" fmla="*/ 2273 h 3358"/>
                  <a:gd name="T64" fmla="*/ 1964 w 6077"/>
                  <a:gd name="T65" fmla="*/ 2394 h 3358"/>
                  <a:gd name="T66" fmla="*/ 1868 w 6077"/>
                  <a:gd name="T67" fmla="*/ 2262 h 3358"/>
                  <a:gd name="T68" fmla="*/ 1697 w 6077"/>
                  <a:gd name="T69" fmla="*/ 2068 h 3358"/>
                  <a:gd name="T70" fmla="*/ 1642 w 6077"/>
                  <a:gd name="T71" fmla="*/ 2010 h 3358"/>
                  <a:gd name="T72" fmla="*/ 1634 w 6077"/>
                  <a:gd name="T73" fmla="*/ 1927 h 3358"/>
                  <a:gd name="T74" fmla="*/ 1513 w 6077"/>
                  <a:gd name="T75" fmla="*/ 1919 h 3358"/>
                  <a:gd name="T76" fmla="*/ 1276 w 6077"/>
                  <a:gd name="T77" fmla="*/ 1947 h 3358"/>
                  <a:gd name="T78" fmla="*/ 1166 w 6077"/>
                  <a:gd name="T79" fmla="*/ 2173 h 3358"/>
                  <a:gd name="T80" fmla="*/ 1090 w 6077"/>
                  <a:gd name="T81" fmla="*/ 2183 h 3358"/>
                  <a:gd name="T82" fmla="*/ 913 w 6077"/>
                  <a:gd name="T83" fmla="*/ 2130 h 3358"/>
                  <a:gd name="T84" fmla="*/ 848 w 6077"/>
                  <a:gd name="T85" fmla="*/ 2146 h 3358"/>
                  <a:gd name="T86" fmla="*/ 808 w 6077"/>
                  <a:gd name="T87" fmla="*/ 2071 h 3358"/>
                  <a:gd name="T88" fmla="*/ 443 w 6077"/>
                  <a:gd name="T89" fmla="*/ 2109 h 3358"/>
                  <a:gd name="T90" fmla="*/ 268 w 6077"/>
                  <a:gd name="T91" fmla="*/ 2266 h 3358"/>
                  <a:gd name="T92" fmla="*/ 32 w 6077"/>
                  <a:gd name="T93" fmla="*/ 2302 h 3358"/>
                  <a:gd name="T94" fmla="*/ 40 w 6077"/>
                  <a:gd name="T95" fmla="*/ 2561 h 3358"/>
                  <a:gd name="T96" fmla="*/ 165 w 6077"/>
                  <a:gd name="T97" fmla="*/ 2562 h 3358"/>
                  <a:gd name="T98" fmla="*/ 360 w 6077"/>
                  <a:gd name="T99" fmla="*/ 2519 h 3358"/>
                  <a:gd name="T100" fmla="*/ 485 w 6077"/>
                  <a:gd name="T101" fmla="*/ 2564 h 3358"/>
                  <a:gd name="T102" fmla="*/ 542 w 6077"/>
                  <a:gd name="T103" fmla="*/ 2659 h 3358"/>
                  <a:gd name="T104" fmla="*/ 615 w 6077"/>
                  <a:gd name="T105" fmla="*/ 2735 h 3358"/>
                  <a:gd name="T106" fmla="*/ 447 w 6077"/>
                  <a:gd name="T107" fmla="*/ 2645 h 3358"/>
                  <a:gd name="T108" fmla="*/ 228 w 6077"/>
                  <a:gd name="T109" fmla="*/ 2643 h 3358"/>
                  <a:gd name="T110" fmla="*/ 153 w 6077"/>
                  <a:gd name="T111" fmla="*/ 2671 h 3358"/>
                  <a:gd name="T112" fmla="*/ 250 w 6077"/>
                  <a:gd name="T113" fmla="*/ 2729 h 3358"/>
                  <a:gd name="T114" fmla="*/ 438 w 6077"/>
                  <a:gd name="T115" fmla="*/ 2806 h 3358"/>
                  <a:gd name="T116" fmla="*/ 422 w 6077"/>
                  <a:gd name="T117" fmla="*/ 2937 h 3358"/>
                  <a:gd name="T118" fmla="*/ 76 w 6077"/>
                  <a:gd name="T119" fmla="*/ 2936 h 3358"/>
                  <a:gd name="T120" fmla="*/ 260 w 6077"/>
                  <a:gd name="T121" fmla="*/ 3074 h 3358"/>
                  <a:gd name="T122" fmla="*/ 321 w 6077"/>
                  <a:gd name="T123" fmla="*/ 3343 h 3358"/>
                  <a:gd name="T124" fmla="*/ 573 w 6077"/>
                  <a:gd name="T125" fmla="*/ 3263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7" h="3358">
                    <a:moveTo>
                      <a:pt x="6077" y="0"/>
                    </a:moveTo>
                    <a:lnTo>
                      <a:pt x="5991" y="33"/>
                    </a:lnTo>
                    <a:lnTo>
                      <a:pt x="5983" y="101"/>
                    </a:lnTo>
                    <a:lnTo>
                      <a:pt x="6053" y="228"/>
                    </a:lnTo>
                    <a:lnTo>
                      <a:pt x="5989" y="194"/>
                    </a:lnTo>
                    <a:lnTo>
                      <a:pt x="5839" y="398"/>
                    </a:lnTo>
                    <a:lnTo>
                      <a:pt x="5835" y="404"/>
                    </a:lnTo>
                    <a:lnTo>
                      <a:pt x="5586" y="578"/>
                    </a:lnTo>
                    <a:lnTo>
                      <a:pt x="5077" y="704"/>
                    </a:lnTo>
                    <a:lnTo>
                      <a:pt x="4749" y="880"/>
                    </a:lnTo>
                    <a:lnTo>
                      <a:pt x="4617" y="1170"/>
                    </a:lnTo>
                    <a:lnTo>
                      <a:pt x="4656" y="1221"/>
                    </a:lnTo>
                    <a:lnTo>
                      <a:pt x="4860" y="1267"/>
                    </a:lnTo>
                    <a:lnTo>
                      <a:pt x="4863" y="1268"/>
                    </a:lnTo>
                    <a:lnTo>
                      <a:pt x="4828" y="1282"/>
                    </a:lnTo>
                    <a:lnTo>
                      <a:pt x="4824" y="1283"/>
                    </a:lnTo>
                    <a:lnTo>
                      <a:pt x="4667" y="1319"/>
                    </a:lnTo>
                    <a:lnTo>
                      <a:pt x="4555" y="1417"/>
                    </a:lnTo>
                    <a:lnTo>
                      <a:pt x="4333" y="1479"/>
                    </a:lnTo>
                    <a:lnTo>
                      <a:pt x="4139" y="1397"/>
                    </a:lnTo>
                    <a:lnTo>
                      <a:pt x="3852" y="1366"/>
                    </a:lnTo>
                    <a:lnTo>
                      <a:pt x="3633" y="1289"/>
                    </a:lnTo>
                    <a:lnTo>
                      <a:pt x="3515" y="1342"/>
                    </a:lnTo>
                    <a:lnTo>
                      <a:pt x="3510" y="1343"/>
                    </a:lnTo>
                    <a:lnTo>
                      <a:pt x="3364" y="1101"/>
                    </a:lnTo>
                    <a:lnTo>
                      <a:pt x="3419" y="921"/>
                    </a:lnTo>
                    <a:lnTo>
                      <a:pt x="3396" y="857"/>
                    </a:lnTo>
                    <a:lnTo>
                      <a:pt x="3247" y="841"/>
                    </a:lnTo>
                    <a:lnTo>
                      <a:pt x="3189" y="883"/>
                    </a:lnTo>
                    <a:lnTo>
                      <a:pt x="3039" y="893"/>
                    </a:lnTo>
                    <a:lnTo>
                      <a:pt x="2778" y="787"/>
                    </a:lnTo>
                    <a:lnTo>
                      <a:pt x="2773" y="851"/>
                    </a:lnTo>
                    <a:lnTo>
                      <a:pt x="2849" y="893"/>
                    </a:lnTo>
                    <a:lnTo>
                      <a:pt x="2861" y="1006"/>
                    </a:lnTo>
                    <a:lnTo>
                      <a:pt x="2817" y="1051"/>
                    </a:lnTo>
                    <a:lnTo>
                      <a:pt x="2876" y="1286"/>
                    </a:lnTo>
                    <a:lnTo>
                      <a:pt x="3071" y="1496"/>
                    </a:lnTo>
                    <a:lnTo>
                      <a:pt x="3040" y="1728"/>
                    </a:lnTo>
                    <a:lnTo>
                      <a:pt x="3085" y="1791"/>
                    </a:lnTo>
                    <a:lnTo>
                      <a:pt x="3073" y="1929"/>
                    </a:lnTo>
                    <a:lnTo>
                      <a:pt x="3022" y="2059"/>
                    </a:lnTo>
                    <a:lnTo>
                      <a:pt x="3117" y="2275"/>
                    </a:lnTo>
                    <a:lnTo>
                      <a:pt x="3177" y="2304"/>
                    </a:lnTo>
                    <a:lnTo>
                      <a:pt x="3234" y="2267"/>
                    </a:lnTo>
                    <a:lnTo>
                      <a:pt x="3212" y="2336"/>
                    </a:lnTo>
                    <a:lnTo>
                      <a:pt x="3049" y="2353"/>
                    </a:lnTo>
                    <a:lnTo>
                      <a:pt x="3043" y="2353"/>
                    </a:lnTo>
                    <a:lnTo>
                      <a:pt x="2785" y="2355"/>
                    </a:lnTo>
                    <a:lnTo>
                      <a:pt x="2792" y="2225"/>
                    </a:lnTo>
                    <a:lnTo>
                      <a:pt x="2716" y="2242"/>
                    </a:lnTo>
                    <a:lnTo>
                      <a:pt x="2625" y="2330"/>
                    </a:lnTo>
                    <a:lnTo>
                      <a:pt x="2679" y="2450"/>
                    </a:lnTo>
                    <a:lnTo>
                      <a:pt x="2684" y="2459"/>
                    </a:lnTo>
                    <a:lnTo>
                      <a:pt x="2630" y="2417"/>
                    </a:lnTo>
                    <a:lnTo>
                      <a:pt x="2628" y="2414"/>
                    </a:lnTo>
                    <a:lnTo>
                      <a:pt x="2590" y="2313"/>
                    </a:lnTo>
                    <a:lnTo>
                      <a:pt x="2528" y="2313"/>
                    </a:lnTo>
                    <a:lnTo>
                      <a:pt x="2525" y="2313"/>
                    </a:lnTo>
                    <a:lnTo>
                      <a:pt x="2524" y="2357"/>
                    </a:lnTo>
                    <a:lnTo>
                      <a:pt x="2431" y="2365"/>
                    </a:lnTo>
                    <a:lnTo>
                      <a:pt x="2408" y="2294"/>
                    </a:lnTo>
                    <a:lnTo>
                      <a:pt x="2336" y="2326"/>
                    </a:lnTo>
                    <a:lnTo>
                      <a:pt x="2312" y="2266"/>
                    </a:lnTo>
                    <a:lnTo>
                      <a:pt x="2231" y="2273"/>
                    </a:lnTo>
                    <a:lnTo>
                      <a:pt x="1985" y="2477"/>
                    </a:lnTo>
                    <a:lnTo>
                      <a:pt x="1964" y="2394"/>
                    </a:lnTo>
                    <a:lnTo>
                      <a:pt x="1871" y="2333"/>
                    </a:lnTo>
                    <a:lnTo>
                      <a:pt x="1868" y="2262"/>
                    </a:lnTo>
                    <a:lnTo>
                      <a:pt x="1764" y="2081"/>
                    </a:lnTo>
                    <a:lnTo>
                      <a:pt x="1697" y="2068"/>
                    </a:lnTo>
                    <a:lnTo>
                      <a:pt x="1711" y="2002"/>
                    </a:lnTo>
                    <a:lnTo>
                      <a:pt x="1642" y="2010"/>
                    </a:lnTo>
                    <a:lnTo>
                      <a:pt x="1604" y="2079"/>
                    </a:lnTo>
                    <a:lnTo>
                      <a:pt x="1634" y="1927"/>
                    </a:lnTo>
                    <a:lnTo>
                      <a:pt x="1526" y="2001"/>
                    </a:lnTo>
                    <a:lnTo>
                      <a:pt x="1513" y="1919"/>
                    </a:lnTo>
                    <a:lnTo>
                      <a:pt x="1310" y="2003"/>
                    </a:lnTo>
                    <a:lnTo>
                      <a:pt x="1276" y="1947"/>
                    </a:lnTo>
                    <a:lnTo>
                      <a:pt x="1172" y="2031"/>
                    </a:lnTo>
                    <a:lnTo>
                      <a:pt x="1166" y="2173"/>
                    </a:lnTo>
                    <a:lnTo>
                      <a:pt x="1092" y="2183"/>
                    </a:lnTo>
                    <a:lnTo>
                      <a:pt x="1090" y="2183"/>
                    </a:lnTo>
                    <a:lnTo>
                      <a:pt x="977" y="2116"/>
                    </a:lnTo>
                    <a:lnTo>
                      <a:pt x="913" y="2130"/>
                    </a:lnTo>
                    <a:lnTo>
                      <a:pt x="899" y="2208"/>
                    </a:lnTo>
                    <a:lnTo>
                      <a:pt x="848" y="2146"/>
                    </a:lnTo>
                    <a:lnTo>
                      <a:pt x="811" y="2220"/>
                    </a:lnTo>
                    <a:lnTo>
                      <a:pt x="808" y="2071"/>
                    </a:lnTo>
                    <a:lnTo>
                      <a:pt x="477" y="2169"/>
                    </a:lnTo>
                    <a:lnTo>
                      <a:pt x="443" y="2109"/>
                    </a:lnTo>
                    <a:lnTo>
                      <a:pt x="208" y="2235"/>
                    </a:lnTo>
                    <a:lnTo>
                      <a:pt x="268" y="2266"/>
                    </a:lnTo>
                    <a:lnTo>
                      <a:pt x="76" y="2247"/>
                    </a:lnTo>
                    <a:lnTo>
                      <a:pt x="32" y="2302"/>
                    </a:lnTo>
                    <a:lnTo>
                      <a:pt x="0" y="2508"/>
                    </a:lnTo>
                    <a:lnTo>
                      <a:pt x="40" y="2561"/>
                    </a:lnTo>
                    <a:lnTo>
                      <a:pt x="104" y="2535"/>
                    </a:lnTo>
                    <a:lnTo>
                      <a:pt x="165" y="2562"/>
                    </a:lnTo>
                    <a:lnTo>
                      <a:pt x="445" y="2479"/>
                    </a:lnTo>
                    <a:lnTo>
                      <a:pt x="360" y="2519"/>
                    </a:lnTo>
                    <a:lnTo>
                      <a:pt x="349" y="2597"/>
                    </a:lnTo>
                    <a:lnTo>
                      <a:pt x="485" y="2564"/>
                    </a:lnTo>
                    <a:lnTo>
                      <a:pt x="475" y="2630"/>
                    </a:lnTo>
                    <a:lnTo>
                      <a:pt x="542" y="2659"/>
                    </a:lnTo>
                    <a:lnTo>
                      <a:pt x="470" y="2674"/>
                    </a:lnTo>
                    <a:lnTo>
                      <a:pt x="615" y="2735"/>
                    </a:lnTo>
                    <a:lnTo>
                      <a:pt x="479" y="2702"/>
                    </a:lnTo>
                    <a:lnTo>
                      <a:pt x="447" y="2645"/>
                    </a:lnTo>
                    <a:lnTo>
                      <a:pt x="361" y="2669"/>
                    </a:lnTo>
                    <a:lnTo>
                      <a:pt x="228" y="2643"/>
                    </a:lnTo>
                    <a:lnTo>
                      <a:pt x="189" y="2588"/>
                    </a:lnTo>
                    <a:lnTo>
                      <a:pt x="153" y="2671"/>
                    </a:lnTo>
                    <a:lnTo>
                      <a:pt x="209" y="2791"/>
                    </a:lnTo>
                    <a:lnTo>
                      <a:pt x="250" y="2729"/>
                    </a:lnTo>
                    <a:lnTo>
                      <a:pt x="314" y="2733"/>
                    </a:lnTo>
                    <a:lnTo>
                      <a:pt x="438" y="2806"/>
                    </a:lnTo>
                    <a:lnTo>
                      <a:pt x="458" y="2879"/>
                    </a:lnTo>
                    <a:lnTo>
                      <a:pt x="422" y="2937"/>
                    </a:lnTo>
                    <a:lnTo>
                      <a:pt x="366" y="2907"/>
                    </a:lnTo>
                    <a:lnTo>
                      <a:pt x="76" y="2936"/>
                    </a:lnTo>
                    <a:lnTo>
                      <a:pt x="40" y="2992"/>
                    </a:lnTo>
                    <a:lnTo>
                      <a:pt x="260" y="3074"/>
                    </a:lnTo>
                    <a:lnTo>
                      <a:pt x="345" y="3217"/>
                    </a:lnTo>
                    <a:lnTo>
                      <a:pt x="321" y="3343"/>
                    </a:lnTo>
                    <a:lnTo>
                      <a:pt x="489" y="3358"/>
                    </a:lnTo>
                    <a:lnTo>
                      <a:pt x="573" y="3263"/>
                    </a:lnTo>
                    <a:lnTo>
                      <a:pt x="574" y="3252"/>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6" name="Freeform 376">
                <a:extLst>
                  <a:ext uri="{FF2B5EF4-FFF2-40B4-BE49-F238E27FC236}">
                    <a16:creationId xmlns:a16="http://schemas.microsoft.com/office/drawing/2014/main" id="{15FB68D7-2DA7-4528-917B-5E2F4B5F8199}"/>
                  </a:ext>
                </a:extLst>
              </p:cNvPr>
              <p:cNvSpPr>
                <a:spLocks/>
              </p:cNvSpPr>
              <p:nvPr/>
            </p:nvSpPr>
            <p:spPr bwMode="auto">
              <a:xfrm>
                <a:off x="1936" y="1430"/>
                <a:ext cx="3873" cy="2696"/>
              </a:xfrm>
              <a:custGeom>
                <a:avLst/>
                <a:gdLst>
                  <a:gd name="T0" fmla="*/ 282 w 11618"/>
                  <a:gd name="T1" fmla="*/ 144 h 8088"/>
                  <a:gd name="T2" fmla="*/ 415 w 11618"/>
                  <a:gd name="T3" fmla="*/ 108 h 8088"/>
                  <a:gd name="T4" fmla="*/ 559 w 11618"/>
                  <a:gd name="T5" fmla="*/ 83 h 8088"/>
                  <a:gd name="T6" fmla="*/ 684 w 11618"/>
                  <a:gd name="T7" fmla="*/ 130 h 8088"/>
                  <a:gd name="T8" fmla="*/ 750 w 11618"/>
                  <a:gd name="T9" fmla="*/ 322 h 8088"/>
                  <a:gd name="T10" fmla="*/ 846 w 11618"/>
                  <a:gd name="T11" fmla="*/ 423 h 8088"/>
                  <a:gd name="T12" fmla="*/ 899 w 11618"/>
                  <a:gd name="T13" fmla="*/ 560 h 8088"/>
                  <a:gd name="T14" fmla="*/ 1062 w 11618"/>
                  <a:gd name="T15" fmla="*/ 394 h 8088"/>
                  <a:gd name="T16" fmla="*/ 1301 w 11618"/>
                  <a:gd name="T17" fmla="*/ 517 h 8088"/>
                  <a:gd name="T18" fmla="*/ 1506 w 11618"/>
                  <a:gd name="T19" fmla="*/ 619 h 8088"/>
                  <a:gd name="T20" fmla="*/ 1435 w 11618"/>
                  <a:gd name="T21" fmla="*/ 817 h 8088"/>
                  <a:gd name="T22" fmla="*/ 1789 w 11618"/>
                  <a:gd name="T23" fmla="*/ 944 h 8088"/>
                  <a:gd name="T24" fmla="*/ 1715 w 11618"/>
                  <a:gd name="T25" fmla="*/ 1171 h 8088"/>
                  <a:gd name="T26" fmla="*/ 1791 w 11618"/>
                  <a:gd name="T27" fmla="*/ 1627 h 8088"/>
                  <a:gd name="T28" fmla="*/ 2376 w 11618"/>
                  <a:gd name="T29" fmla="*/ 2248 h 8088"/>
                  <a:gd name="T30" fmla="*/ 2673 w 11618"/>
                  <a:gd name="T31" fmla="*/ 2380 h 8088"/>
                  <a:gd name="T32" fmla="*/ 2796 w 11618"/>
                  <a:gd name="T33" fmla="*/ 2817 h 8088"/>
                  <a:gd name="T34" fmla="*/ 2592 w 11618"/>
                  <a:gd name="T35" fmla="*/ 3157 h 8088"/>
                  <a:gd name="T36" fmla="*/ 3089 w 11618"/>
                  <a:gd name="T37" fmla="*/ 3795 h 8088"/>
                  <a:gd name="T38" fmla="*/ 2995 w 11618"/>
                  <a:gd name="T39" fmla="*/ 3757 h 8088"/>
                  <a:gd name="T40" fmla="*/ 2519 w 11618"/>
                  <a:gd name="T41" fmla="*/ 4735 h 8088"/>
                  <a:gd name="T42" fmla="*/ 2571 w 11618"/>
                  <a:gd name="T43" fmla="*/ 4719 h 8088"/>
                  <a:gd name="T44" fmla="*/ 2158 w 11618"/>
                  <a:gd name="T45" fmla="*/ 6298 h 8088"/>
                  <a:gd name="T46" fmla="*/ 2052 w 11618"/>
                  <a:gd name="T47" fmla="*/ 6684 h 8088"/>
                  <a:gd name="T48" fmla="*/ 2245 w 11618"/>
                  <a:gd name="T49" fmla="*/ 6867 h 8088"/>
                  <a:gd name="T50" fmla="*/ 2314 w 11618"/>
                  <a:gd name="T51" fmla="*/ 6924 h 8088"/>
                  <a:gd name="T52" fmla="*/ 2744 w 11618"/>
                  <a:gd name="T53" fmla="*/ 7138 h 8088"/>
                  <a:gd name="T54" fmla="*/ 3181 w 11618"/>
                  <a:gd name="T55" fmla="*/ 7348 h 8088"/>
                  <a:gd name="T56" fmla="*/ 3632 w 11618"/>
                  <a:gd name="T57" fmla="*/ 7540 h 8088"/>
                  <a:gd name="T58" fmla="*/ 4341 w 11618"/>
                  <a:gd name="T59" fmla="*/ 7555 h 8088"/>
                  <a:gd name="T60" fmla="*/ 4597 w 11618"/>
                  <a:gd name="T61" fmla="*/ 7377 h 8088"/>
                  <a:gd name="T62" fmla="*/ 5214 w 11618"/>
                  <a:gd name="T63" fmla="*/ 7700 h 8088"/>
                  <a:gd name="T64" fmla="*/ 5557 w 11618"/>
                  <a:gd name="T65" fmla="*/ 7748 h 8088"/>
                  <a:gd name="T66" fmla="*/ 5844 w 11618"/>
                  <a:gd name="T67" fmla="*/ 8052 h 8088"/>
                  <a:gd name="T68" fmla="*/ 6341 w 11618"/>
                  <a:gd name="T69" fmla="*/ 8088 h 8088"/>
                  <a:gd name="T70" fmla="*/ 6816 w 11618"/>
                  <a:gd name="T71" fmla="*/ 7887 h 8088"/>
                  <a:gd name="T72" fmla="*/ 6882 w 11618"/>
                  <a:gd name="T73" fmla="*/ 7144 h 8088"/>
                  <a:gd name="T74" fmla="*/ 7198 w 11618"/>
                  <a:gd name="T75" fmla="*/ 6744 h 8088"/>
                  <a:gd name="T76" fmla="*/ 7951 w 11618"/>
                  <a:gd name="T77" fmla="*/ 6340 h 8088"/>
                  <a:gd name="T78" fmla="*/ 8094 w 11618"/>
                  <a:gd name="T79" fmla="*/ 6470 h 8088"/>
                  <a:gd name="T80" fmla="*/ 8540 w 11618"/>
                  <a:gd name="T81" fmla="*/ 6619 h 8088"/>
                  <a:gd name="T82" fmla="*/ 8805 w 11618"/>
                  <a:gd name="T83" fmla="*/ 6490 h 8088"/>
                  <a:gd name="T84" fmla="*/ 9528 w 11618"/>
                  <a:gd name="T85" fmla="*/ 6836 h 8088"/>
                  <a:gd name="T86" fmla="*/ 9728 w 11618"/>
                  <a:gd name="T87" fmla="*/ 6967 h 8088"/>
                  <a:gd name="T88" fmla="*/ 10143 w 11618"/>
                  <a:gd name="T89" fmla="*/ 6882 h 8088"/>
                  <a:gd name="T90" fmla="*/ 10507 w 11618"/>
                  <a:gd name="T91" fmla="*/ 6761 h 8088"/>
                  <a:gd name="T92" fmla="*/ 10704 w 11618"/>
                  <a:gd name="T93" fmla="*/ 6420 h 8088"/>
                  <a:gd name="T94" fmla="*/ 11061 w 11618"/>
                  <a:gd name="T95" fmla="*/ 6165 h 8088"/>
                  <a:gd name="T96" fmla="*/ 11571 w 11618"/>
                  <a:gd name="T97" fmla="*/ 5525 h 8088"/>
                  <a:gd name="T98" fmla="*/ 11042 w 11618"/>
                  <a:gd name="T99" fmla="*/ 5289 h 8088"/>
                  <a:gd name="T100" fmla="*/ 10796 w 11618"/>
                  <a:gd name="T101" fmla="*/ 4974 h 8088"/>
                  <a:gd name="T102" fmla="*/ 10789 w 11618"/>
                  <a:gd name="T103" fmla="*/ 4669 h 8088"/>
                  <a:gd name="T104" fmla="*/ 10830 w 11618"/>
                  <a:gd name="T105" fmla="*/ 4403 h 8088"/>
                  <a:gd name="T106" fmla="*/ 10487 w 11618"/>
                  <a:gd name="T107" fmla="*/ 4167 h 8088"/>
                  <a:gd name="T108" fmla="*/ 10924 w 11618"/>
                  <a:gd name="T109" fmla="*/ 3772 h 8088"/>
                  <a:gd name="T110" fmla="*/ 10742 w 11618"/>
                  <a:gd name="T111" fmla="*/ 3349 h 8088"/>
                  <a:gd name="T112" fmla="*/ 10553 w 11618"/>
                  <a:gd name="T113" fmla="*/ 3096 h 8088"/>
                  <a:gd name="T114" fmla="*/ 10769 w 11618"/>
                  <a:gd name="T115" fmla="*/ 2832 h 8088"/>
                  <a:gd name="T116" fmla="*/ 10480 w 11618"/>
                  <a:gd name="T117" fmla="*/ 2291 h 8088"/>
                  <a:gd name="T118" fmla="*/ 10104 w 11618"/>
                  <a:gd name="T119" fmla="*/ 2320 h 8088"/>
                  <a:gd name="T120" fmla="*/ 9855 w 11618"/>
                  <a:gd name="T121" fmla="*/ 2614 h 8088"/>
                  <a:gd name="T122" fmla="*/ 9838 w 11618"/>
                  <a:gd name="T123" fmla="*/ 2437 h 8088"/>
                  <a:gd name="T124" fmla="*/ 9841 w 11618"/>
                  <a:gd name="T125" fmla="*/ 2022 h 8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18" h="8088">
                    <a:moveTo>
                      <a:pt x="0" y="0"/>
                    </a:moveTo>
                    <a:lnTo>
                      <a:pt x="68" y="46"/>
                    </a:lnTo>
                    <a:lnTo>
                      <a:pt x="172" y="8"/>
                    </a:lnTo>
                    <a:lnTo>
                      <a:pt x="282" y="144"/>
                    </a:lnTo>
                    <a:lnTo>
                      <a:pt x="346" y="130"/>
                    </a:lnTo>
                    <a:lnTo>
                      <a:pt x="346" y="65"/>
                    </a:lnTo>
                    <a:lnTo>
                      <a:pt x="355" y="130"/>
                    </a:lnTo>
                    <a:lnTo>
                      <a:pt x="415" y="108"/>
                    </a:lnTo>
                    <a:lnTo>
                      <a:pt x="400" y="173"/>
                    </a:lnTo>
                    <a:lnTo>
                      <a:pt x="467" y="189"/>
                    </a:lnTo>
                    <a:lnTo>
                      <a:pt x="553" y="153"/>
                    </a:lnTo>
                    <a:lnTo>
                      <a:pt x="559" y="83"/>
                    </a:lnTo>
                    <a:lnTo>
                      <a:pt x="574" y="260"/>
                    </a:lnTo>
                    <a:lnTo>
                      <a:pt x="632" y="295"/>
                    </a:lnTo>
                    <a:lnTo>
                      <a:pt x="694" y="264"/>
                    </a:lnTo>
                    <a:lnTo>
                      <a:pt x="684" y="130"/>
                    </a:lnTo>
                    <a:lnTo>
                      <a:pt x="698" y="199"/>
                    </a:lnTo>
                    <a:lnTo>
                      <a:pt x="766" y="213"/>
                    </a:lnTo>
                    <a:lnTo>
                      <a:pt x="716" y="262"/>
                    </a:lnTo>
                    <a:lnTo>
                      <a:pt x="750" y="322"/>
                    </a:lnTo>
                    <a:lnTo>
                      <a:pt x="835" y="357"/>
                    </a:lnTo>
                    <a:lnTo>
                      <a:pt x="897" y="330"/>
                    </a:lnTo>
                    <a:lnTo>
                      <a:pt x="840" y="360"/>
                    </a:lnTo>
                    <a:lnTo>
                      <a:pt x="846" y="423"/>
                    </a:lnTo>
                    <a:lnTo>
                      <a:pt x="896" y="487"/>
                    </a:lnTo>
                    <a:lnTo>
                      <a:pt x="877" y="572"/>
                    </a:lnTo>
                    <a:lnTo>
                      <a:pt x="927" y="626"/>
                    </a:lnTo>
                    <a:lnTo>
                      <a:pt x="899" y="560"/>
                    </a:lnTo>
                    <a:lnTo>
                      <a:pt x="962" y="506"/>
                    </a:lnTo>
                    <a:lnTo>
                      <a:pt x="1035" y="487"/>
                    </a:lnTo>
                    <a:lnTo>
                      <a:pt x="1091" y="530"/>
                    </a:lnTo>
                    <a:lnTo>
                      <a:pt x="1062" y="394"/>
                    </a:lnTo>
                    <a:lnTo>
                      <a:pt x="1133" y="507"/>
                    </a:lnTo>
                    <a:lnTo>
                      <a:pt x="1168" y="448"/>
                    </a:lnTo>
                    <a:lnTo>
                      <a:pt x="1253" y="462"/>
                    </a:lnTo>
                    <a:lnTo>
                      <a:pt x="1301" y="517"/>
                    </a:lnTo>
                    <a:lnTo>
                      <a:pt x="1255" y="573"/>
                    </a:lnTo>
                    <a:lnTo>
                      <a:pt x="1112" y="555"/>
                    </a:lnTo>
                    <a:lnTo>
                      <a:pt x="1221" y="642"/>
                    </a:lnTo>
                    <a:lnTo>
                      <a:pt x="1506" y="619"/>
                    </a:lnTo>
                    <a:lnTo>
                      <a:pt x="1569" y="655"/>
                    </a:lnTo>
                    <a:lnTo>
                      <a:pt x="1500" y="658"/>
                    </a:lnTo>
                    <a:lnTo>
                      <a:pt x="1536" y="718"/>
                    </a:lnTo>
                    <a:lnTo>
                      <a:pt x="1435" y="817"/>
                    </a:lnTo>
                    <a:lnTo>
                      <a:pt x="1489" y="959"/>
                    </a:lnTo>
                    <a:lnTo>
                      <a:pt x="1628" y="982"/>
                    </a:lnTo>
                    <a:lnTo>
                      <a:pt x="1675" y="1028"/>
                    </a:lnTo>
                    <a:lnTo>
                      <a:pt x="1789" y="944"/>
                    </a:lnTo>
                    <a:lnTo>
                      <a:pt x="1954" y="930"/>
                    </a:lnTo>
                    <a:lnTo>
                      <a:pt x="1799" y="989"/>
                    </a:lnTo>
                    <a:lnTo>
                      <a:pt x="1784" y="1142"/>
                    </a:lnTo>
                    <a:lnTo>
                      <a:pt x="1715" y="1171"/>
                    </a:lnTo>
                    <a:lnTo>
                      <a:pt x="1851" y="1220"/>
                    </a:lnTo>
                    <a:lnTo>
                      <a:pt x="1961" y="1336"/>
                    </a:lnTo>
                    <a:lnTo>
                      <a:pt x="1782" y="1525"/>
                    </a:lnTo>
                    <a:lnTo>
                      <a:pt x="1791" y="1627"/>
                    </a:lnTo>
                    <a:lnTo>
                      <a:pt x="2031" y="1907"/>
                    </a:lnTo>
                    <a:lnTo>
                      <a:pt x="2080" y="2069"/>
                    </a:lnTo>
                    <a:lnTo>
                      <a:pt x="2266" y="2223"/>
                    </a:lnTo>
                    <a:lnTo>
                      <a:pt x="2376" y="2248"/>
                    </a:lnTo>
                    <a:lnTo>
                      <a:pt x="2412" y="2330"/>
                    </a:lnTo>
                    <a:lnTo>
                      <a:pt x="2549" y="2356"/>
                    </a:lnTo>
                    <a:lnTo>
                      <a:pt x="2657" y="2445"/>
                    </a:lnTo>
                    <a:lnTo>
                      <a:pt x="2673" y="2380"/>
                    </a:lnTo>
                    <a:lnTo>
                      <a:pt x="2738" y="2391"/>
                    </a:lnTo>
                    <a:lnTo>
                      <a:pt x="2634" y="2612"/>
                    </a:lnTo>
                    <a:lnTo>
                      <a:pt x="2700" y="2633"/>
                    </a:lnTo>
                    <a:lnTo>
                      <a:pt x="2796" y="2817"/>
                    </a:lnTo>
                    <a:lnTo>
                      <a:pt x="2733" y="2827"/>
                    </a:lnTo>
                    <a:lnTo>
                      <a:pt x="2769" y="2950"/>
                    </a:lnTo>
                    <a:lnTo>
                      <a:pt x="2700" y="3082"/>
                    </a:lnTo>
                    <a:lnTo>
                      <a:pt x="2592" y="3157"/>
                    </a:lnTo>
                    <a:lnTo>
                      <a:pt x="2621" y="3254"/>
                    </a:lnTo>
                    <a:lnTo>
                      <a:pt x="2802" y="3367"/>
                    </a:lnTo>
                    <a:lnTo>
                      <a:pt x="3040" y="3625"/>
                    </a:lnTo>
                    <a:lnTo>
                      <a:pt x="3089" y="3795"/>
                    </a:lnTo>
                    <a:lnTo>
                      <a:pt x="3089" y="3796"/>
                    </a:lnTo>
                    <a:lnTo>
                      <a:pt x="3102" y="3860"/>
                    </a:lnTo>
                    <a:lnTo>
                      <a:pt x="3052" y="3936"/>
                    </a:lnTo>
                    <a:lnTo>
                      <a:pt x="2995" y="3757"/>
                    </a:lnTo>
                    <a:lnTo>
                      <a:pt x="2750" y="3516"/>
                    </a:lnTo>
                    <a:lnTo>
                      <a:pt x="2728" y="3452"/>
                    </a:lnTo>
                    <a:lnTo>
                      <a:pt x="2660" y="3584"/>
                    </a:lnTo>
                    <a:lnTo>
                      <a:pt x="2519" y="4735"/>
                    </a:lnTo>
                    <a:lnTo>
                      <a:pt x="2610" y="4556"/>
                    </a:lnTo>
                    <a:lnTo>
                      <a:pt x="2712" y="4674"/>
                    </a:lnTo>
                    <a:lnTo>
                      <a:pt x="2717" y="4740"/>
                    </a:lnTo>
                    <a:lnTo>
                      <a:pt x="2571" y="4719"/>
                    </a:lnTo>
                    <a:lnTo>
                      <a:pt x="2497" y="4878"/>
                    </a:lnTo>
                    <a:lnTo>
                      <a:pt x="2498" y="4987"/>
                    </a:lnTo>
                    <a:lnTo>
                      <a:pt x="2246" y="6135"/>
                    </a:lnTo>
                    <a:lnTo>
                      <a:pt x="2158" y="6298"/>
                    </a:lnTo>
                    <a:lnTo>
                      <a:pt x="2052" y="6444"/>
                    </a:lnTo>
                    <a:lnTo>
                      <a:pt x="1907" y="6549"/>
                    </a:lnTo>
                    <a:lnTo>
                      <a:pt x="2041" y="6611"/>
                    </a:lnTo>
                    <a:lnTo>
                      <a:pt x="2052" y="6684"/>
                    </a:lnTo>
                    <a:lnTo>
                      <a:pt x="2104" y="6635"/>
                    </a:lnTo>
                    <a:lnTo>
                      <a:pt x="2256" y="6665"/>
                    </a:lnTo>
                    <a:lnTo>
                      <a:pt x="2289" y="6731"/>
                    </a:lnTo>
                    <a:lnTo>
                      <a:pt x="2245" y="6867"/>
                    </a:lnTo>
                    <a:lnTo>
                      <a:pt x="2184" y="6920"/>
                    </a:lnTo>
                    <a:lnTo>
                      <a:pt x="2213" y="6986"/>
                    </a:lnTo>
                    <a:lnTo>
                      <a:pt x="2304" y="7006"/>
                    </a:lnTo>
                    <a:lnTo>
                      <a:pt x="2314" y="6924"/>
                    </a:lnTo>
                    <a:lnTo>
                      <a:pt x="2382" y="6903"/>
                    </a:lnTo>
                    <a:lnTo>
                      <a:pt x="2388" y="6980"/>
                    </a:lnTo>
                    <a:lnTo>
                      <a:pt x="2522" y="7052"/>
                    </a:lnTo>
                    <a:lnTo>
                      <a:pt x="2744" y="7138"/>
                    </a:lnTo>
                    <a:lnTo>
                      <a:pt x="2888" y="7130"/>
                    </a:lnTo>
                    <a:lnTo>
                      <a:pt x="2948" y="7238"/>
                    </a:lnTo>
                    <a:lnTo>
                      <a:pt x="3128" y="7385"/>
                    </a:lnTo>
                    <a:lnTo>
                      <a:pt x="3181" y="7348"/>
                    </a:lnTo>
                    <a:lnTo>
                      <a:pt x="3235" y="7381"/>
                    </a:lnTo>
                    <a:lnTo>
                      <a:pt x="3372" y="7310"/>
                    </a:lnTo>
                    <a:lnTo>
                      <a:pt x="3374" y="7313"/>
                    </a:lnTo>
                    <a:lnTo>
                      <a:pt x="3632" y="7540"/>
                    </a:lnTo>
                    <a:lnTo>
                      <a:pt x="3912" y="7501"/>
                    </a:lnTo>
                    <a:lnTo>
                      <a:pt x="3970" y="7550"/>
                    </a:lnTo>
                    <a:lnTo>
                      <a:pt x="4196" y="7546"/>
                    </a:lnTo>
                    <a:lnTo>
                      <a:pt x="4341" y="7555"/>
                    </a:lnTo>
                    <a:lnTo>
                      <a:pt x="4393" y="7505"/>
                    </a:lnTo>
                    <a:lnTo>
                      <a:pt x="4385" y="7354"/>
                    </a:lnTo>
                    <a:lnTo>
                      <a:pt x="4441" y="7324"/>
                    </a:lnTo>
                    <a:lnTo>
                      <a:pt x="4597" y="7377"/>
                    </a:lnTo>
                    <a:lnTo>
                      <a:pt x="4825" y="7437"/>
                    </a:lnTo>
                    <a:lnTo>
                      <a:pt x="4935" y="7537"/>
                    </a:lnTo>
                    <a:lnTo>
                      <a:pt x="5083" y="7527"/>
                    </a:lnTo>
                    <a:lnTo>
                      <a:pt x="5214" y="7700"/>
                    </a:lnTo>
                    <a:lnTo>
                      <a:pt x="5238" y="7633"/>
                    </a:lnTo>
                    <a:lnTo>
                      <a:pt x="5314" y="7630"/>
                    </a:lnTo>
                    <a:lnTo>
                      <a:pt x="5557" y="7746"/>
                    </a:lnTo>
                    <a:lnTo>
                      <a:pt x="5557" y="7748"/>
                    </a:lnTo>
                    <a:lnTo>
                      <a:pt x="5515" y="7857"/>
                    </a:lnTo>
                    <a:lnTo>
                      <a:pt x="5715" y="7918"/>
                    </a:lnTo>
                    <a:lnTo>
                      <a:pt x="5769" y="8048"/>
                    </a:lnTo>
                    <a:lnTo>
                      <a:pt x="5844" y="8052"/>
                    </a:lnTo>
                    <a:lnTo>
                      <a:pt x="5946" y="7960"/>
                    </a:lnTo>
                    <a:lnTo>
                      <a:pt x="6018" y="7957"/>
                    </a:lnTo>
                    <a:lnTo>
                      <a:pt x="6236" y="8005"/>
                    </a:lnTo>
                    <a:lnTo>
                      <a:pt x="6341" y="8088"/>
                    </a:lnTo>
                    <a:lnTo>
                      <a:pt x="6485" y="8076"/>
                    </a:lnTo>
                    <a:lnTo>
                      <a:pt x="6485" y="8010"/>
                    </a:lnTo>
                    <a:lnTo>
                      <a:pt x="6671" y="7912"/>
                    </a:lnTo>
                    <a:lnTo>
                      <a:pt x="6816" y="7887"/>
                    </a:lnTo>
                    <a:lnTo>
                      <a:pt x="7014" y="7940"/>
                    </a:lnTo>
                    <a:lnTo>
                      <a:pt x="6881" y="7774"/>
                    </a:lnTo>
                    <a:lnTo>
                      <a:pt x="6871" y="7371"/>
                    </a:lnTo>
                    <a:lnTo>
                      <a:pt x="6882" y="7144"/>
                    </a:lnTo>
                    <a:lnTo>
                      <a:pt x="7012" y="6899"/>
                    </a:lnTo>
                    <a:lnTo>
                      <a:pt x="7070" y="6837"/>
                    </a:lnTo>
                    <a:lnTo>
                      <a:pt x="7073" y="6836"/>
                    </a:lnTo>
                    <a:lnTo>
                      <a:pt x="7198" y="6744"/>
                    </a:lnTo>
                    <a:lnTo>
                      <a:pt x="7354" y="6744"/>
                    </a:lnTo>
                    <a:lnTo>
                      <a:pt x="7506" y="6577"/>
                    </a:lnTo>
                    <a:lnTo>
                      <a:pt x="7758" y="6394"/>
                    </a:lnTo>
                    <a:lnTo>
                      <a:pt x="7951" y="6340"/>
                    </a:lnTo>
                    <a:lnTo>
                      <a:pt x="7953" y="6344"/>
                    </a:lnTo>
                    <a:lnTo>
                      <a:pt x="8019" y="6454"/>
                    </a:lnTo>
                    <a:lnTo>
                      <a:pt x="8088" y="6470"/>
                    </a:lnTo>
                    <a:lnTo>
                      <a:pt x="8094" y="6470"/>
                    </a:lnTo>
                    <a:lnTo>
                      <a:pt x="8421" y="6480"/>
                    </a:lnTo>
                    <a:lnTo>
                      <a:pt x="8467" y="6537"/>
                    </a:lnTo>
                    <a:lnTo>
                      <a:pt x="8456" y="6601"/>
                    </a:lnTo>
                    <a:lnTo>
                      <a:pt x="8540" y="6619"/>
                    </a:lnTo>
                    <a:lnTo>
                      <a:pt x="8763" y="6595"/>
                    </a:lnTo>
                    <a:lnTo>
                      <a:pt x="8713" y="6541"/>
                    </a:lnTo>
                    <a:lnTo>
                      <a:pt x="8742" y="6484"/>
                    </a:lnTo>
                    <a:lnTo>
                      <a:pt x="8805" y="6490"/>
                    </a:lnTo>
                    <a:lnTo>
                      <a:pt x="8910" y="6615"/>
                    </a:lnTo>
                    <a:lnTo>
                      <a:pt x="9214" y="6580"/>
                    </a:lnTo>
                    <a:lnTo>
                      <a:pt x="9304" y="6782"/>
                    </a:lnTo>
                    <a:lnTo>
                      <a:pt x="9528" y="6836"/>
                    </a:lnTo>
                    <a:lnTo>
                      <a:pt x="9590" y="6818"/>
                    </a:lnTo>
                    <a:lnTo>
                      <a:pt x="9595" y="6821"/>
                    </a:lnTo>
                    <a:lnTo>
                      <a:pt x="9735" y="6902"/>
                    </a:lnTo>
                    <a:lnTo>
                      <a:pt x="9728" y="6967"/>
                    </a:lnTo>
                    <a:lnTo>
                      <a:pt x="9933" y="6907"/>
                    </a:lnTo>
                    <a:lnTo>
                      <a:pt x="10070" y="6944"/>
                    </a:lnTo>
                    <a:lnTo>
                      <a:pt x="10096" y="7010"/>
                    </a:lnTo>
                    <a:lnTo>
                      <a:pt x="10143" y="6882"/>
                    </a:lnTo>
                    <a:lnTo>
                      <a:pt x="10314" y="6911"/>
                    </a:lnTo>
                    <a:lnTo>
                      <a:pt x="10315" y="6845"/>
                    </a:lnTo>
                    <a:lnTo>
                      <a:pt x="10445" y="6817"/>
                    </a:lnTo>
                    <a:lnTo>
                      <a:pt x="10507" y="6761"/>
                    </a:lnTo>
                    <a:lnTo>
                      <a:pt x="10594" y="6767"/>
                    </a:lnTo>
                    <a:lnTo>
                      <a:pt x="10645" y="6645"/>
                    </a:lnTo>
                    <a:lnTo>
                      <a:pt x="10564" y="6606"/>
                    </a:lnTo>
                    <a:lnTo>
                      <a:pt x="10704" y="6420"/>
                    </a:lnTo>
                    <a:lnTo>
                      <a:pt x="10830" y="6403"/>
                    </a:lnTo>
                    <a:lnTo>
                      <a:pt x="10875" y="6323"/>
                    </a:lnTo>
                    <a:lnTo>
                      <a:pt x="10929" y="6227"/>
                    </a:lnTo>
                    <a:lnTo>
                      <a:pt x="11061" y="6165"/>
                    </a:lnTo>
                    <a:lnTo>
                      <a:pt x="11086" y="6069"/>
                    </a:lnTo>
                    <a:lnTo>
                      <a:pt x="11417" y="5889"/>
                    </a:lnTo>
                    <a:lnTo>
                      <a:pt x="11429" y="5723"/>
                    </a:lnTo>
                    <a:lnTo>
                      <a:pt x="11571" y="5525"/>
                    </a:lnTo>
                    <a:lnTo>
                      <a:pt x="11618" y="5424"/>
                    </a:lnTo>
                    <a:lnTo>
                      <a:pt x="11526" y="5304"/>
                    </a:lnTo>
                    <a:lnTo>
                      <a:pt x="11253" y="5401"/>
                    </a:lnTo>
                    <a:lnTo>
                      <a:pt x="11042" y="5289"/>
                    </a:lnTo>
                    <a:lnTo>
                      <a:pt x="10898" y="5260"/>
                    </a:lnTo>
                    <a:lnTo>
                      <a:pt x="10756" y="5091"/>
                    </a:lnTo>
                    <a:lnTo>
                      <a:pt x="10753" y="5087"/>
                    </a:lnTo>
                    <a:lnTo>
                      <a:pt x="10796" y="4974"/>
                    </a:lnTo>
                    <a:lnTo>
                      <a:pt x="10707" y="4849"/>
                    </a:lnTo>
                    <a:lnTo>
                      <a:pt x="10757" y="4808"/>
                    </a:lnTo>
                    <a:lnTo>
                      <a:pt x="10788" y="4672"/>
                    </a:lnTo>
                    <a:lnTo>
                      <a:pt x="10789" y="4669"/>
                    </a:lnTo>
                    <a:lnTo>
                      <a:pt x="10793" y="4665"/>
                    </a:lnTo>
                    <a:lnTo>
                      <a:pt x="10834" y="4616"/>
                    </a:lnTo>
                    <a:lnTo>
                      <a:pt x="10916" y="4618"/>
                    </a:lnTo>
                    <a:lnTo>
                      <a:pt x="10830" y="4403"/>
                    </a:lnTo>
                    <a:lnTo>
                      <a:pt x="10689" y="4397"/>
                    </a:lnTo>
                    <a:lnTo>
                      <a:pt x="10570" y="4321"/>
                    </a:lnTo>
                    <a:lnTo>
                      <a:pt x="10551" y="4169"/>
                    </a:lnTo>
                    <a:lnTo>
                      <a:pt x="10487" y="4167"/>
                    </a:lnTo>
                    <a:lnTo>
                      <a:pt x="10434" y="4046"/>
                    </a:lnTo>
                    <a:lnTo>
                      <a:pt x="10434" y="4045"/>
                    </a:lnTo>
                    <a:lnTo>
                      <a:pt x="10878" y="3856"/>
                    </a:lnTo>
                    <a:lnTo>
                      <a:pt x="10924" y="3772"/>
                    </a:lnTo>
                    <a:lnTo>
                      <a:pt x="10896" y="3711"/>
                    </a:lnTo>
                    <a:lnTo>
                      <a:pt x="10961" y="3593"/>
                    </a:lnTo>
                    <a:lnTo>
                      <a:pt x="10793" y="3476"/>
                    </a:lnTo>
                    <a:lnTo>
                      <a:pt x="10742" y="3349"/>
                    </a:lnTo>
                    <a:lnTo>
                      <a:pt x="10758" y="3278"/>
                    </a:lnTo>
                    <a:lnTo>
                      <a:pt x="10630" y="3225"/>
                    </a:lnTo>
                    <a:lnTo>
                      <a:pt x="10564" y="3165"/>
                    </a:lnTo>
                    <a:lnTo>
                      <a:pt x="10553" y="3096"/>
                    </a:lnTo>
                    <a:lnTo>
                      <a:pt x="10553" y="3091"/>
                    </a:lnTo>
                    <a:lnTo>
                      <a:pt x="10556" y="3088"/>
                    </a:lnTo>
                    <a:lnTo>
                      <a:pt x="10746" y="2903"/>
                    </a:lnTo>
                    <a:lnTo>
                      <a:pt x="10769" y="2832"/>
                    </a:lnTo>
                    <a:lnTo>
                      <a:pt x="10691" y="2727"/>
                    </a:lnTo>
                    <a:lnTo>
                      <a:pt x="10511" y="2557"/>
                    </a:lnTo>
                    <a:lnTo>
                      <a:pt x="10565" y="2415"/>
                    </a:lnTo>
                    <a:lnTo>
                      <a:pt x="10480" y="2291"/>
                    </a:lnTo>
                    <a:lnTo>
                      <a:pt x="10491" y="2225"/>
                    </a:lnTo>
                    <a:lnTo>
                      <a:pt x="10414" y="2209"/>
                    </a:lnTo>
                    <a:lnTo>
                      <a:pt x="10219" y="2223"/>
                    </a:lnTo>
                    <a:lnTo>
                      <a:pt x="10104" y="2320"/>
                    </a:lnTo>
                    <a:lnTo>
                      <a:pt x="10025" y="2286"/>
                    </a:lnTo>
                    <a:lnTo>
                      <a:pt x="9961" y="2419"/>
                    </a:lnTo>
                    <a:lnTo>
                      <a:pt x="10015" y="2491"/>
                    </a:lnTo>
                    <a:lnTo>
                      <a:pt x="9855" y="2614"/>
                    </a:lnTo>
                    <a:lnTo>
                      <a:pt x="9700" y="2634"/>
                    </a:lnTo>
                    <a:lnTo>
                      <a:pt x="9693" y="2635"/>
                    </a:lnTo>
                    <a:lnTo>
                      <a:pt x="9705" y="2518"/>
                    </a:lnTo>
                    <a:lnTo>
                      <a:pt x="9838" y="2437"/>
                    </a:lnTo>
                    <a:lnTo>
                      <a:pt x="9863" y="2277"/>
                    </a:lnTo>
                    <a:lnTo>
                      <a:pt x="9784" y="2231"/>
                    </a:lnTo>
                    <a:lnTo>
                      <a:pt x="9780" y="2229"/>
                    </a:lnTo>
                    <a:lnTo>
                      <a:pt x="9841" y="2022"/>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7" name="Freeform 377">
                <a:extLst>
                  <a:ext uri="{FF2B5EF4-FFF2-40B4-BE49-F238E27FC236}">
                    <a16:creationId xmlns:a16="http://schemas.microsoft.com/office/drawing/2014/main" id="{973FFF93-A206-402A-A773-5D253E622FA9}"/>
                  </a:ext>
                </a:extLst>
              </p:cNvPr>
              <p:cNvSpPr>
                <a:spLocks/>
              </p:cNvSpPr>
              <p:nvPr/>
            </p:nvSpPr>
            <p:spPr bwMode="auto">
              <a:xfrm>
                <a:off x="4919" y="675"/>
                <a:ext cx="157" cy="56"/>
              </a:xfrm>
              <a:custGeom>
                <a:avLst/>
                <a:gdLst>
                  <a:gd name="T0" fmla="*/ 471 w 471"/>
                  <a:gd name="T1" fmla="*/ 153 h 167"/>
                  <a:gd name="T2" fmla="*/ 468 w 471"/>
                  <a:gd name="T3" fmla="*/ 151 h 167"/>
                  <a:gd name="T4" fmla="*/ 393 w 471"/>
                  <a:gd name="T5" fmla="*/ 86 h 167"/>
                  <a:gd name="T6" fmla="*/ 235 w 471"/>
                  <a:gd name="T7" fmla="*/ 86 h 167"/>
                  <a:gd name="T8" fmla="*/ 207 w 471"/>
                  <a:gd name="T9" fmla="*/ 150 h 167"/>
                  <a:gd name="T10" fmla="*/ 85 w 471"/>
                  <a:gd name="T11" fmla="*/ 166 h 167"/>
                  <a:gd name="T12" fmla="*/ 78 w 471"/>
                  <a:gd name="T13" fmla="*/ 167 h 167"/>
                  <a:gd name="T14" fmla="*/ 0 w 471"/>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167">
                    <a:moveTo>
                      <a:pt x="471" y="153"/>
                    </a:moveTo>
                    <a:lnTo>
                      <a:pt x="468" y="151"/>
                    </a:lnTo>
                    <a:lnTo>
                      <a:pt x="393" y="86"/>
                    </a:lnTo>
                    <a:lnTo>
                      <a:pt x="235" y="86"/>
                    </a:lnTo>
                    <a:lnTo>
                      <a:pt x="207" y="150"/>
                    </a:lnTo>
                    <a:lnTo>
                      <a:pt x="85" y="166"/>
                    </a:lnTo>
                    <a:lnTo>
                      <a:pt x="78" y="167"/>
                    </a:lnTo>
                    <a:lnTo>
                      <a:pt x="0" y="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8" name="Freeform 378">
                <a:extLst>
                  <a:ext uri="{FF2B5EF4-FFF2-40B4-BE49-F238E27FC236}">
                    <a16:creationId xmlns:a16="http://schemas.microsoft.com/office/drawing/2014/main" id="{586344DF-295B-4C1F-8EB4-33D270FFE518}"/>
                  </a:ext>
                </a:extLst>
              </p:cNvPr>
              <p:cNvSpPr>
                <a:spLocks/>
              </p:cNvSpPr>
              <p:nvPr/>
            </p:nvSpPr>
            <p:spPr bwMode="auto">
              <a:xfrm>
                <a:off x="3749" y="6"/>
                <a:ext cx="1169" cy="671"/>
              </a:xfrm>
              <a:custGeom>
                <a:avLst/>
                <a:gdLst>
                  <a:gd name="T0" fmla="*/ 3506 w 3506"/>
                  <a:gd name="T1" fmla="*/ 2008 h 2015"/>
                  <a:gd name="T2" fmla="*/ 3434 w 3506"/>
                  <a:gd name="T3" fmla="*/ 2015 h 2015"/>
                  <a:gd name="T4" fmla="*/ 3435 w 3506"/>
                  <a:gd name="T5" fmla="*/ 1942 h 2015"/>
                  <a:gd name="T6" fmla="*/ 3296 w 3506"/>
                  <a:gd name="T7" fmla="*/ 1908 h 2015"/>
                  <a:gd name="T8" fmla="*/ 3141 w 3506"/>
                  <a:gd name="T9" fmla="*/ 1772 h 2015"/>
                  <a:gd name="T10" fmla="*/ 3005 w 3506"/>
                  <a:gd name="T11" fmla="*/ 1775 h 2015"/>
                  <a:gd name="T12" fmla="*/ 3026 w 3506"/>
                  <a:gd name="T13" fmla="*/ 1627 h 2015"/>
                  <a:gd name="T14" fmla="*/ 2960 w 3506"/>
                  <a:gd name="T15" fmla="*/ 1495 h 2015"/>
                  <a:gd name="T16" fmla="*/ 2960 w 3506"/>
                  <a:gd name="T17" fmla="*/ 1400 h 2015"/>
                  <a:gd name="T18" fmla="*/ 3021 w 3506"/>
                  <a:gd name="T19" fmla="*/ 1284 h 2015"/>
                  <a:gd name="T20" fmla="*/ 2959 w 3506"/>
                  <a:gd name="T21" fmla="*/ 1248 h 2015"/>
                  <a:gd name="T22" fmla="*/ 2865 w 3506"/>
                  <a:gd name="T23" fmla="*/ 1347 h 2015"/>
                  <a:gd name="T24" fmla="*/ 2826 w 3506"/>
                  <a:gd name="T25" fmla="*/ 1494 h 2015"/>
                  <a:gd name="T26" fmla="*/ 2625 w 3506"/>
                  <a:gd name="T27" fmla="*/ 1583 h 2015"/>
                  <a:gd name="T28" fmla="*/ 2500 w 3506"/>
                  <a:gd name="T29" fmla="*/ 1543 h 2015"/>
                  <a:gd name="T30" fmla="*/ 2436 w 3506"/>
                  <a:gd name="T31" fmla="*/ 1558 h 2015"/>
                  <a:gd name="T32" fmla="*/ 2429 w 3506"/>
                  <a:gd name="T33" fmla="*/ 1559 h 2015"/>
                  <a:gd name="T34" fmla="*/ 2344 w 3506"/>
                  <a:gd name="T35" fmla="*/ 1532 h 2015"/>
                  <a:gd name="T36" fmla="*/ 2348 w 3506"/>
                  <a:gd name="T37" fmla="*/ 1526 h 2015"/>
                  <a:gd name="T38" fmla="*/ 2420 w 3506"/>
                  <a:gd name="T39" fmla="*/ 1387 h 2015"/>
                  <a:gd name="T40" fmla="*/ 2351 w 3506"/>
                  <a:gd name="T41" fmla="*/ 1265 h 2015"/>
                  <a:gd name="T42" fmla="*/ 2398 w 3506"/>
                  <a:gd name="T43" fmla="*/ 1118 h 2015"/>
                  <a:gd name="T44" fmla="*/ 2334 w 3506"/>
                  <a:gd name="T45" fmla="*/ 1132 h 2015"/>
                  <a:gd name="T46" fmla="*/ 2239 w 3506"/>
                  <a:gd name="T47" fmla="*/ 1019 h 2015"/>
                  <a:gd name="T48" fmla="*/ 2102 w 3506"/>
                  <a:gd name="T49" fmla="*/ 1044 h 2015"/>
                  <a:gd name="T50" fmla="*/ 1975 w 3506"/>
                  <a:gd name="T51" fmla="*/ 1014 h 2015"/>
                  <a:gd name="T52" fmla="*/ 1924 w 3506"/>
                  <a:gd name="T53" fmla="*/ 1060 h 2015"/>
                  <a:gd name="T54" fmla="*/ 1875 w 3506"/>
                  <a:gd name="T55" fmla="*/ 851 h 2015"/>
                  <a:gd name="T56" fmla="*/ 1750 w 3506"/>
                  <a:gd name="T57" fmla="*/ 822 h 2015"/>
                  <a:gd name="T58" fmla="*/ 1724 w 3506"/>
                  <a:gd name="T59" fmla="*/ 759 h 2015"/>
                  <a:gd name="T60" fmla="*/ 1658 w 3506"/>
                  <a:gd name="T61" fmla="*/ 808 h 2015"/>
                  <a:gd name="T62" fmla="*/ 1585 w 3506"/>
                  <a:gd name="T63" fmla="*/ 783 h 2015"/>
                  <a:gd name="T64" fmla="*/ 1514 w 3506"/>
                  <a:gd name="T65" fmla="*/ 589 h 2015"/>
                  <a:gd name="T66" fmla="*/ 1526 w 3506"/>
                  <a:gd name="T67" fmla="*/ 521 h 2015"/>
                  <a:gd name="T68" fmla="*/ 1435 w 3506"/>
                  <a:gd name="T69" fmla="*/ 419 h 2015"/>
                  <a:gd name="T70" fmla="*/ 1301 w 3506"/>
                  <a:gd name="T71" fmla="*/ 431 h 2015"/>
                  <a:gd name="T72" fmla="*/ 1174 w 3506"/>
                  <a:gd name="T73" fmla="*/ 519 h 2015"/>
                  <a:gd name="T74" fmla="*/ 1105 w 3506"/>
                  <a:gd name="T75" fmla="*/ 489 h 2015"/>
                  <a:gd name="T76" fmla="*/ 1039 w 3506"/>
                  <a:gd name="T77" fmla="*/ 370 h 2015"/>
                  <a:gd name="T78" fmla="*/ 963 w 3506"/>
                  <a:gd name="T79" fmla="*/ 369 h 2015"/>
                  <a:gd name="T80" fmla="*/ 933 w 3506"/>
                  <a:gd name="T81" fmla="*/ 308 h 2015"/>
                  <a:gd name="T82" fmla="*/ 958 w 3506"/>
                  <a:gd name="T83" fmla="*/ 176 h 2015"/>
                  <a:gd name="T84" fmla="*/ 900 w 3506"/>
                  <a:gd name="T85" fmla="*/ 38 h 2015"/>
                  <a:gd name="T86" fmla="*/ 836 w 3506"/>
                  <a:gd name="T87" fmla="*/ 0 h 2015"/>
                  <a:gd name="T88" fmla="*/ 462 w 3506"/>
                  <a:gd name="T89" fmla="*/ 93 h 2015"/>
                  <a:gd name="T90" fmla="*/ 454 w 3506"/>
                  <a:gd name="T91" fmla="*/ 94 h 2015"/>
                  <a:gd name="T92" fmla="*/ 147 w 3506"/>
                  <a:gd name="T93" fmla="*/ 192 h 2015"/>
                  <a:gd name="T94" fmla="*/ 14 w 3506"/>
                  <a:gd name="T95" fmla="*/ 306 h 2015"/>
                  <a:gd name="T96" fmla="*/ 13 w 3506"/>
                  <a:gd name="T97" fmla="*/ 719 h 2015"/>
                  <a:gd name="T98" fmla="*/ 79 w 3506"/>
                  <a:gd name="T99" fmla="*/ 799 h 2015"/>
                  <a:gd name="T100" fmla="*/ 16 w 3506"/>
                  <a:gd name="T101" fmla="*/ 759 h 2015"/>
                  <a:gd name="T102" fmla="*/ 0 w 3506"/>
                  <a:gd name="T103" fmla="*/ 895 h 2015"/>
                  <a:gd name="T104" fmla="*/ 10 w 3506"/>
                  <a:gd name="T105" fmla="*/ 982 h 2015"/>
                  <a:gd name="T106" fmla="*/ 64 w 3506"/>
                  <a:gd name="T107" fmla="*/ 1020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6" h="2015">
                    <a:moveTo>
                      <a:pt x="3506" y="2008"/>
                    </a:moveTo>
                    <a:lnTo>
                      <a:pt x="3434" y="2015"/>
                    </a:lnTo>
                    <a:lnTo>
                      <a:pt x="3435" y="1942"/>
                    </a:lnTo>
                    <a:lnTo>
                      <a:pt x="3296" y="1908"/>
                    </a:lnTo>
                    <a:lnTo>
                      <a:pt x="3141" y="1772"/>
                    </a:lnTo>
                    <a:lnTo>
                      <a:pt x="3005" y="1775"/>
                    </a:lnTo>
                    <a:lnTo>
                      <a:pt x="3026" y="1627"/>
                    </a:lnTo>
                    <a:lnTo>
                      <a:pt x="2960" y="1495"/>
                    </a:lnTo>
                    <a:lnTo>
                      <a:pt x="2960" y="1400"/>
                    </a:lnTo>
                    <a:lnTo>
                      <a:pt x="3021" y="1284"/>
                    </a:lnTo>
                    <a:lnTo>
                      <a:pt x="2959" y="1248"/>
                    </a:lnTo>
                    <a:lnTo>
                      <a:pt x="2865" y="1347"/>
                    </a:lnTo>
                    <a:lnTo>
                      <a:pt x="2826" y="1494"/>
                    </a:lnTo>
                    <a:lnTo>
                      <a:pt x="2625" y="1583"/>
                    </a:lnTo>
                    <a:lnTo>
                      <a:pt x="2500" y="1543"/>
                    </a:lnTo>
                    <a:lnTo>
                      <a:pt x="2436" y="1558"/>
                    </a:lnTo>
                    <a:lnTo>
                      <a:pt x="2429" y="1559"/>
                    </a:lnTo>
                    <a:lnTo>
                      <a:pt x="2344" y="1532"/>
                    </a:lnTo>
                    <a:lnTo>
                      <a:pt x="2348" y="1526"/>
                    </a:lnTo>
                    <a:lnTo>
                      <a:pt x="2420" y="1387"/>
                    </a:lnTo>
                    <a:lnTo>
                      <a:pt x="2351" y="1265"/>
                    </a:lnTo>
                    <a:lnTo>
                      <a:pt x="2398" y="1118"/>
                    </a:lnTo>
                    <a:lnTo>
                      <a:pt x="2334" y="1132"/>
                    </a:lnTo>
                    <a:lnTo>
                      <a:pt x="2239" y="1019"/>
                    </a:lnTo>
                    <a:lnTo>
                      <a:pt x="2102" y="1044"/>
                    </a:lnTo>
                    <a:lnTo>
                      <a:pt x="1975" y="1014"/>
                    </a:lnTo>
                    <a:lnTo>
                      <a:pt x="1924" y="1060"/>
                    </a:lnTo>
                    <a:lnTo>
                      <a:pt x="1875" y="851"/>
                    </a:lnTo>
                    <a:lnTo>
                      <a:pt x="1750" y="822"/>
                    </a:lnTo>
                    <a:lnTo>
                      <a:pt x="1724" y="759"/>
                    </a:lnTo>
                    <a:lnTo>
                      <a:pt x="1658" y="808"/>
                    </a:lnTo>
                    <a:lnTo>
                      <a:pt x="1585" y="783"/>
                    </a:lnTo>
                    <a:lnTo>
                      <a:pt x="1514" y="589"/>
                    </a:lnTo>
                    <a:lnTo>
                      <a:pt x="1526" y="521"/>
                    </a:lnTo>
                    <a:lnTo>
                      <a:pt x="1435" y="419"/>
                    </a:lnTo>
                    <a:lnTo>
                      <a:pt x="1301" y="431"/>
                    </a:lnTo>
                    <a:lnTo>
                      <a:pt x="1174" y="519"/>
                    </a:lnTo>
                    <a:lnTo>
                      <a:pt x="1105" y="489"/>
                    </a:lnTo>
                    <a:lnTo>
                      <a:pt x="1039" y="370"/>
                    </a:lnTo>
                    <a:lnTo>
                      <a:pt x="963" y="369"/>
                    </a:lnTo>
                    <a:lnTo>
                      <a:pt x="933" y="308"/>
                    </a:lnTo>
                    <a:lnTo>
                      <a:pt x="958" y="176"/>
                    </a:lnTo>
                    <a:lnTo>
                      <a:pt x="900" y="38"/>
                    </a:lnTo>
                    <a:lnTo>
                      <a:pt x="836" y="0"/>
                    </a:lnTo>
                    <a:lnTo>
                      <a:pt x="462" y="93"/>
                    </a:lnTo>
                    <a:lnTo>
                      <a:pt x="454" y="94"/>
                    </a:lnTo>
                    <a:lnTo>
                      <a:pt x="147" y="192"/>
                    </a:lnTo>
                    <a:lnTo>
                      <a:pt x="14" y="306"/>
                    </a:lnTo>
                    <a:lnTo>
                      <a:pt x="13" y="719"/>
                    </a:lnTo>
                    <a:lnTo>
                      <a:pt x="79" y="799"/>
                    </a:lnTo>
                    <a:lnTo>
                      <a:pt x="16" y="759"/>
                    </a:lnTo>
                    <a:lnTo>
                      <a:pt x="0" y="895"/>
                    </a:lnTo>
                    <a:lnTo>
                      <a:pt x="10" y="982"/>
                    </a:lnTo>
                    <a:lnTo>
                      <a:pt x="64" y="102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49" name="Freeform 379">
                <a:extLst>
                  <a:ext uri="{FF2B5EF4-FFF2-40B4-BE49-F238E27FC236}">
                    <a16:creationId xmlns:a16="http://schemas.microsoft.com/office/drawing/2014/main" id="{FBE0FC45-3627-4208-A3C0-58578EC627A1}"/>
                  </a:ext>
                </a:extLst>
              </p:cNvPr>
              <p:cNvSpPr>
                <a:spLocks/>
              </p:cNvSpPr>
              <p:nvPr/>
            </p:nvSpPr>
            <p:spPr bwMode="auto">
              <a:xfrm>
                <a:off x="5077" y="716"/>
                <a:ext cx="725" cy="1387"/>
              </a:xfrm>
              <a:custGeom>
                <a:avLst/>
                <a:gdLst>
                  <a:gd name="T0" fmla="*/ 418 w 2175"/>
                  <a:gd name="T1" fmla="*/ 4159 h 4159"/>
                  <a:gd name="T2" fmla="*/ 438 w 2175"/>
                  <a:gd name="T3" fmla="*/ 4092 h 4159"/>
                  <a:gd name="T4" fmla="*/ 707 w 2175"/>
                  <a:gd name="T5" fmla="*/ 3844 h 4159"/>
                  <a:gd name="T6" fmla="*/ 689 w 2175"/>
                  <a:gd name="T7" fmla="*/ 3621 h 4159"/>
                  <a:gd name="T8" fmla="*/ 885 w 2175"/>
                  <a:gd name="T9" fmla="*/ 3485 h 4159"/>
                  <a:gd name="T10" fmla="*/ 1155 w 2175"/>
                  <a:gd name="T11" fmla="*/ 3153 h 4159"/>
                  <a:gd name="T12" fmla="*/ 1150 w 2175"/>
                  <a:gd name="T13" fmla="*/ 3088 h 4159"/>
                  <a:gd name="T14" fmla="*/ 1203 w 2175"/>
                  <a:gd name="T15" fmla="*/ 3039 h 4159"/>
                  <a:gd name="T16" fmla="*/ 1104 w 2175"/>
                  <a:gd name="T17" fmla="*/ 2957 h 4159"/>
                  <a:gd name="T18" fmla="*/ 1126 w 2175"/>
                  <a:gd name="T19" fmla="*/ 2889 h 4159"/>
                  <a:gd name="T20" fmla="*/ 1131 w 2175"/>
                  <a:gd name="T21" fmla="*/ 2883 h 4159"/>
                  <a:gd name="T22" fmla="*/ 1214 w 2175"/>
                  <a:gd name="T23" fmla="*/ 2791 h 4159"/>
                  <a:gd name="T24" fmla="*/ 1219 w 2175"/>
                  <a:gd name="T25" fmla="*/ 2791 h 4159"/>
                  <a:gd name="T26" fmla="*/ 1303 w 2175"/>
                  <a:gd name="T27" fmla="*/ 2780 h 4159"/>
                  <a:gd name="T28" fmla="*/ 1370 w 2175"/>
                  <a:gd name="T29" fmla="*/ 2795 h 4159"/>
                  <a:gd name="T30" fmla="*/ 1352 w 2175"/>
                  <a:gd name="T31" fmla="*/ 2863 h 4159"/>
                  <a:gd name="T32" fmla="*/ 1526 w 2175"/>
                  <a:gd name="T33" fmla="*/ 2864 h 4159"/>
                  <a:gd name="T34" fmla="*/ 1588 w 2175"/>
                  <a:gd name="T35" fmla="*/ 2841 h 4159"/>
                  <a:gd name="T36" fmla="*/ 1600 w 2175"/>
                  <a:gd name="T37" fmla="*/ 2771 h 4159"/>
                  <a:gd name="T38" fmla="*/ 1666 w 2175"/>
                  <a:gd name="T39" fmla="*/ 2767 h 4159"/>
                  <a:gd name="T40" fmla="*/ 1670 w 2175"/>
                  <a:gd name="T41" fmla="*/ 2696 h 4159"/>
                  <a:gd name="T42" fmla="*/ 1722 w 2175"/>
                  <a:gd name="T43" fmla="*/ 2650 h 4159"/>
                  <a:gd name="T44" fmla="*/ 1655 w 2175"/>
                  <a:gd name="T45" fmla="*/ 2472 h 4159"/>
                  <a:gd name="T46" fmla="*/ 1717 w 2175"/>
                  <a:gd name="T47" fmla="*/ 2119 h 4159"/>
                  <a:gd name="T48" fmla="*/ 1674 w 2175"/>
                  <a:gd name="T49" fmla="*/ 1881 h 4159"/>
                  <a:gd name="T50" fmla="*/ 1676 w 2175"/>
                  <a:gd name="T51" fmla="*/ 1876 h 4159"/>
                  <a:gd name="T52" fmla="*/ 1809 w 2175"/>
                  <a:gd name="T53" fmla="*/ 1562 h 4159"/>
                  <a:gd name="T54" fmla="*/ 1843 w 2175"/>
                  <a:gd name="T55" fmla="*/ 1201 h 4159"/>
                  <a:gd name="T56" fmla="*/ 2084 w 2175"/>
                  <a:gd name="T57" fmla="*/ 888 h 4159"/>
                  <a:gd name="T58" fmla="*/ 2175 w 2175"/>
                  <a:gd name="T59" fmla="*/ 643 h 4159"/>
                  <a:gd name="T60" fmla="*/ 1978 w 2175"/>
                  <a:gd name="T61" fmla="*/ 574 h 4159"/>
                  <a:gd name="T62" fmla="*/ 1644 w 2175"/>
                  <a:gd name="T63" fmla="*/ 562 h 4159"/>
                  <a:gd name="T64" fmla="*/ 1639 w 2175"/>
                  <a:gd name="T65" fmla="*/ 562 h 4159"/>
                  <a:gd name="T66" fmla="*/ 1448 w 2175"/>
                  <a:gd name="T67" fmla="*/ 391 h 4159"/>
                  <a:gd name="T68" fmla="*/ 1302 w 2175"/>
                  <a:gd name="T69" fmla="*/ 485 h 4159"/>
                  <a:gd name="T70" fmla="*/ 1144 w 2175"/>
                  <a:gd name="T71" fmla="*/ 457 h 4159"/>
                  <a:gd name="T72" fmla="*/ 1085 w 2175"/>
                  <a:gd name="T73" fmla="*/ 486 h 4159"/>
                  <a:gd name="T74" fmla="*/ 1033 w 2175"/>
                  <a:gd name="T75" fmla="*/ 396 h 4159"/>
                  <a:gd name="T76" fmla="*/ 964 w 2175"/>
                  <a:gd name="T77" fmla="*/ 364 h 4159"/>
                  <a:gd name="T78" fmla="*/ 899 w 2175"/>
                  <a:gd name="T79" fmla="*/ 400 h 4159"/>
                  <a:gd name="T80" fmla="*/ 893 w 2175"/>
                  <a:gd name="T81" fmla="*/ 466 h 4159"/>
                  <a:gd name="T82" fmla="*/ 830 w 2175"/>
                  <a:gd name="T83" fmla="*/ 450 h 4159"/>
                  <a:gd name="T84" fmla="*/ 646 w 2175"/>
                  <a:gd name="T85" fmla="*/ 241 h 4159"/>
                  <a:gd name="T86" fmla="*/ 607 w 2175"/>
                  <a:gd name="T87" fmla="*/ 107 h 4159"/>
                  <a:gd name="T88" fmla="*/ 538 w 2175"/>
                  <a:gd name="T89" fmla="*/ 60 h 4159"/>
                  <a:gd name="T90" fmla="*/ 284 w 2175"/>
                  <a:gd name="T91" fmla="*/ 0 h 4159"/>
                  <a:gd name="T92" fmla="*/ 181 w 2175"/>
                  <a:gd name="T93" fmla="*/ 81 h 4159"/>
                  <a:gd name="T94" fmla="*/ 117 w 2175"/>
                  <a:gd name="T95" fmla="*/ 83 h 4159"/>
                  <a:gd name="T96" fmla="*/ 0 w 2175"/>
                  <a:gd name="T97" fmla="*/ 30 h 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5" h="4159">
                    <a:moveTo>
                      <a:pt x="418" y="4159"/>
                    </a:moveTo>
                    <a:lnTo>
                      <a:pt x="438" y="4092"/>
                    </a:lnTo>
                    <a:lnTo>
                      <a:pt x="707" y="3844"/>
                    </a:lnTo>
                    <a:lnTo>
                      <a:pt x="689" y="3621"/>
                    </a:lnTo>
                    <a:lnTo>
                      <a:pt x="885" y="3485"/>
                    </a:lnTo>
                    <a:lnTo>
                      <a:pt x="1155" y="3153"/>
                    </a:lnTo>
                    <a:lnTo>
                      <a:pt x="1150" y="3088"/>
                    </a:lnTo>
                    <a:lnTo>
                      <a:pt x="1203" y="3039"/>
                    </a:lnTo>
                    <a:lnTo>
                      <a:pt x="1104" y="2957"/>
                    </a:lnTo>
                    <a:lnTo>
                      <a:pt x="1126" y="2889"/>
                    </a:lnTo>
                    <a:lnTo>
                      <a:pt x="1131" y="2883"/>
                    </a:lnTo>
                    <a:lnTo>
                      <a:pt x="1214" y="2791"/>
                    </a:lnTo>
                    <a:lnTo>
                      <a:pt x="1219" y="2791"/>
                    </a:lnTo>
                    <a:lnTo>
                      <a:pt x="1303" y="2780"/>
                    </a:lnTo>
                    <a:lnTo>
                      <a:pt x="1370" y="2795"/>
                    </a:lnTo>
                    <a:lnTo>
                      <a:pt x="1352" y="2863"/>
                    </a:lnTo>
                    <a:lnTo>
                      <a:pt x="1526" y="2864"/>
                    </a:lnTo>
                    <a:lnTo>
                      <a:pt x="1588" y="2841"/>
                    </a:lnTo>
                    <a:lnTo>
                      <a:pt x="1600" y="2771"/>
                    </a:lnTo>
                    <a:lnTo>
                      <a:pt x="1666" y="2767"/>
                    </a:lnTo>
                    <a:lnTo>
                      <a:pt x="1670" y="2696"/>
                    </a:lnTo>
                    <a:lnTo>
                      <a:pt x="1722" y="2650"/>
                    </a:lnTo>
                    <a:lnTo>
                      <a:pt x="1655" y="2472"/>
                    </a:lnTo>
                    <a:lnTo>
                      <a:pt x="1717" y="2119"/>
                    </a:lnTo>
                    <a:lnTo>
                      <a:pt x="1674" y="1881"/>
                    </a:lnTo>
                    <a:lnTo>
                      <a:pt x="1676" y="1876"/>
                    </a:lnTo>
                    <a:lnTo>
                      <a:pt x="1809" y="1562"/>
                    </a:lnTo>
                    <a:lnTo>
                      <a:pt x="1843" y="1201"/>
                    </a:lnTo>
                    <a:lnTo>
                      <a:pt x="2084" y="888"/>
                    </a:lnTo>
                    <a:lnTo>
                      <a:pt x="2175" y="643"/>
                    </a:lnTo>
                    <a:lnTo>
                      <a:pt x="1978" y="574"/>
                    </a:lnTo>
                    <a:lnTo>
                      <a:pt x="1644" y="562"/>
                    </a:lnTo>
                    <a:lnTo>
                      <a:pt x="1639" y="562"/>
                    </a:lnTo>
                    <a:lnTo>
                      <a:pt x="1448" y="391"/>
                    </a:lnTo>
                    <a:lnTo>
                      <a:pt x="1302" y="485"/>
                    </a:lnTo>
                    <a:lnTo>
                      <a:pt x="1144" y="457"/>
                    </a:lnTo>
                    <a:lnTo>
                      <a:pt x="1085" y="486"/>
                    </a:lnTo>
                    <a:lnTo>
                      <a:pt x="1033" y="396"/>
                    </a:lnTo>
                    <a:lnTo>
                      <a:pt x="964" y="364"/>
                    </a:lnTo>
                    <a:lnTo>
                      <a:pt x="899" y="400"/>
                    </a:lnTo>
                    <a:lnTo>
                      <a:pt x="893" y="466"/>
                    </a:lnTo>
                    <a:lnTo>
                      <a:pt x="830" y="450"/>
                    </a:lnTo>
                    <a:lnTo>
                      <a:pt x="646" y="241"/>
                    </a:lnTo>
                    <a:lnTo>
                      <a:pt x="607" y="107"/>
                    </a:lnTo>
                    <a:lnTo>
                      <a:pt x="538" y="60"/>
                    </a:lnTo>
                    <a:lnTo>
                      <a:pt x="284" y="0"/>
                    </a:lnTo>
                    <a:lnTo>
                      <a:pt x="181" y="81"/>
                    </a:lnTo>
                    <a:lnTo>
                      <a:pt x="117" y="83"/>
                    </a:lnTo>
                    <a:lnTo>
                      <a:pt x="0" y="30"/>
                    </a:lnTo>
                  </a:path>
                </a:pathLst>
              </a:custGeom>
              <a:noFill/>
              <a:ln w="6350">
                <a:solidFill>
                  <a:srgbClr val="00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0" name="Freeform 380">
                <a:extLst>
                  <a:ext uri="{FF2B5EF4-FFF2-40B4-BE49-F238E27FC236}">
                    <a16:creationId xmlns:a16="http://schemas.microsoft.com/office/drawing/2014/main" id="{AE8F8541-A4EB-4B36-9415-32F00F9CE907}"/>
                  </a:ext>
                </a:extLst>
              </p:cNvPr>
              <p:cNvSpPr>
                <a:spLocks/>
              </p:cNvSpPr>
              <p:nvPr/>
            </p:nvSpPr>
            <p:spPr bwMode="auto">
              <a:xfrm>
                <a:off x="5077" y="716"/>
                <a:ext cx="725" cy="1387"/>
              </a:xfrm>
              <a:custGeom>
                <a:avLst/>
                <a:gdLst>
                  <a:gd name="T0" fmla="*/ 418 w 2175"/>
                  <a:gd name="T1" fmla="*/ 4159 h 4159"/>
                  <a:gd name="T2" fmla="*/ 438 w 2175"/>
                  <a:gd name="T3" fmla="*/ 4092 h 4159"/>
                  <a:gd name="T4" fmla="*/ 707 w 2175"/>
                  <a:gd name="T5" fmla="*/ 3844 h 4159"/>
                  <a:gd name="T6" fmla="*/ 689 w 2175"/>
                  <a:gd name="T7" fmla="*/ 3621 h 4159"/>
                  <a:gd name="T8" fmla="*/ 885 w 2175"/>
                  <a:gd name="T9" fmla="*/ 3485 h 4159"/>
                  <a:gd name="T10" fmla="*/ 1155 w 2175"/>
                  <a:gd name="T11" fmla="*/ 3153 h 4159"/>
                  <a:gd name="T12" fmla="*/ 1150 w 2175"/>
                  <a:gd name="T13" fmla="*/ 3088 h 4159"/>
                  <a:gd name="T14" fmla="*/ 1203 w 2175"/>
                  <a:gd name="T15" fmla="*/ 3039 h 4159"/>
                  <a:gd name="T16" fmla="*/ 1104 w 2175"/>
                  <a:gd name="T17" fmla="*/ 2957 h 4159"/>
                  <a:gd name="T18" fmla="*/ 1126 w 2175"/>
                  <a:gd name="T19" fmla="*/ 2889 h 4159"/>
                  <a:gd name="T20" fmla="*/ 1131 w 2175"/>
                  <a:gd name="T21" fmla="*/ 2883 h 4159"/>
                  <a:gd name="T22" fmla="*/ 1214 w 2175"/>
                  <a:gd name="T23" fmla="*/ 2791 h 4159"/>
                  <a:gd name="T24" fmla="*/ 1219 w 2175"/>
                  <a:gd name="T25" fmla="*/ 2791 h 4159"/>
                  <a:gd name="T26" fmla="*/ 1303 w 2175"/>
                  <a:gd name="T27" fmla="*/ 2780 h 4159"/>
                  <a:gd name="T28" fmla="*/ 1370 w 2175"/>
                  <a:gd name="T29" fmla="*/ 2795 h 4159"/>
                  <a:gd name="T30" fmla="*/ 1352 w 2175"/>
                  <a:gd name="T31" fmla="*/ 2863 h 4159"/>
                  <a:gd name="T32" fmla="*/ 1526 w 2175"/>
                  <a:gd name="T33" fmla="*/ 2864 h 4159"/>
                  <a:gd name="T34" fmla="*/ 1588 w 2175"/>
                  <a:gd name="T35" fmla="*/ 2841 h 4159"/>
                  <a:gd name="T36" fmla="*/ 1600 w 2175"/>
                  <a:gd name="T37" fmla="*/ 2771 h 4159"/>
                  <a:gd name="T38" fmla="*/ 1666 w 2175"/>
                  <a:gd name="T39" fmla="*/ 2767 h 4159"/>
                  <a:gd name="T40" fmla="*/ 1670 w 2175"/>
                  <a:gd name="T41" fmla="*/ 2696 h 4159"/>
                  <a:gd name="T42" fmla="*/ 1722 w 2175"/>
                  <a:gd name="T43" fmla="*/ 2650 h 4159"/>
                  <a:gd name="T44" fmla="*/ 1655 w 2175"/>
                  <a:gd name="T45" fmla="*/ 2472 h 4159"/>
                  <a:gd name="T46" fmla="*/ 1717 w 2175"/>
                  <a:gd name="T47" fmla="*/ 2119 h 4159"/>
                  <a:gd name="T48" fmla="*/ 1674 w 2175"/>
                  <a:gd name="T49" fmla="*/ 1881 h 4159"/>
                  <a:gd name="T50" fmla="*/ 1809 w 2175"/>
                  <a:gd name="T51" fmla="*/ 1562 h 4159"/>
                  <a:gd name="T52" fmla="*/ 1843 w 2175"/>
                  <a:gd name="T53" fmla="*/ 1201 h 4159"/>
                  <a:gd name="T54" fmla="*/ 2084 w 2175"/>
                  <a:gd name="T55" fmla="*/ 888 h 4159"/>
                  <a:gd name="T56" fmla="*/ 2175 w 2175"/>
                  <a:gd name="T57" fmla="*/ 643 h 4159"/>
                  <a:gd name="T58" fmla="*/ 1978 w 2175"/>
                  <a:gd name="T59" fmla="*/ 574 h 4159"/>
                  <a:gd name="T60" fmla="*/ 1639 w 2175"/>
                  <a:gd name="T61" fmla="*/ 562 h 4159"/>
                  <a:gd name="T62" fmla="*/ 1448 w 2175"/>
                  <a:gd name="T63" fmla="*/ 391 h 4159"/>
                  <a:gd name="T64" fmla="*/ 1302 w 2175"/>
                  <a:gd name="T65" fmla="*/ 485 h 4159"/>
                  <a:gd name="T66" fmla="*/ 1144 w 2175"/>
                  <a:gd name="T67" fmla="*/ 457 h 4159"/>
                  <a:gd name="T68" fmla="*/ 1085 w 2175"/>
                  <a:gd name="T69" fmla="*/ 486 h 4159"/>
                  <a:gd name="T70" fmla="*/ 1033 w 2175"/>
                  <a:gd name="T71" fmla="*/ 396 h 4159"/>
                  <a:gd name="T72" fmla="*/ 964 w 2175"/>
                  <a:gd name="T73" fmla="*/ 364 h 4159"/>
                  <a:gd name="T74" fmla="*/ 899 w 2175"/>
                  <a:gd name="T75" fmla="*/ 400 h 4159"/>
                  <a:gd name="T76" fmla="*/ 893 w 2175"/>
                  <a:gd name="T77" fmla="*/ 466 h 4159"/>
                  <a:gd name="T78" fmla="*/ 830 w 2175"/>
                  <a:gd name="T79" fmla="*/ 450 h 4159"/>
                  <a:gd name="T80" fmla="*/ 646 w 2175"/>
                  <a:gd name="T81" fmla="*/ 241 h 4159"/>
                  <a:gd name="T82" fmla="*/ 607 w 2175"/>
                  <a:gd name="T83" fmla="*/ 107 h 4159"/>
                  <a:gd name="T84" fmla="*/ 538 w 2175"/>
                  <a:gd name="T85" fmla="*/ 60 h 4159"/>
                  <a:gd name="T86" fmla="*/ 284 w 2175"/>
                  <a:gd name="T87" fmla="*/ 0 h 4159"/>
                  <a:gd name="T88" fmla="*/ 181 w 2175"/>
                  <a:gd name="T89" fmla="*/ 81 h 4159"/>
                  <a:gd name="T90" fmla="*/ 117 w 2175"/>
                  <a:gd name="T91" fmla="*/ 83 h 4159"/>
                  <a:gd name="T92" fmla="*/ 0 w 2175"/>
                  <a:gd name="T93" fmla="*/ 30 h 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5" h="4159">
                    <a:moveTo>
                      <a:pt x="418" y="4159"/>
                    </a:moveTo>
                    <a:lnTo>
                      <a:pt x="438" y="4092"/>
                    </a:lnTo>
                    <a:lnTo>
                      <a:pt x="707" y="3844"/>
                    </a:lnTo>
                    <a:lnTo>
                      <a:pt x="689" y="3621"/>
                    </a:lnTo>
                    <a:lnTo>
                      <a:pt x="885" y="3485"/>
                    </a:lnTo>
                    <a:lnTo>
                      <a:pt x="1155" y="3153"/>
                    </a:lnTo>
                    <a:lnTo>
                      <a:pt x="1150" y="3088"/>
                    </a:lnTo>
                    <a:lnTo>
                      <a:pt x="1203" y="3039"/>
                    </a:lnTo>
                    <a:lnTo>
                      <a:pt x="1104" y="2957"/>
                    </a:lnTo>
                    <a:lnTo>
                      <a:pt x="1126" y="2889"/>
                    </a:lnTo>
                    <a:lnTo>
                      <a:pt x="1131" y="2883"/>
                    </a:lnTo>
                    <a:lnTo>
                      <a:pt x="1214" y="2791"/>
                    </a:lnTo>
                    <a:lnTo>
                      <a:pt x="1219" y="2791"/>
                    </a:lnTo>
                    <a:lnTo>
                      <a:pt x="1303" y="2780"/>
                    </a:lnTo>
                    <a:lnTo>
                      <a:pt x="1370" y="2795"/>
                    </a:lnTo>
                    <a:lnTo>
                      <a:pt x="1352" y="2863"/>
                    </a:lnTo>
                    <a:lnTo>
                      <a:pt x="1526" y="2864"/>
                    </a:lnTo>
                    <a:lnTo>
                      <a:pt x="1588" y="2841"/>
                    </a:lnTo>
                    <a:lnTo>
                      <a:pt x="1600" y="2771"/>
                    </a:lnTo>
                    <a:lnTo>
                      <a:pt x="1666" y="2767"/>
                    </a:lnTo>
                    <a:lnTo>
                      <a:pt x="1670" y="2696"/>
                    </a:lnTo>
                    <a:lnTo>
                      <a:pt x="1722" y="2650"/>
                    </a:lnTo>
                    <a:lnTo>
                      <a:pt x="1655" y="2472"/>
                    </a:lnTo>
                    <a:lnTo>
                      <a:pt x="1717" y="2119"/>
                    </a:lnTo>
                    <a:lnTo>
                      <a:pt x="1674" y="1881"/>
                    </a:lnTo>
                    <a:lnTo>
                      <a:pt x="1809" y="1562"/>
                    </a:lnTo>
                    <a:lnTo>
                      <a:pt x="1843" y="1201"/>
                    </a:lnTo>
                    <a:lnTo>
                      <a:pt x="2084" y="888"/>
                    </a:lnTo>
                    <a:lnTo>
                      <a:pt x="2175" y="643"/>
                    </a:lnTo>
                    <a:lnTo>
                      <a:pt x="1978" y="574"/>
                    </a:lnTo>
                    <a:lnTo>
                      <a:pt x="1639" y="562"/>
                    </a:lnTo>
                    <a:lnTo>
                      <a:pt x="1448" y="391"/>
                    </a:lnTo>
                    <a:lnTo>
                      <a:pt x="1302" y="485"/>
                    </a:lnTo>
                    <a:lnTo>
                      <a:pt x="1144" y="457"/>
                    </a:lnTo>
                    <a:lnTo>
                      <a:pt x="1085" y="486"/>
                    </a:lnTo>
                    <a:lnTo>
                      <a:pt x="1033" y="396"/>
                    </a:lnTo>
                    <a:lnTo>
                      <a:pt x="964" y="364"/>
                    </a:lnTo>
                    <a:lnTo>
                      <a:pt x="899" y="400"/>
                    </a:lnTo>
                    <a:lnTo>
                      <a:pt x="893" y="466"/>
                    </a:lnTo>
                    <a:lnTo>
                      <a:pt x="830" y="450"/>
                    </a:lnTo>
                    <a:lnTo>
                      <a:pt x="646" y="241"/>
                    </a:lnTo>
                    <a:lnTo>
                      <a:pt x="607" y="107"/>
                    </a:lnTo>
                    <a:lnTo>
                      <a:pt x="538" y="60"/>
                    </a:lnTo>
                    <a:lnTo>
                      <a:pt x="284" y="0"/>
                    </a:lnTo>
                    <a:lnTo>
                      <a:pt x="181" y="81"/>
                    </a:lnTo>
                    <a:lnTo>
                      <a:pt x="117" y="83"/>
                    </a:lnTo>
                    <a:lnTo>
                      <a:pt x="0" y="3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1" name="Freeform 381">
                <a:extLst>
                  <a:ext uri="{FF2B5EF4-FFF2-40B4-BE49-F238E27FC236}">
                    <a16:creationId xmlns:a16="http://schemas.microsoft.com/office/drawing/2014/main" id="{B54E4188-8E9B-4EC6-8BDA-B95E45D24F5E}"/>
                  </a:ext>
                </a:extLst>
              </p:cNvPr>
              <p:cNvSpPr>
                <a:spLocks/>
              </p:cNvSpPr>
              <p:nvPr/>
            </p:nvSpPr>
            <p:spPr bwMode="auto">
              <a:xfrm>
                <a:off x="4951" y="1420"/>
                <a:ext cx="563" cy="259"/>
              </a:xfrm>
              <a:custGeom>
                <a:avLst/>
                <a:gdLst>
                  <a:gd name="T0" fmla="*/ 1510 w 1690"/>
                  <a:gd name="T1" fmla="*/ 771 h 775"/>
                  <a:gd name="T2" fmla="*/ 1512 w 1690"/>
                  <a:gd name="T3" fmla="*/ 775 h 775"/>
                  <a:gd name="T4" fmla="*/ 1598 w 1690"/>
                  <a:gd name="T5" fmla="*/ 679 h 775"/>
                  <a:gd name="T6" fmla="*/ 1601 w 1690"/>
                  <a:gd name="T7" fmla="*/ 676 h 775"/>
                  <a:gd name="T8" fmla="*/ 1690 w 1690"/>
                  <a:gd name="T9" fmla="*/ 664 h 775"/>
                  <a:gd name="T10" fmla="*/ 1641 w 1690"/>
                  <a:gd name="T11" fmla="*/ 548 h 775"/>
                  <a:gd name="T12" fmla="*/ 1577 w 1690"/>
                  <a:gd name="T13" fmla="*/ 552 h 775"/>
                  <a:gd name="T14" fmla="*/ 1566 w 1690"/>
                  <a:gd name="T15" fmla="*/ 345 h 775"/>
                  <a:gd name="T16" fmla="*/ 1392 w 1690"/>
                  <a:gd name="T17" fmla="*/ 230 h 775"/>
                  <a:gd name="T18" fmla="*/ 1370 w 1690"/>
                  <a:gd name="T19" fmla="*/ 245 h 775"/>
                  <a:gd name="T20" fmla="*/ 1177 w 1690"/>
                  <a:gd name="T21" fmla="*/ 93 h 775"/>
                  <a:gd name="T22" fmla="*/ 1059 w 1690"/>
                  <a:gd name="T23" fmla="*/ 144 h 775"/>
                  <a:gd name="T24" fmla="*/ 947 w 1690"/>
                  <a:gd name="T25" fmla="*/ 61 h 775"/>
                  <a:gd name="T26" fmla="*/ 816 w 1690"/>
                  <a:gd name="T27" fmla="*/ 97 h 775"/>
                  <a:gd name="T28" fmla="*/ 655 w 1690"/>
                  <a:gd name="T29" fmla="*/ 0 h 775"/>
                  <a:gd name="T30" fmla="*/ 468 w 1690"/>
                  <a:gd name="T31" fmla="*/ 132 h 775"/>
                  <a:gd name="T32" fmla="*/ 473 w 1690"/>
                  <a:gd name="T33" fmla="*/ 165 h 775"/>
                  <a:gd name="T34" fmla="*/ 421 w 1690"/>
                  <a:gd name="T35" fmla="*/ 238 h 775"/>
                  <a:gd name="T36" fmla="*/ 356 w 1690"/>
                  <a:gd name="T37" fmla="*/ 230 h 775"/>
                  <a:gd name="T38" fmla="*/ 307 w 1690"/>
                  <a:gd name="T39" fmla="*/ 286 h 775"/>
                  <a:gd name="T40" fmla="*/ 300 w 1690"/>
                  <a:gd name="T41" fmla="*/ 477 h 775"/>
                  <a:gd name="T42" fmla="*/ 229 w 1690"/>
                  <a:gd name="T43" fmla="*/ 500 h 775"/>
                  <a:gd name="T44" fmla="*/ 179 w 1690"/>
                  <a:gd name="T45" fmla="*/ 459 h 775"/>
                  <a:gd name="T46" fmla="*/ 28 w 1690"/>
                  <a:gd name="T47" fmla="*/ 548 h 775"/>
                  <a:gd name="T48" fmla="*/ 0 w 1690"/>
                  <a:gd name="T49" fmla="*/ 606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0" h="775">
                    <a:moveTo>
                      <a:pt x="1510" y="771"/>
                    </a:moveTo>
                    <a:lnTo>
                      <a:pt x="1512" y="775"/>
                    </a:lnTo>
                    <a:lnTo>
                      <a:pt x="1598" y="679"/>
                    </a:lnTo>
                    <a:lnTo>
                      <a:pt x="1601" y="676"/>
                    </a:lnTo>
                    <a:lnTo>
                      <a:pt x="1690" y="664"/>
                    </a:lnTo>
                    <a:lnTo>
                      <a:pt x="1641" y="548"/>
                    </a:lnTo>
                    <a:lnTo>
                      <a:pt x="1577" y="552"/>
                    </a:lnTo>
                    <a:lnTo>
                      <a:pt x="1566" y="345"/>
                    </a:lnTo>
                    <a:lnTo>
                      <a:pt x="1392" y="230"/>
                    </a:lnTo>
                    <a:lnTo>
                      <a:pt x="1370" y="245"/>
                    </a:lnTo>
                    <a:lnTo>
                      <a:pt x="1177" y="93"/>
                    </a:lnTo>
                    <a:lnTo>
                      <a:pt x="1059" y="144"/>
                    </a:lnTo>
                    <a:lnTo>
                      <a:pt x="947" y="61"/>
                    </a:lnTo>
                    <a:lnTo>
                      <a:pt x="816" y="97"/>
                    </a:lnTo>
                    <a:lnTo>
                      <a:pt x="655" y="0"/>
                    </a:lnTo>
                    <a:lnTo>
                      <a:pt x="468" y="132"/>
                    </a:lnTo>
                    <a:lnTo>
                      <a:pt x="473" y="165"/>
                    </a:lnTo>
                    <a:lnTo>
                      <a:pt x="421" y="238"/>
                    </a:lnTo>
                    <a:lnTo>
                      <a:pt x="356" y="230"/>
                    </a:lnTo>
                    <a:lnTo>
                      <a:pt x="307" y="286"/>
                    </a:lnTo>
                    <a:lnTo>
                      <a:pt x="300" y="477"/>
                    </a:lnTo>
                    <a:lnTo>
                      <a:pt x="229" y="500"/>
                    </a:lnTo>
                    <a:lnTo>
                      <a:pt x="179" y="459"/>
                    </a:lnTo>
                    <a:lnTo>
                      <a:pt x="28" y="548"/>
                    </a:lnTo>
                    <a:lnTo>
                      <a:pt x="0" y="606"/>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2" name="Freeform 382">
                <a:extLst>
                  <a:ext uri="{FF2B5EF4-FFF2-40B4-BE49-F238E27FC236}">
                    <a16:creationId xmlns:a16="http://schemas.microsoft.com/office/drawing/2014/main" id="{813FE2AB-4319-45FE-8E72-7B3773B542A2}"/>
                  </a:ext>
                </a:extLst>
              </p:cNvPr>
              <p:cNvSpPr>
                <a:spLocks/>
              </p:cNvSpPr>
              <p:nvPr/>
            </p:nvSpPr>
            <p:spPr bwMode="auto">
              <a:xfrm>
                <a:off x="3749" y="6"/>
                <a:ext cx="1169" cy="671"/>
              </a:xfrm>
              <a:custGeom>
                <a:avLst/>
                <a:gdLst>
                  <a:gd name="T0" fmla="*/ 3506 w 3506"/>
                  <a:gd name="T1" fmla="*/ 2008 h 2015"/>
                  <a:gd name="T2" fmla="*/ 3434 w 3506"/>
                  <a:gd name="T3" fmla="*/ 2015 h 2015"/>
                  <a:gd name="T4" fmla="*/ 3435 w 3506"/>
                  <a:gd name="T5" fmla="*/ 1942 h 2015"/>
                  <a:gd name="T6" fmla="*/ 3296 w 3506"/>
                  <a:gd name="T7" fmla="*/ 1908 h 2015"/>
                  <a:gd name="T8" fmla="*/ 3141 w 3506"/>
                  <a:gd name="T9" fmla="*/ 1772 h 2015"/>
                  <a:gd name="T10" fmla="*/ 3005 w 3506"/>
                  <a:gd name="T11" fmla="*/ 1775 h 2015"/>
                  <a:gd name="T12" fmla="*/ 3026 w 3506"/>
                  <a:gd name="T13" fmla="*/ 1627 h 2015"/>
                  <a:gd name="T14" fmla="*/ 2960 w 3506"/>
                  <a:gd name="T15" fmla="*/ 1495 h 2015"/>
                  <a:gd name="T16" fmla="*/ 2960 w 3506"/>
                  <a:gd name="T17" fmla="*/ 1400 h 2015"/>
                  <a:gd name="T18" fmla="*/ 3021 w 3506"/>
                  <a:gd name="T19" fmla="*/ 1284 h 2015"/>
                  <a:gd name="T20" fmla="*/ 2959 w 3506"/>
                  <a:gd name="T21" fmla="*/ 1248 h 2015"/>
                  <a:gd name="T22" fmla="*/ 2865 w 3506"/>
                  <a:gd name="T23" fmla="*/ 1347 h 2015"/>
                  <a:gd name="T24" fmla="*/ 2826 w 3506"/>
                  <a:gd name="T25" fmla="*/ 1494 h 2015"/>
                  <a:gd name="T26" fmla="*/ 2625 w 3506"/>
                  <a:gd name="T27" fmla="*/ 1583 h 2015"/>
                  <a:gd name="T28" fmla="*/ 2500 w 3506"/>
                  <a:gd name="T29" fmla="*/ 1543 h 2015"/>
                  <a:gd name="T30" fmla="*/ 2436 w 3506"/>
                  <a:gd name="T31" fmla="*/ 1558 h 2015"/>
                  <a:gd name="T32" fmla="*/ 2429 w 3506"/>
                  <a:gd name="T33" fmla="*/ 1559 h 2015"/>
                  <a:gd name="T34" fmla="*/ 2344 w 3506"/>
                  <a:gd name="T35" fmla="*/ 1532 h 2015"/>
                  <a:gd name="T36" fmla="*/ 2420 w 3506"/>
                  <a:gd name="T37" fmla="*/ 1387 h 2015"/>
                  <a:gd name="T38" fmla="*/ 2351 w 3506"/>
                  <a:gd name="T39" fmla="*/ 1265 h 2015"/>
                  <a:gd name="T40" fmla="*/ 2398 w 3506"/>
                  <a:gd name="T41" fmla="*/ 1118 h 2015"/>
                  <a:gd name="T42" fmla="*/ 2334 w 3506"/>
                  <a:gd name="T43" fmla="*/ 1132 h 2015"/>
                  <a:gd name="T44" fmla="*/ 2239 w 3506"/>
                  <a:gd name="T45" fmla="*/ 1019 h 2015"/>
                  <a:gd name="T46" fmla="*/ 2102 w 3506"/>
                  <a:gd name="T47" fmla="*/ 1044 h 2015"/>
                  <a:gd name="T48" fmla="*/ 1975 w 3506"/>
                  <a:gd name="T49" fmla="*/ 1014 h 2015"/>
                  <a:gd name="T50" fmla="*/ 1924 w 3506"/>
                  <a:gd name="T51" fmla="*/ 1060 h 2015"/>
                  <a:gd name="T52" fmla="*/ 1875 w 3506"/>
                  <a:gd name="T53" fmla="*/ 851 h 2015"/>
                  <a:gd name="T54" fmla="*/ 1750 w 3506"/>
                  <a:gd name="T55" fmla="*/ 822 h 2015"/>
                  <a:gd name="T56" fmla="*/ 1724 w 3506"/>
                  <a:gd name="T57" fmla="*/ 759 h 2015"/>
                  <a:gd name="T58" fmla="*/ 1658 w 3506"/>
                  <a:gd name="T59" fmla="*/ 808 h 2015"/>
                  <a:gd name="T60" fmla="*/ 1585 w 3506"/>
                  <a:gd name="T61" fmla="*/ 783 h 2015"/>
                  <a:gd name="T62" fmla="*/ 1514 w 3506"/>
                  <a:gd name="T63" fmla="*/ 589 h 2015"/>
                  <a:gd name="T64" fmla="*/ 1526 w 3506"/>
                  <a:gd name="T65" fmla="*/ 521 h 2015"/>
                  <a:gd name="T66" fmla="*/ 1435 w 3506"/>
                  <a:gd name="T67" fmla="*/ 419 h 2015"/>
                  <a:gd name="T68" fmla="*/ 1301 w 3506"/>
                  <a:gd name="T69" fmla="*/ 431 h 2015"/>
                  <a:gd name="T70" fmla="*/ 1174 w 3506"/>
                  <a:gd name="T71" fmla="*/ 519 h 2015"/>
                  <a:gd name="T72" fmla="*/ 1105 w 3506"/>
                  <a:gd name="T73" fmla="*/ 489 h 2015"/>
                  <a:gd name="T74" fmla="*/ 1039 w 3506"/>
                  <a:gd name="T75" fmla="*/ 370 h 2015"/>
                  <a:gd name="T76" fmla="*/ 963 w 3506"/>
                  <a:gd name="T77" fmla="*/ 369 h 2015"/>
                  <a:gd name="T78" fmla="*/ 933 w 3506"/>
                  <a:gd name="T79" fmla="*/ 308 h 2015"/>
                  <a:gd name="T80" fmla="*/ 958 w 3506"/>
                  <a:gd name="T81" fmla="*/ 176 h 2015"/>
                  <a:gd name="T82" fmla="*/ 900 w 3506"/>
                  <a:gd name="T83" fmla="*/ 38 h 2015"/>
                  <a:gd name="T84" fmla="*/ 836 w 3506"/>
                  <a:gd name="T85" fmla="*/ 0 h 2015"/>
                  <a:gd name="T86" fmla="*/ 454 w 3506"/>
                  <a:gd name="T87" fmla="*/ 94 h 2015"/>
                  <a:gd name="T88" fmla="*/ 147 w 3506"/>
                  <a:gd name="T89" fmla="*/ 192 h 2015"/>
                  <a:gd name="T90" fmla="*/ 14 w 3506"/>
                  <a:gd name="T91" fmla="*/ 306 h 2015"/>
                  <a:gd name="T92" fmla="*/ 13 w 3506"/>
                  <a:gd name="T93" fmla="*/ 719 h 2015"/>
                  <a:gd name="T94" fmla="*/ 79 w 3506"/>
                  <a:gd name="T95" fmla="*/ 799 h 2015"/>
                  <a:gd name="T96" fmla="*/ 16 w 3506"/>
                  <a:gd name="T97" fmla="*/ 759 h 2015"/>
                  <a:gd name="T98" fmla="*/ 0 w 3506"/>
                  <a:gd name="T99" fmla="*/ 895 h 2015"/>
                  <a:gd name="T100" fmla="*/ 10 w 3506"/>
                  <a:gd name="T101" fmla="*/ 982 h 2015"/>
                  <a:gd name="T102" fmla="*/ 64 w 3506"/>
                  <a:gd name="T103" fmla="*/ 1020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6" h="2015">
                    <a:moveTo>
                      <a:pt x="3506" y="2008"/>
                    </a:moveTo>
                    <a:lnTo>
                      <a:pt x="3434" y="2015"/>
                    </a:lnTo>
                    <a:lnTo>
                      <a:pt x="3435" y="1942"/>
                    </a:lnTo>
                    <a:lnTo>
                      <a:pt x="3296" y="1908"/>
                    </a:lnTo>
                    <a:lnTo>
                      <a:pt x="3141" y="1772"/>
                    </a:lnTo>
                    <a:lnTo>
                      <a:pt x="3005" y="1775"/>
                    </a:lnTo>
                    <a:lnTo>
                      <a:pt x="3026" y="1627"/>
                    </a:lnTo>
                    <a:lnTo>
                      <a:pt x="2960" y="1495"/>
                    </a:lnTo>
                    <a:lnTo>
                      <a:pt x="2960" y="1400"/>
                    </a:lnTo>
                    <a:lnTo>
                      <a:pt x="3021" y="1284"/>
                    </a:lnTo>
                    <a:lnTo>
                      <a:pt x="2959" y="1248"/>
                    </a:lnTo>
                    <a:lnTo>
                      <a:pt x="2865" y="1347"/>
                    </a:lnTo>
                    <a:lnTo>
                      <a:pt x="2826" y="1494"/>
                    </a:lnTo>
                    <a:lnTo>
                      <a:pt x="2625" y="1583"/>
                    </a:lnTo>
                    <a:lnTo>
                      <a:pt x="2500" y="1543"/>
                    </a:lnTo>
                    <a:lnTo>
                      <a:pt x="2436" y="1558"/>
                    </a:lnTo>
                    <a:lnTo>
                      <a:pt x="2429" y="1559"/>
                    </a:lnTo>
                    <a:lnTo>
                      <a:pt x="2344" y="1532"/>
                    </a:lnTo>
                    <a:lnTo>
                      <a:pt x="2420" y="1387"/>
                    </a:lnTo>
                    <a:lnTo>
                      <a:pt x="2351" y="1265"/>
                    </a:lnTo>
                    <a:lnTo>
                      <a:pt x="2398" y="1118"/>
                    </a:lnTo>
                    <a:lnTo>
                      <a:pt x="2334" y="1132"/>
                    </a:lnTo>
                    <a:lnTo>
                      <a:pt x="2239" y="1019"/>
                    </a:lnTo>
                    <a:lnTo>
                      <a:pt x="2102" y="1044"/>
                    </a:lnTo>
                    <a:lnTo>
                      <a:pt x="1975" y="1014"/>
                    </a:lnTo>
                    <a:lnTo>
                      <a:pt x="1924" y="1060"/>
                    </a:lnTo>
                    <a:lnTo>
                      <a:pt x="1875" y="851"/>
                    </a:lnTo>
                    <a:lnTo>
                      <a:pt x="1750" y="822"/>
                    </a:lnTo>
                    <a:lnTo>
                      <a:pt x="1724" y="759"/>
                    </a:lnTo>
                    <a:lnTo>
                      <a:pt x="1658" y="808"/>
                    </a:lnTo>
                    <a:lnTo>
                      <a:pt x="1585" y="783"/>
                    </a:lnTo>
                    <a:lnTo>
                      <a:pt x="1514" y="589"/>
                    </a:lnTo>
                    <a:lnTo>
                      <a:pt x="1526" y="521"/>
                    </a:lnTo>
                    <a:lnTo>
                      <a:pt x="1435" y="419"/>
                    </a:lnTo>
                    <a:lnTo>
                      <a:pt x="1301" y="431"/>
                    </a:lnTo>
                    <a:lnTo>
                      <a:pt x="1174" y="519"/>
                    </a:lnTo>
                    <a:lnTo>
                      <a:pt x="1105" y="489"/>
                    </a:lnTo>
                    <a:lnTo>
                      <a:pt x="1039" y="370"/>
                    </a:lnTo>
                    <a:lnTo>
                      <a:pt x="963" y="369"/>
                    </a:lnTo>
                    <a:lnTo>
                      <a:pt x="933" y="308"/>
                    </a:lnTo>
                    <a:lnTo>
                      <a:pt x="958" y="176"/>
                    </a:lnTo>
                    <a:lnTo>
                      <a:pt x="900" y="38"/>
                    </a:lnTo>
                    <a:lnTo>
                      <a:pt x="836" y="0"/>
                    </a:lnTo>
                    <a:lnTo>
                      <a:pt x="454" y="94"/>
                    </a:lnTo>
                    <a:lnTo>
                      <a:pt x="147" y="192"/>
                    </a:lnTo>
                    <a:lnTo>
                      <a:pt x="14" y="306"/>
                    </a:lnTo>
                    <a:lnTo>
                      <a:pt x="13" y="719"/>
                    </a:lnTo>
                    <a:lnTo>
                      <a:pt x="79" y="799"/>
                    </a:lnTo>
                    <a:lnTo>
                      <a:pt x="16" y="759"/>
                    </a:lnTo>
                    <a:lnTo>
                      <a:pt x="0" y="895"/>
                    </a:lnTo>
                    <a:lnTo>
                      <a:pt x="10" y="982"/>
                    </a:lnTo>
                    <a:lnTo>
                      <a:pt x="64" y="102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3" name="Freeform 383">
                <a:extLst>
                  <a:ext uri="{FF2B5EF4-FFF2-40B4-BE49-F238E27FC236}">
                    <a16:creationId xmlns:a16="http://schemas.microsoft.com/office/drawing/2014/main" id="{6E3C15CC-E0AA-48BB-B634-929F5629BD9D}"/>
                  </a:ext>
                </a:extLst>
              </p:cNvPr>
              <p:cNvSpPr>
                <a:spLocks/>
              </p:cNvSpPr>
              <p:nvPr/>
            </p:nvSpPr>
            <p:spPr bwMode="auto">
              <a:xfrm>
                <a:off x="4340" y="525"/>
                <a:ext cx="227" cy="525"/>
              </a:xfrm>
              <a:custGeom>
                <a:avLst/>
                <a:gdLst>
                  <a:gd name="T0" fmla="*/ 0 w 680"/>
                  <a:gd name="T1" fmla="*/ 1575 h 1575"/>
                  <a:gd name="T2" fmla="*/ 176 w 680"/>
                  <a:gd name="T3" fmla="*/ 1341 h 1575"/>
                  <a:gd name="T4" fmla="*/ 118 w 680"/>
                  <a:gd name="T5" fmla="*/ 1313 h 1575"/>
                  <a:gd name="T6" fmla="*/ 138 w 680"/>
                  <a:gd name="T7" fmla="*/ 1249 h 1575"/>
                  <a:gd name="T8" fmla="*/ 101 w 680"/>
                  <a:gd name="T9" fmla="*/ 1194 h 1575"/>
                  <a:gd name="T10" fmla="*/ 226 w 680"/>
                  <a:gd name="T11" fmla="*/ 1143 h 1575"/>
                  <a:gd name="T12" fmla="*/ 153 w 680"/>
                  <a:gd name="T13" fmla="*/ 958 h 1575"/>
                  <a:gd name="T14" fmla="*/ 182 w 680"/>
                  <a:gd name="T15" fmla="*/ 897 h 1575"/>
                  <a:gd name="T16" fmla="*/ 364 w 680"/>
                  <a:gd name="T17" fmla="*/ 805 h 1575"/>
                  <a:gd name="T18" fmla="*/ 487 w 680"/>
                  <a:gd name="T19" fmla="*/ 848 h 1575"/>
                  <a:gd name="T20" fmla="*/ 509 w 680"/>
                  <a:gd name="T21" fmla="*/ 782 h 1575"/>
                  <a:gd name="T22" fmla="*/ 502 w 680"/>
                  <a:gd name="T23" fmla="*/ 455 h 1575"/>
                  <a:gd name="T24" fmla="*/ 566 w 680"/>
                  <a:gd name="T25" fmla="*/ 448 h 1575"/>
                  <a:gd name="T26" fmla="*/ 680 w 680"/>
                  <a:gd name="T27" fmla="*/ 283 h 1575"/>
                  <a:gd name="T28" fmla="*/ 649 w 680"/>
                  <a:gd name="T29" fmla="*/ 211 h 1575"/>
                  <a:gd name="T30" fmla="*/ 680 w 680"/>
                  <a:gd name="T31" fmla="*/ 131 h 1575"/>
                  <a:gd name="T32" fmla="*/ 662 w 680"/>
                  <a:gd name="T33"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0" h="1575">
                    <a:moveTo>
                      <a:pt x="0" y="1575"/>
                    </a:moveTo>
                    <a:lnTo>
                      <a:pt x="176" y="1341"/>
                    </a:lnTo>
                    <a:lnTo>
                      <a:pt x="118" y="1313"/>
                    </a:lnTo>
                    <a:lnTo>
                      <a:pt x="138" y="1249"/>
                    </a:lnTo>
                    <a:lnTo>
                      <a:pt x="101" y="1194"/>
                    </a:lnTo>
                    <a:lnTo>
                      <a:pt x="226" y="1143"/>
                    </a:lnTo>
                    <a:lnTo>
                      <a:pt x="153" y="958"/>
                    </a:lnTo>
                    <a:lnTo>
                      <a:pt x="182" y="897"/>
                    </a:lnTo>
                    <a:lnTo>
                      <a:pt x="364" y="805"/>
                    </a:lnTo>
                    <a:lnTo>
                      <a:pt x="487" y="848"/>
                    </a:lnTo>
                    <a:lnTo>
                      <a:pt x="509" y="782"/>
                    </a:lnTo>
                    <a:lnTo>
                      <a:pt x="502" y="455"/>
                    </a:lnTo>
                    <a:lnTo>
                      <a:pt x="566" y="448"/>
                    </a:lnTo>
                    <a:lnTo>
                      <a:pt x="680" y="283"/>
                    </a:lnTo>
                    <a:lnTo>
                      <a:pt x="649" y="211"/>
                    </a:lnTo>
                    <a:lnTo>
                      <a:pt x="680" y="131"/>
                    </a:lnTo>
                    <a:lnTo>
                      <a:pt x="662"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4" name="Freeform 384">
                <a:extLst>
                  <a:ext uri="{FF2B5EF4-FFF2-40B4-BE49-F238E27FC236}">
                    <a16:creationId xmlns:a16="http://schemas.microsoft.com/office/drawing/2014/main" id="{F73B6857-43B0-45A5-AC3A-CD48BFA93AEE}"/>
                  </a:ext>
                </a:extLst>
              </p:cNvPr>
              <p:cNvSpPr>
                <a:spLocks/>
              </p:cNvSpPr>
              <p:nvPr/>
            </p:nvSpPr>
            <p:spPr bwMode="auto">
              <a:xfrm>
                <a:off x="4905" y="675"/>
                <a:ext cx="14" cy="10"/>
              </a:xfrm>
              <a:custGeom>
                <a:avLst/>
                <a:gdLst>
                  <a:gd name="T0" fmla="*/ 42 w 42"/>
                  <a:gd name="T1" fmla="*/ 0 h 29"/>
                  <a:gd name="T2" fmla="*/ 39 w 42"/>
                  <a:gd name="T3" fmla="*/ 0 h 29"/>
                  <a:gd name="T4" fmla="*/ 0 w 42"/>
                  <a:gd name="T5" fmla="*/ 29 h 29"/>
                </a:gdLst>
                <a:ahLst/>
                <a:cxnLst>
                  <a:cxn ang="0">
                    <a:pos x="T0" y="T1"/>
                  </a:cxn>
                  <a:cxn ang="0">
                    <a:pos x="T2" y="T3"/>
                  </a:cxn>
                  <a:cxn ang="0">
                    <a:pos x="T4" y="T5"/>
                  </a:cxn>
                </a:cxnLst>
                <a:rect l="0" t="0" r="r" b="b"/>
                <a:pathLst>
                  <a:path w="42" h="29">
                    <a:moveTo>
                      <a:pt x="42" y="0"/>
                    </a:moveTo>
                    <a:lnTo>
                      <a:pt x="39" y="0"/>
                    </a:lnTo>
                    <a:lnTo>
                      <a:pt x="0" y="29"/>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5" name="Freeform 385">
                <a:extLst>
                  <a:ext uri="{FF2B5EF4-FFF2-40B4-BE49-F238E27FC236}">
                    <a16:creationId xmlns:a16="http://schemas.microsoft.com/office/drawing/2014/main" id="{882A71F6-6159-4E92-8797-1624DBD131CB}"/>
                  </a:ext>
                </a:extLst>
              </p:cNvPr>
              <p:cNvSpPr>
                <a:spLocks/>
              </p:cNvSpPr>
              <p:nvPr/>
            </p:nvSpPr>
            <p:spPr bwMode="auto">
              <a:xfrm>
                <a:off x="4919" y="675"/>
                <a:ext cx="157" cy="56"/>
              </a:xfrm>
              <a:custGeom>
                <a:avLst/>
                <a:gdLst>
                  <a:gd name="T0" fmla="*/ 471 w 471"/>
                  <a:gd name="T1" fmla="*/ 153 h 167"/>
                  <a:gd name="T2" fmla="*/ 468 w 471"/>
                  <a:gd name="T3" fmla="*/ 151 h 167"/>
                  <a:gd name="T4" fmla="*/ 393 w 471"/>
                  <a:gd name="T5" fmla="*/ 86 h 167"/>
                  <a:gd name="T6" fmla="*/ 235 w 471"/>
                  <a:gd name="T7" fmla="*/ 86 h 167"/>
                  <a:gd name="T8" fmla="*/ 207 w 471"/>
                  <a:gd name="T9" fmla="*/ 150 h 167"/>
                  <a:gd name="T10" fmla="*/ 78 w 471"/>
                  <a:gd name="T11" fmla="*/ 167 h 167"/>
                  <a:gd name="T12" fmla="*/ 0 w 471"/>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471" h="167">
                    <a:moveTo>
                      <a:pt x="471" y="153"/>
                    </a:moveTo>
                    <a:lnTo>
                      <a:pt x="468" y="151"/>
                    </a:lnTo>
                    <a:lnTo>
                      <a:pt x="393" y="86"/>
                    </a:lnTo>
                    <a:lnTo>
                      <a:pt x="235" y="86"/>
                    </a:lnTo>
                    <a:lnTo>
                      <a:pt x="207" y="150"/>
                    </a:lnTo>
                    <a:lnTo>
                      <a:pt x="78" y="167"/>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6" name="Freeform 386">
                <a:extLst>
                  <a:ext uri="{FF2B5EF4-FFF2-40B4-BE49-F238E27FC236}">
                    <a16:creationId xmlns:a16="http://schemas.microsoft.com/office/drawing/2014/main" id="{65127792-58FE-47F6-9B4D-FD2CAC25C1F4}"/>
                  </a:ext>
                </a:extLst>
              </p:cNvPr>
              <p:cNvSpPr>
                <a:spLocks/>
              </p:cNvSpPr>
              <p:nvPr/>
            </p:nvSpPr>
            <p:spPr bwMode="auto">
              <a:xfrm>
                <a:off x="3787" y="873"/>
                <a:ext cx="553" cy="177"/>
              </a:xfrm>
              <a:custGeom>
                <a:avLst/>
                <a:gdLst>
                  <a:gd name="T0" fmla="*/ 1661 w 1661"/>
                  <a:gd name="T1" fmla="*/ 532 h 532"/>
                  <a:gd name="T2" fmla="*/ 1447 w 1661"/>
                  <a:gd name="T3" fmla="*/ 395 h 532"/>
                  <a:gd name="T4" fmla="*/ 1357 w 1661"/>
                  <a:gd name="T5" fmla="*/ 299 h 532"/>
                  <a:gd name="T6" fmla="*/ 1372 w 1661"/>
                  <a:gd name="T7" fmla="*/ 234 h 532"/>
                  <a:gd name="T8" fmla="*/ 1332 w 1661"/>
                  <a:gd name="T9" fmla="*/ 177 h 532"/>
                  <a:gd name="T10" fmla="*/ 1271 w 1661"/>
                  <a:gd name="T11" fmla="*/ 160 h 532"/>
                  <a:gd name="T12" fmla="*/ 1085 w 1661"/>
                  <a:gd name="T13" fmla="*/ 228 h 532"/>
                  <a:gd name="T14" fmla="*/ 1027 w 1661"/>
                  <a:gd name="T15" fmla="*/ 191 h 532"/>
                  <a:gd name="T16" fmla="*/ 981 w 1661"/>
                  <a:gd name="T17" fmla="*/ 241 h 532"/>
                  <a:gd name="T18" fmla="*/ 823 w 1661"/>
                  <a:gd name="T19" fmla="*/ 218 h 532"/>
                  <a:gd name="T20" fmla="*/ 573 w 1661"/>
                  <a:gd name="T21" fmla="*/ 71 h 532"/>
                  <a:gd name="T22" fmla="*/ 522 w 1661"/>
                  <a:gd name="T23" fmla="*/ 109 h 532"/>
                  <a:gd name="T24" fmla="*/ 310 w 1661"/>
                  <a:gd name="T25" fmla="*/ 57 h 532"/>
                  <a:gd name="T26" fmla="*/ 165 w 1661"/>
                  <a:gd name="T27" fmla="*/ 100 h 532"/>
                  <a:gd name="T28" fmla="*/ 36 w 1661"/>
                  <a:gd name="T29" fmla="*/ 74 h 532"/>
                  <a:gd name="T30" fmla="*/ 0 w 1661"/>
                  <a:gd name="T3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1" h="532">
                    <a:moveTo>
                      <a:pt x="1661" y="532"/>
                    </a:moveTo>
                    <a:lnTo>
                      <a:pt x="1447" y="395"/>
                    </a:lnTo>
                    <a:lnTo>
                      <a:pt x="1357" y="299"/>
                    </a:lnTo>
                    <a:lnTo>
                      <a:pt x="1372" y="234"/>
                    </a:lnTo>
                    <a:lnTo>
                      <a:pt x="1332" y="177"/>
                    </a:lnTo>
                    <a:lnTo>
                      <a:pt x="1271" y="160"/>
                    </a:lnTo>
                    <a:lnTo>
                      <a:pt x="1085" y="228"/>
                    </a:lnTo>
                    <a:lnTo>
                      <a:pt x="1027" y="191"/>
                    </a:lnTo>
                    <a:lnTo>
                      <a:pt x="981" y="241"/>
                    </a:lnTo>
                    <a:lnTo>
                      <a:pt x="823" y="218"/>
                    </a:lnTo>
                    <a:lnTo>
                      <a:pt x="573" y="71"/>
                    </a:lnTo>
                    <a:lnTo>
                      <a:pt x="522" y="109"/>
                    </a:lnTo>
                    <a:lnTo>
                      <a:pt x="310" y="57"/>
                    </a:lnTo>
                    <a:lnTo>
                      <a:pt x="165" y="100"/>
                    </a:lnTo>
                    <a:lnTo>
                      <a:pt x="36" y="74"/>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7" name="Freeform 387">
                <a:extLst>
                  <a:ext uri="{FF2B5EF4-FFF2-40B4-BE49-F238E27FC236}">
                    <a16:creationId xmlns:a16="http://schemas.microsoft.com/office/drawing/2014/main" id="{B2D79E9C-C995-4BA1-9194-2583AC4449B8}"/>
                  </a:ext>
                </a:extLst>
              </p:cNvPr>
              <p:cNvSpPr>
                <a:spLocks/>
              </p:cNvSpPr>
              <p:nvPr/>
            </p:nvSpPr>
            <p:spPr bwMode="auto">
              <a:xfrm>
                <a:off x="4317" y="1050"/>
                <a:ext cx="47" cy="218"/>
              </a:xfrm>
              <a:custGeom>
                <a:avLst/>
                <a:gdLst>
                  <a:gd name="T0" fmla="*/ 13 w 139"/>
                  <a:gd name="T1" fmla="*/ 655 h 655"/>
                  <a:gd name="T2" fmla="*/ 3 w 139"/>
                  <a:gd name="T3" fmla="*/ 459 h 655"/>
                  <a:gd name="T4" fmla="*/ 70 w 139"/>
                  <a:gd name="T5" fmla="*/ 441 h 655"/>
                  <a:gd name="T6" fmla="*/ 139 w 139"/>
                  <a:gd name="T7" fmla="*/ 328 h 655"/>
                  <a:gd name="T8" fmla="*/ 80 w 139"/>
                  <a:gd name="T9" fmla="*/ 289 h 655"/>
                  <a:gd name="T10" fmla="*/ 0 w 139"/>
                  <a:gd name="T11" fmla="*/ 98 h 655"/>
                  <a:gd name="T12" fmla="*/ 59 w 139"/>
                  <a:gd name="T13" fmla="*/ 46 h 655"/>
                  <a:gd name="T14" fmla="*/ 69 w 139"/>
                  <a:gd name="T15" fmla="*/ 0 h 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655">
                    <a:moveTo>
                      <a:pt x="13" y="655"/>
                    </a:moveTo>
                    <a:lnTo>
                      <a:pt x="3" y="459"/>
                    </a:lnTo>
                    <a:lnTo>
                      <a:pt x="70" y="441"/>
                    </a:lnTo>
                    <a:lnTo>
                      <a:pt x="139" y="328"/>
                    </a:lnTo>
                    <a:lnTo>
                      <a:pt x="80" y="289"/>
                    </a:lnTo>
                    <a:lnTo>
                      <a:pt x="0" y="98"/>
                    </a:lnTo>
                    <a:lnTo>
                      <a:pt x="59" y="46"/>
                    </a:lnTo>
                    <a:lnTo>
                      <a:pt x="69"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8" name="Freeform 388">
                <a:extLst>
                  <a:ext uri="{FF2B5EF4-FFF2-40B4-BE49-F238E27FC236}">
                    <a16:creationId xmlns:a16="http://schemas.microsoft.com/office/drawing/2014/main" id="{0617C5CC-B9CB-4211-A4EB-96712411A9CA}"/>
                  </a:ext>
                </a:extLst>
              </p:cNvPr>
              <p:cNvSpPr>
                <a:spLocks/>
              </p:cNvSpPr>
              <p:nvPr/>
            </p:nvSpPr>
            <p:spPr bwMode="auto">
              <a:xfrm>
                <a:off x="3874" y="1292"/>
                <a:ext cx="298" cy="106"/>
              </a:xfrm>
              <a:custGeom>
                <a:avLst/>
                <a:gdLst>
                  <a:gd name="T0" fmla="*/ 893 w 893"/>
                  <a:gd name="T1" fmla="*/ 254 h 316"/>
                  <a:gd name="T2" fmla="*/ 636 w 893"/>
                  <a:gd name="T3" fmla="*/ 316 h 316"/>
                  <a:gd name="T4" fmla="*/ 425 w 893"/>
                  <a:gd name="T5" fmla="*/ 300 h 316"/>
                  <a:gd name="T6" fmla="*/ 485 w 893"/>
                  <a:gd name="T7" fmla="*/ 265 h 316"/>
                  <a:gd name="T8" fmla="*/ 498 w 893"/>
                  <a:gd name="T9" fmla="*/ 202 h 316"/>
                  <a:gd name="T10" fmla="*/ 402 w 893"/>
                  <a:gd name="T11" fmla="*/ 105 h 316"/>
                  <a:gd name="T12" fmla="*/ 386 w 893"/>
                  <a:gd name="T13" fmla="*/ 34 h 316"/>
                  <a:gd name="T14" fmla="*/ 300 w 893"/>
                  <a:gd name="T15" fmla="*/ 21 h 316"/>
                  <a:gd name="T16" fmla="*/ 237 w 893"/>
                  <a:gd name="T17" fmla="*/ 61 h 316"/>
                  <a:gd name="T18" fmla="*/ 202 w 893"/>
                  <a:gd name="T19" fmla="*/ 0 h 316"/>
                  <a:gd name="T20" fmla="*/ 159 w 893"/>
                  <a:gd name="T21" fmla="*/ 65 h 316"/>
                  <a:gd name="T22" fmla="*/ 0 w 893"/>
                  <a:gd name="T23" fmla="*/ 8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3" h="316">
                    <a:moveTo>
                      <a:pt x="893" y="254"/>
                    </a:moveTo>
                    <a:lnTo>
                      <a:pt x="636" y="316"/>
                    </a:lnTo>
                    <a:lnTo>
                      <a:pt x="425" y="300"/>
                    </a:lnTo>
                    <a:lnTo>
                      <a:pt x="485" y="265"/>
                    </a:lnTo>
                    <a:lnTo>
                      <a:pt x="498" y="202"/>
                    </a:lnTo>
                    <a:lnTo>
                      <a:pt x="402" y="105"/>
                    </a:lnTo>
                    <a:lnTo>
                      <a:pt x="386" y="34"/>
                    </a:lnTo>
                    <a:lnTo>
                      <a:pt x="300" y="21"/>
                    </a:lnTo>
                    <a:lnTo>
                      <a:pt x="237" y="61"/>
                    </a:lnTo>
                    <a:lnTo>
                      <a:pt x="202" y="0"/>
                    </a:lnTo>
                    <a:lnTo>
                      <a:pt x="159" y="65"/>
                    </a:lnTo>
                    <a:lnTo>
                      <a:pt x="0" y="8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59" name="Freeform 389">
                <a:extLst>
                  <a:ext uri="{FF2B5EF4-FFF2-40B4-BE49-F238E27FC236}">
                    <a16:creationId xmlns:a16="http://schemas.microsoft.com/office/drawing/2014/main" id="{94B4057E-1B0B-4C10-99C3-4345E5EA0D06}"/>
                  </a:ext>
                </a:extLst>
              </p:cNvPr>
              <p:cNvSpPr>
                <a:spLocks/>
              </p:cNvSpPr>
              <p:nvPr/>
            </p:nvSpPr>
            <p:spPr bwMode="auto">
              <a:xfrm>
                <a:off x="4172" y="1268"/>
                <a:ext cx="150" cy="109"/>
              </a:xfrm>
              <a:custGeom>
                <a:avLst/>
                <a:gdLst>
                  <a:gd name="T0" fmla="*/ 449 w 449"/>
                  <a:gd name="T1" fmla="*/ 0 h 326"/>
                  <a:gd name="T2" fmla="*/ 94 w 449"/>
                  <a:gd name="T3" fmla="*/ 70 h 326"/>
                  <a:gd name="T4" fmla="*/ 90 w 449"/>
                  <a:gd name="T5" fmla="*/ 203 h 326"/>
                  <a:gd name="T6" fmla="*/ 0 w 449"/>
                  <a:gd name="T7" fmla="*/ 326 h 326"/>
                </a:gdLst>
                <a:ahLst/>
                <a:cxnLst>
                  <a:cxn ang="0">
                    <a:pos x="T0" y="T1"/>
                  </a:cxn>
                  <a:cxn ang="0">
                    <a:pos x="T2" y="T3"/>
                  </a:cxn>
                  <a:cxn ang="0">
                    <a:pos x="T4" y="T5"/>
                  </a:cxn>
                  <a:cxn ang="0">
                    <a:pos x="T6" y="T7"/>
                  </a:cxn>
                </a:cxnLst>
                <a:rect l="0" t="0" r="r" b="b"/>
                <a:pathLst>
                  <a:path w="449" h="326">
                    <a:moveTo>
                      <a:pt x="449" y="0"/>
                    </a:moveTo>
                    <a:lnTo>
                      <a:pt x="94" y="70"/>
                    </a:lnTo>
                    <a:lnTo>
                      <a:pt x="90" y="203"/>
                    </a:lnTo>
                    <a:lnTo>
                      <a:pt x="0" y="326"/>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0" name="Freeform 390">
                <a:extLst>
                  <a:ext uri="{FF2B5EF4-FFF2-40B4-BE49-F238E27FC236}">
                    <a16:creationId xmlns:a16="http://schemas.microsoft.com/office/drawing/2014/main" id="{BD7F05EE-81C6-498F-8537-7B54CC87A3E9}"/>
                  </a:ext>
                </a:extLst>
              </p:cNvPr>
              <p:cNvSpPr>
                <a:spLocks/>
              </p:cNvSpPr>
              <p:nvPr/>
            </p:nvSpPr>
            <p:spPr bwMode="auto">
              <a:xfrm>
                <a:off x="4322" y="1268"/>
                <a:ext cx="629" cy="369"/>
              </a:xfrm>
              <a:custGeom>
                <a:avLst/>
                <a:gdLst>
                  <a:gd name="T0" fmla="*/ 1888 w 1888"/>
                  <a:gd name="T1" fmla="*/ 1062 h 1106"/>
                  <a:gd name="T2" fmla="*/ 1778 w 1888"/>
                  <a:gd name="T3" fmla="*/ 1106 h 1106"/>
                  <a:gd name="T4" fmla="*/ 1778 w 1888"/>
                  <a:gd name="T5" fmla="*/ 1040 h 1106"/>
                  <a:gd name="T6" fmla="*/ 1709 w 1888"/>
                  <a:gd name="T7" fmla="*/ 1004 h 1106"/>
                  <a:gd name="T8" fmla="*/ 1498 w 1888"/>
                  <a:gd name="T9" fmla="*/ 959 h 1106"/>
                  <a:gd name="T10" fmla="*/ 1445 w 1888"/>
                  <a:gd name="T11" fmla="*/ 848 h 1106"/>
                  <a:gd name="T12" fmla="*/ 1509 w 1888"/>
                  <a:gd name="T13" fmla="*/ 793 h 1106"/>
                  <a:gd name="T14" fmla="*/ 1485 w 1888"/>
                  <a:gd name="T15" fmla="*/ 722 h 1106"/>
                  <a:gd name="T16" fmla="*/ 1445 w 1888"/>
                  <a:gd name="T17" fmla="*/ 670 h 1106"/>
                  <a:gd name="T18" fmla="*/ 1377 w 1888"/>
                  <a:gd name="T19" fmla="*/ 665 h 1106"/>
                  <a:gd name="T20" fmla="*/ 1385 w 1888"/>
                  <a:gd name="T21" fmla="*/ 598 h 1106"/>
                  <a:gd name="T22" fmla="*/ 1325 w 1888"/>
                  <a:gd name="T23" fmla="*/ 575 h 1106"/>
                  <a:gd name="T24" fmla="*/ 1312 w 1888"/>
                  <a:gd name="T25" fmla="*/ 512 h 1106"/>
                  <a:gd name="T26" fmla="*/ 1232 w 1888"/>
                  <a:gd name="T27" fmla="*/ 496 h 1106"/>
                  <a:gd name="T28" fmla="*/ 1232 w 1888"/>
                  <a:gd name="T29" fmla="*/ 497 h 1106"/>
                  <a:gd name="T30" fmla="*/ 1143 w 1888"/>
                  <a:gd name="T31" fmla="*/ 486 h 1106"/>
                  <a:gd name="T32" fmla="*/ 1035 w 1888"/>
                  <a:gd name="T33" fmla="*/ 575 h 1106"/>
                  <a:gd name="T34" fmla="*/ 894 w 1888"/>
                  <a:gd name="T35" fmla="*/ 596 h 1106"/>
                  <a:gd name="T36" fmla="*/ 843 w 1888"/>
                  <a:gd name="T37" fmla="*/ 641 h 1106"/>
                  <a:gd name="T38" fmla="*/ 777 w 1888"/>
                  <a:gd name="T39" fmla="*/ 610 h 1106"/>
                  <a:gd name="T40" fmla="*/ 487 w 1888"/>
                  <a:gd name="T41" fmla="*/ 646 h 1106"/>
                  <a:gd name="T42" fmla="*/ 372 w 1888"/>
                  <a:gd name="T43" fmla="*/ 395 h 1106"/>
                  <a:gd name="T44" fmla="*/ 289 w 1888"/>
                  <a:gd name="T45" fmla="*/ 301 h 1106"/>
                  <a:gd name="T46" fmla="*/ 243 w 1888"/>
                  <a:gd name="T47" fmla="*/ 351 h 1106"/>
                  <a:gd name="T48" fmla="*/ 186 w 1888"/>
                  <a:gd name="T49" fmla="*/ 162 h 1106"/>
                  <a:gd name="T50" fmla="*/ 83 w 1888"/>
                  <a:gd name="T51" fmla="*/ 33 h 1106"/>
                  <a:gd name="T52" fmla="*/ 0 w 1888"/>
                  <a:gd name="T53"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8" h="1106">
                    <a:moveTo>
                      <a:pt x="1888" y="1062"/>
                    </a:moveTo>
                    <a:lnTo>
                      <a:pt x="1778" y="1106"/>
                    </a:lnTo>
                    <a:lnTo>
                      <a:pt x="1778" y="1040"/>
                    </a:lnTo>
                    <a:lnTo>
                      <a:pt x="1709" y="1004"/>
                    </a:lnTo>
                    <a:lnTo>
                      <a:pt x="1498" y="959"/>
                    </a:lnTo>
                    <a:lnTo>
                      <a:pt x="1445" y="848"/>
                    </a:lnTo>
                    <a:lnTo>
                      <a:pt x="1509" y="793"/>
                    </a:lnTo>
                    <a:lnTo>
                      <a:pt x="1485" y="722"/>
                    </a:lnTo>
                    <a:lnTo>
                      <a:pt x="1445" y="670"/>
                    </a:lnTo>
                    <a:lnTo>
                      <a:pt x="1377" y="665"/>
                    </a:lnTo>
                    <a:lnTo>
                      <a:pt x="1385" y="598"/>
                    </a:lnTo>
                    <a:lnTo>
                      <a:pt x="1325" y="575"/>
                    </a:lnTo>
                    <a:lnTo>
                      <a:pt x="1312" y="512"/>
                    </a:lnTo>
                    <a:lnTo>
                      <a:pt x="1232" y="496"/>
                    </a:lnTo>
                    <a:lnTo>
                      <a:pt x="1232" y="497"/>
                    </a:lnTo>
                    <a:lnTo>
                      <a:pt x="1143" y="486"/>
                    </a:lnTo>
                    <a:lnTo>
                      <a:pt x="1035" y="575"/>
                    </a:lnTo>
                    <a:lnTo>
                      <a:pt x="894" y="596"/>
                    </a:lnTo>
                    <a:lnTo>
                      <a:pt x="843" y="641"/>
                    </a:lnTo>
                    <a:lnTo>
                      <a:pt x="777" y="610"/>
                    </a:lnTo>
                    <a:lnTo>
                      <a:pt x="487" y="646"/>
                    </a:lnTo>
                    <a:lnTo>
                      <a:pt x="372" y="395"/>
                    </a:lnTo>
                    <a:lnTo>
                      <a:pt x="289" y="301"/>
                    </a:lnTo>
                    <a:lnTo>
                      <a:pt x="243" y="351"/>
                    </a:lnTo>
                    <a:lnTo>
                      <a:pt x="186" y="162"/>
                    </a:lnTo>
                    <a:lnTo>
                      <a:pt x="83" y="33"/>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1" name="Freeform 391">
                <a:extLst>
                  <a:ext uri="{FF2B5EF4-FFF2-40B4-BE49-F238E27FC236}">
                    <a16:creationId xmlns:a16="http://schemas.microsoft.com/office/drawing/2014/main" id="{92ABA813-CE2B-4A5F-9915-B499C85309D6}"/>
                  </a:ext>
                </a:extLst>
              </p:cNvPr>
              <p:cNvSpPr>
                <a:spLocks/>
              </p:cNvSpPr>
              <p:nvPr/>
            </p:nvSpPr>
            <p:spPr bwMode="auto">
              <a:xfrm>
                <a:off x="4147" y="1377"/>
                <a:ext cx="79" cy="645"/>
              </a:xfrm>
              <a:custGeom>
                <a:avLst/>
                <a:gdLst>
                  <a:gd name="T0" fmla="*/ 76 w 239"/>
                  <a:gd name="T1" fmla="*/ 0 h 1935"/>
                  <a:gd name="T2" fmla="*/ 230 w 239"/>
                  <a:gd name="T3" fmla="*/ 173 h 1935"/>
                  <a:gd name="T4" fmla="*/ 239 w 239"/>
                  <a:gd name="T5" fmla="*/ 305 h 1935"/>
                  <a:gd name="T6" fmla="*/ 134 w 239"/>
                  <a:gd name="T7" fmla="*/ 418 h 1935"/>
                  <a:gd name="T8" fmla="*/ 159 w 239"/>
                  <a:gd name="T9" fmla="*/ 486 h 1935"/>
                  <a:gd name="T10" fmla="*/ 122 w 239"/>
                  <a:gd name="T11" fmla="*/ 540 h 1935"/>
                  <a:gd name="T12" fmla="*/ 0 w 239"/>
                  <a:gd name="T13" fmla="*/ 615 h 1935"/>
                  <a:gd name="T14" fmla="*/ 69 w 239"/>
                  <a:gd name="T15" fmla="*/ 681 h 1935"/>
                  <a:gd name="T16" fmla="*/ 121 w 239"/>
                  <a:gd name="T17" fmla="*/ 839 h 1935"/>
                  <a:gd name="T18" fmla="*/ 55 w 239"/>
                  <a:gd name="T19" fmla="*/ 855 h 1935"/>
                  <a:gd name="T20" fmla="*/ 22 w 239"/>
                  <a:gd name="T21" fmla="*/ 910 h 1935"/>
                  <a:gd name="T22" fmla="*/ 67 w 239"/>
                  <a:gd name="T23" fmla="*/ 1060 h 1935"/>
                  <a:gd name="T24" fmla="*/ 28 w 239"/>
                  <a:gd name="T25" fmla="*/ 1192 h 1935"/>
                  <a:gd name="T26" fmla="*/ 90 w 239"/>
                  <a:gd name="T27" fmla="*/ 1241 h 1935"/>
                  <a:gd name="T28" fmla="*/ 162 w 239"/>
                  <a:gd name="T29" fmla="*/ 1414 h 1935"/>
                  <a:gd name="T30" fmla="*/ 168 w 239"/>
                  <a:gd name="T31" fmla="*/ 1550 h 1935"/>
                  <a:gd name="T32" fmla="*/ 220 w 239"/>
                  <a:gd name="T33" fmla="*/ 1596 h 1935"/>
                  <a:gd name="T34" fmla="*/ 214 w 239"/>
                  <a:gd name="T35" fmla="*/ 1730 h 1935"/>
                  <a:gd name="T36" fmla="*/ 184 w 239"/>
                  <a:gd name="T37" fmla="*/ 1935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 h="1935">
                    <a:moveTo>
                      <a:pt x="76" y="0"/>
                    </a:moveTo>
                    <a:lnTo>
                      <a:pt x="230" y="173"/>
                    </a:lnTo>
                    <a:lnTo>
                      <a:pt x="239" y="305"/>
                    </a:lnTo>
                    <a:lnTo>
                      <a:pt x="134" y="418"/>
                    </a:lnTo>
                    <a:lnTo>
                      <a:pt x="159" y="486"/>
                    </a:lnTo>
                    <a:lnTo>
                      <a:pt x="122" y="540"/>
                    </a:lnTo>
                    <a:lnTo>
                      <a:pt x="0" y="615"/>
                    </a:lnTo>
                    <a:lnTo>
                      <a:pt x="69" y="681"/>
                    </a:lnTo>
                    <a:lnTo>
                      <a:pt x="121" y="839"/>
                    </a:lnTo>
                    <a:lnTo>
                      <a:pt x="55" y="855"/>
                    </a:lnTo>
                    <a:lnTo>
                      <a:pt x="22" y="910"/>
                    </a:lnTo>
                    <a:lnTo>
                      <a:pt x="67" y="1060"/>
                    </a:lnTo>
                    <a:lnTo>
                      <a:pt x="28" y="1192"/>
                    </a:lnTo>
                    <a:lnTo>
                      <a:pt x="90" y="1241"/>
                    </a:lnTo>
                    <a:lnTo>
                      <a:pt x="162" y="1414"/>
                    </a:lnTo>
                    <a:lnTo>
                      <a:pt x="168" y="1550"/>
                    </a:lnTo>
                    <a:lnTo>
                      <a:pt x="220" y="1596"/>
                    </a:lnTo>
                    <a:lnTo>
                      <a:pt x="214" y="1730"/>
                    </a:lnTo>
                    <a:lnTo>
                      <a:pt x="184" y="193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2" name="Line 392">
                <a:extLst>
                  <a:ext uri="{FF2B5EF4-FFF2-40B4-BE49-F238E27FC236}">
                    <a16:creationId xmlns:a16="http://schemas.microsoft.com/office/drawing/2014/main" id="{5A4DF2F3-4097-4EBE-92E5-1BA4337B6945}"/>
                  </a:ext>
                </a:extLst>
              </p:cNvPr>
              <p:cNvSpPr>
                <a:spLocks noChangeShapeType="1"/>
              </p:cNvSpPr>
              <p:nvPr/>
            </p:nvSpPr>
            <p:spPr bwMode="auto">
              <a:xfrm flipH="1" flipV="1">
                <a:off x="5076" y="726"/>
                <a:ext cx="1" cy="0"/>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3" name="Freeform 393">
                <a:extLst>
                  <a:ext uri="{FF2B5EF4-FFF2-40B4-BE49-F238E27FC236}">
                    <a16:creationId xmlns:a16="http://schemas.microsoft.com/office/drawing/2014/main" id="{6DB295EC-CF91-4146-91C6-95D794F45BEB}"/>
                  </a:ext>
                </a:extLst>
              </p:cNvPr>
              <p:cNvSpPr>
                <a:spLocks/>
              </p:cNvSpPr>
              <p:nvPr/>
            </p:nvSpPr>
            <p:spPr bwMode="auto">
              <a:xfrm>
                <a:off x="4951" y="1622"/>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4" name="Freeform 394">
                <a:extLst>
                  <a:ext uri="{FF2B5EF4-FFF2-40B4-BE49-F238E27FC236}">
                    <a16:creationId xmlns:a16="http://schemas.microsoft.com/office/drawing/2014/main" id="{E60E0246-6791-45CA-8492-446726545FF3}"/>
                  </a:ext>
                </a:extLst>
              </p:cNvPr>
              <p:cNvSpPr>
                <a:spLocks/>
              </p:cNvSpPr>
              <p:nvPr/>
            </p:nvSpPr>
            <p:spPr bwMode="auto">
              <a:xfrm>
                <a:off x="4208" y="2022"/>
                <a:ext cx="989" cy="293"/>
              </a:xfrm>
              <a:custGeom>
                <a:avLst/>
                <a:gdLst>
                  <a:gd name="T0" fmla="*/ 2968 w 2968"/>
                  <a:gd name="T1" fmla="*/ 454 h 879"/>
                  <a:gd name="T2" fmla="*/ 2859 w 2968"/>
                  <a:gd name="T3" fmla="*/ 605 h 879"/>
                  <a:gd name="T4" fmla="*/ 2734 w 2968"/>
                  <a:gd name="T5" fmla="*/ 679 h 879"/>
                  <a:gd name="T6" fmla="*/ 2644 w 2968"/>
                  <a:gd name="T7" fmla="*/ 683 h 879"/>
                  <a:gd name="T8" fmla="*/ 2635 w 2968"/>
                  <a:gd name="T9" fmla="*/ 620 h 879"/>
                  <a:gd name="T10" fmla="*/ 2558 w 2968"/>
                  <a:gd name="T11" fmla="*/ 583 h 879"/>
                  <a:gd name="T12" fmla="*/ 2466 w 2968"/>
                  <a:gd name="T13" fmla="*/ 683 h 879"/>
                  <a:gd name="T14" fmla="*/ 2398 w 2968"/>
                  <a:gd name="T15" fmla="*/ 686 h 879"/>
                  <a:gd name="T16" fmla="*/ 2397 w 2968"/>
                  <a:gd name="T17" fmla="*/ 617 h 879"/>
                  <a:gd name="T18" fmla="*/ 2329 w 2968"/>
                  <a:gd name="T19" fmla="*/ 617 h 879"/>
                  <a:gd name="T20" fmla="*/ 2232 w 2968"/>
                  <a:gd name="T21" fmla="*/ 439 h 879"/>
                  <a:gd name="T22" fmla="*/ 2120 w 2968"/>
                  <a:gd name="T23" fmla="*/ 365 h 879"/>
                  <a:gd name="T24" fmla="*/ 1996 w 2968"/>
                  <a:gd name="T25" fmla="*/ 393 h 879"/>
                  <a:gd name="T26" fmla="*/ 1862 w 2968"/>
                  <a:gd name="T27" fmla="*/ 359 h 879"/>
                  <a:gd name="T28" fmla="*/ 1726 w 2968"/>
                  <a:gd name="T29" fmla="*/ 839 h 879"/>
                  <a:gd name="T30" fmla="*/ 1595 w 2968"/>
                  <a:gd name="T31" fmla="*/ 663 h 879"/>
                  <a:gd name="T32" fmla="*/ 1558 w 2968"/>
                  <a:gd name="T33" fmla="*/ 716 h 879"/>
                  <a:gd name="T34" fmla="*/ 1501 w 2968"/>
                  <a:gd name="T35" fmla="*/ 680 h 879"/>
                  <a:gd name="T36" fmla="*/ 1449 w 2968"/>
                  <a:gd name="T37" fmla="*/ 718 h 879"/>
                  <a:gd name="T38" fmla="*/ 1399 w 2968"/>
                  <a:gd name="T39" fmla="*/ 678 h 879"/>
                  <a:gd name="T40" fmla="*/ 1345 w 2968"/>
                  <a:gd name="T41" fmla="*/ 722 h 879"/>
                  <a:gd name="T42" fmla="*/ 1338 w 2968"/>
                  <a:gd name="T43" fmla="*/ 791 h 879"/>
                  <a:gd name="T44" fmla="*/ 1207 w 2968"/>
                  <a:gd name="T45" fmla="*/ 879 h 879"/>
                  <a:gd name="T46" fmla="*/ 1159 w 2968"/>
                  <a:gd name="T47" fmla="*/ 830 h 879"/>
                  <a:gd name="T48" fmla="*/ 975 w 2968"/>
                  <a:gd name="T49" fmla="*/ 864 h 879"/>
                  <a:gd name="T50" fmla="*/ 857 w 2968"/>
                  <a:gd name="T51" fmla="*/ 789 h 879"/>
                  <a:gd name="T52" fmla="*/ 857 w 2968"/>
                  <a:gd name="T53" fmla="*/ 721 h 879"/>
                  <a:gd name="T54" fmla="*/ 942 w 2968"/>
                  <a:gd name="T55" fmla="*/ 614 h 879"/>
                  <a:gd name="T56" fmla="*/ 953 w 2968"/>
                  <a:gd name="T57" fmla="*/ 487 h 879"/>
                  <a:gd name="T58" fmla="*/ 915 w 2968"/>
                  <a:gd name="T59" fmla="*/ 434 h 879"/>
                  <a:gd name="T60" fmla="*/ 735 w 2968"/>
                  <a:gd name="T61" fmla="*/ 366 h 879"/>
                  <a:gd name="T62" fmla="*/ 581 w 2968"/>
                  <a:gd name="T63" fmla="*/ 56 h 879"/>
                  <a:gd name="T64" fmla="*/ 444 w 2968"/>
                  <a:gd name="T65" fmla="*/ 194 h 879"/>
                  <a:gd name="T66" fmla="*/ 344 w 2968"/>
                  <a:gd name="T67" fmla="*/ 109 h 879"/>
                  <a:gd name="T68" fmla="*/ 278 w 2968"/>
                  <a:gd name="T69" fmla="*/ 148 h 879"/>
                  <a:gd name="T70" fmla="*/ 131 w 2968"/>
                  <a:gd name="T71" fmla="*/ 144 h 879"/>
                  <a:gd name="T72" fmla="*/ 0 w 2968"/>
                  <a:gd name="T73"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8" h="879">
                    <a:moveTo>
                      <a:pt x="2968" y="454"/>
                    </a:moveTo>
                    <a:lnTo>
                      <a:pt x="2859" y="605"/>
                    </a:lnTo>
                    <a:lnTo>
                      <a:pt x="2734" y="679"/>
                    </a:lnTo>
                    <a:lnTo>
                      <a:pt x="2644" y="683"/>
                    </a:lnTo>
                    <a:lnTo>
                      <a:pt x="2635" y="620"/>
                    </a:lnTo>
                    <a:lnTo>
                      <a:pt x="2558" y="583"/>
                    </a:lnTo>
                    <a:lnTo>
                      <a:pt x="2466" y="683"/>
                    </a:lnTo>
                    <a:lnTo>
                      <a:pt x="2398" y="686"/>
                    </a:lnTo>
                    <a:lnTo>
                      <a:pt x="2397" y="617"/>
                    </a:lnTo>
                    <a:lnTo>
                      <a:pt x="2329" y="617"/>
                    </a:lnTo>
                    <a:lnTo>
                      <a:pt x="2232" y="439"/>
                    </a:lnTo>
                    <a:lnTo>
                      <a:pt x="2120" y="365"/>
                    </a:lnTo>
                    <a:lnTo>
                      <a:pt x="1996" y="393"/>
                    </a:lnTo>
                    <a:lnTo>
                      <a:pt x="1862" y="359"/>
                    </a:lnTo>
                    <a:lnTo>
                      <a:pt x="1726" y="839"/>
                    </a:lnTo>
                    <a:lnTo>
                      <a:pt x="1595" y="663"/>
                    </a:lnTo>
                    <a:lnTo>
                      <a:pt x="1558" y="716"/>
                    </a:lnTo>
                    <a:lnTo>
                      <a:pt x="1501" y="680"/>
                    </a:lnTo>
                    <a:lnTo>
                      <a:pt x="1449" y="718"/>
                    </a:lnTo>
                    <a:lnTo>
                      <a:pt x="1399" y="678"/>
                    </a:lnTo>
                    <a:lnTo>
                      <a:pt x="1345" y="722"/>
                    </a:lnTo>
                    <a:lnTo>
                      <a:pt x="1338" y="791"/>
                    </a:lnTo>
                    <a:lnTo>
                      <a:pt x="1207" y="879"/>
                    </a:lnTo>
                    <a:lnTo>
                      <a:pt x="1159" y="830"/>
                    </a:lnTo>
                    <a:lnTo>
                      <a:pt x="975" y="864"/>
                    </a:lnTo>
                    <a:lnTo>
                      <a:pt x="857" y="789"/>
                    </a:lnTo>
                    <a:lnTo>
                      <a:pt x="857" y="721"/>
                    </a:lnTo>
                    <a:lnTo>
                      <a:pt x="942" y="614"/>
                    </a:lnTo>
                    <a:lnTo>
                      <a:pt x="953" y="487"/>
                    </a:lnTo>
                    <a:lnTo>
                      <a:pt x="915" y="434"/>
                    </a:lnTo>
                    <a:lnTo>
                      <a:pt x="735" y="366"/>
                    </a:lnTo>
                    <a:lnTo>
                      <a:pt x="581" y="56"/>
                    </a:lnTo>
                    <a:lnTo>
                      <a:pt x="444" y="194"/>
                    </a:lnTo>
                    <a:lnTo>
                      <a:pt x="344" y="109"/>
                    </a:lnTo>
                    <a:lnTo>
                      <a:pt x="278" y="148"/>
                    </a:lnTo>
                    <a:lnTo>
                      <a:pt x="131" y="144"/>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5" name="Freeform 395">
                <a:extLst>
                  <a:ext uri="{FF2B5EF4-FFF2-40B4-BE49-F238E27FC236}">
                    <a16:creationId xmlns:a16="http://schemas.microsoft.com/office/drawing/2014/main" id="{D8E0E206-7966-4DD9-A333-3BFBB2756693}"/>
                  </a:ext>
                </a:extLst>
              </p:cNvPr>
              <p:cNvSpPr>
                <a:spLocks/>
              </p:cNvSpPr>
              <p:nvPr/>
            </p:nvSpPr>
            <p:spPr bwMode="auto">
              <a:xfrm>
                <a:off x="3248" y="1838"/>
                <a:ext cx="717" cy="395"/>
              </a:xfrm>
              <a:custGeom>
                <a:avLst/>
                <a:gdLst>
                  <a:gd name="T0" fmla="*/ 2151 w 2151"/>
                  <a:gd name="T1" fmla="*/ 1084 h 1185"/>
                  <a:gd name="T2" fmla="*/ 2039 w 2151"/>
                  <a:gd name="T3" fmla="*/ 1081 h 1185"/>
                  <a:gd name="T4" fmla="*/ 1975 w 2151"/>
                  <a:gd name="T5" fmla="*/ 1098 h 1185"/>
                  <a:gd name="T6" fmla="*/ 1672 w 2151"/>
                  <a:gd name="T7" fmla="*/ 1037 h 1185"/>
                  <a:gd name="T8" fmla="*/ 1628 w 2151"/>
                  <a:gd name="T9" fmla="*/ 1094 h 1185"/>
                  <a:gd name="T10" fmla="*/ 1365 w 2151"/>
                  <a:gd name="T11" fmla="*/ 1119 h 1185"/>
                  <a:gd name="T12" fmla="*/ 1299 w 2151"/>
                  <a:gd name="T13" fmla="*/ 1185 h 1185"/>
                  <a:gd name="T14" fmla="*/ 1261 w 2151"/>
                  <a:gd name="T15" fmla="*/ 1129 h 1185"/>
                  <a:gd name="T16" fmla="*/ 1128 w 2151"/>
                  <a:gd name="T17" fmla="*/ 1153 h 1185"/>
                  <a:gd name="T18" fmla="*/ 1068 w 2151"/>
                  <a:gd name="T19" fmla="*/ 1128 h 1185"/>
                  <a:gd name="T20" fmla="*/ 1103 w 2151"/>
                  <a:gd name="T21" fmla="*/ 1063 h 1185"/>
                  <a:gd name="T22" fmla="*/ 1045 w 2151"/>
                  <a:gd name="T23" fmla="*/ 1035 h 1185"/>
                  <a:gd name="T24" fmla="*/ 985 w 2151"/>
                  <a:gd name="T25" fmla="*/ 910 h 1185"/>
                  <a:gd name="T26" fmla="*/ 919 w 2151"/>
                  <a:gd name="T27" fmla="*/ 910 h 1185"/>
                  <a:gd name="T28" fmla="*/ 812 w 2151"/>
                  <a:gd name="T29" fmla="*/ 810 h 1185"/>
                  <a:gd name="T30" fmla="*/ 830 w 2151"/>
                  <a:gd name="T31" fmla="*/ 677 h 1185"/>
                  <a:gd name="T32" fmla="*/ 619 w 2151"/>
                  <a:gd name="T33" fmla="*/ 377 h 1185"/>
                  <a:gd name="T34" fmla="*/ 613 w 2151"/>
                  <a:gd name="T35" fmla="*/ 306 h 1185"/>
                  <a:gd name="T36" fmla="*/ 490 w 2151"/>
                  <a:gd name="T37" fmla="*/ 237 h 1185"/>
                  <a:gd name="T38" fmla="*/ 523 w 2151"/>
                  <a:gd name="T39" fmla="*/ 303 h 1185"/>
                  <a:gd name="T40" fmla="*/ 293 w 2151"/>
                  <a:gd name="T41" fmla="*/ 314 h 1185"/>
                  <a:gd name="T42" fmla="*/ 229 w 2151"/>
                  <a:gd name="T43" fmla="*/ 280 h 1185"/>
                  <a:gd name="T44" fmla="*/ 199 w 2151"/>
                  <a:gd name="T45" fmla="*/ 142 h 1185"/>
                  <a:gd name="T46" fmla="*/ 131 w 2151"/>
                  <a:gd name="T47" fmla="*/ 147 h 1185"/>
                  <a:gd name="T48" fmla="*/ 124 w 2151"/>
                  <a:gd name="T49" fmla="*/ 74 h 1185"/>
                  <a:gd name="T50" fmla="*/ 0 w 2151"/>
                  <a:gd name="T51"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1" h="1185">
                    <a:moveTo>
                      <a:pt x="2151" y="1084"/>
                    </a:moveTo>
                    <a:lnTo>
                      <a:pt x="2039" y="1081"/>
                    </a:lnTo>
                    <a:lnTo>
                      <a:pt x="1975" y="1098"/>
                    </a:lnTo>
                    <a:lnTo>
                      <a:pt x="1672" y="1037"/>
                    </a:lnTo>
                    <a:lnTo>
                      <a:pt x="1628" y="1094"/>
                    </a:lnTo>
                    <a:lnTo>
                      <a:pt x="1365" y="1119"/>
                    </a:lnTo>
                    <a:lnTo>
                      <a:pt x="1299" y="1185"/>
                    </a:lnTo>
                    <a:lnTo>
                      <a:pt x="1261" y="1129"/>
                    </a:lnTo>
                    <a:lnTo>
                      <a:pt x="1128" y="1153"/>
                    </a:lnTo>
                    <a:lnTo>
                      <a:pt x="1068" y="1128"/>
                    </a:lnTo>
                    <a:lnTo>
                      <a:pt x="1103" y="1063"/>
                    </a:lnTo>
                    <a:lnTo>
                      <a:pt x="1045" y="1035"/>
                    </a:lnTo>
                    <a:lnTo>
                      <a:pt x="985" y="910"/>
                    </a:lnTo>
                    <a:lnTo>
                      <a:pt x="919" y="910"/>
                    </a:lnTo>
                    <a:lnTo>
                      <a:pt x="812" y="810"/>
                    </a:lnTo>
                    <a:lnTo>
                      <a:pt x="830" y="677"/>
                    </a:lnTo>
                    <a:lnTo>
                      <a:pt x="619" y="377"/>
                    </a:lnTo>
                    <a:lnTo>
                      <a:pt x="613" y="306"/>
                    </a:lnTo>
                    <a:lnTo>
                      <a:pt x="490" y="237"/>
                    </a:lnTo>
                    <a:lnTo>
                      <a:pt x="523" y="303"/>
                    </a:lnTo>
                    <a:lnTo>
                      <a:pt x="293" y="314"/>
                    </a:lnTo>
                    <a:lnTo>
                      <a:pt x="229" y="280"/>
                    </a:lnTo>
                    <a:lnTo>
                      <a:pt x="199" y="142"/>
                    </a:lnTo>
                    <a:lnTo>
                      <a:pt x="131" y="147"/>
                    </a:lnTo>
                    <a:lnTo>
                      <a:pt x="124" y="74"/>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6" name="Freeform 396">
                <a:extLst>
                  <a:ext uri="{FF2B5EF4-FFF2-40B4-BE49-F238E27FC236}">
                    <a16:creationId xmlns:a16="http://schemas.microsoft.com/office/drawing/2014/main" id="{4DCCA2DA-0B9A-4768-AB85-9C5B0682C7E0}"/>
                  </a:ext>
                </a:extLst>
              </p:cNvPr>
              <p:cNvSpPr>
                <a:spLocks/>
              </p:cNvSpPr>
              <p:nvPr/>
            </p:nvSpPr>
            <p:spPr bwMode="auto">
              <a:xfrm>
                <a:off x="3964" y="2021"/>
                <a:ext cx="244" cy="178"/>
              </a:xfrm>
              <a:custGeom>
                <a:avLst/>
                <a:gdLst>
                  <a:gd name="T0" fmla="*/ 731 w 731"/>
                  <a:gd name="T1" fmla="*/ 2 h 533"/>
                  <a:gd name="T2" fmla="*/ 730 w 731"/>
                  <a:gd name="T3" fmla="*/ 0 h 533"/>
                  <a:gd name="T4" fmla="*/ 637 w 731"/>
                  <a:gd name="T5" fmla="*/ 0 h 533"/>
                  <a:gd name="T6" fmla="*/ 528 w 731"/>
                  <a:gd name="T7" fmla="*/ 86 h 533"/>
                  <a:gd name="T8" fmla="*/ 333 w 731"/>
                  <a:gd name="T9" fmla="*/ 153 h 533"/>
                  <a:gd name="T10" fmla="*/ 282 w 731"/>
                  <a:gd name="T11" fmla="*/ 196 h 533"/>
                  <a:gd name="T12" fmla="*/ 321 w 731"/>
                  <a:gd name="T13" fmla="*/ 318 h 533"/>
                  <a:gd name="T14" fmla="*/ 282 w 731"/>
                  <a:gd name="T15" fmla="*/ 374 h 533"/>
                  <a:gd name="T16" fmla="*/ 81 w 731"/>
                  <a:gd name="T17" fmla="*/ 396 h 533"/>
                  <a:gd name="T18" fmla="*/ 0 w 731"/>
                  <a:gd name="T19" fmla="*/ 532 h 533"/>
                  <a:gd name="T20" fmla="*/ 1 w 73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1" h="533">
                    <a:moveTo>
                      <a:pt x="731" y="2"/>
                    </a:moveTo>
                    <a:lnTo>
                      <a:pt x="730" y="0"/>
                    </a:lnTo>
                    <a:lnTo>
                      <a:pt x="637" y="0"/>
                    </a:lnTo>
                    <a:lnTo>
                      <a:pt x="528" y="86"/>
                    </a:lnTo>
                    <a:lnTo>
                      <a:pt x="333" y="153"/>
                    </a:lnTo>
                    <a:lnTo>
                      <a:pt x="282" y="196"/>
                    </a:lnTo>
                    <a:lnTo>
                      <a:pt x="321" y="318"/>
                    </a:lnTo>
                    <a:lnTo>
                      <a:pt x="282" y="374"/>
                    </a:lnTo>
                    <a:lnTo>
                      <a:pt x="81" y="396"/>
                    </a:lnTo>
                    <a:lnTo>
                      <a:pt x="0" y="532"/>
                    </a:lnTo>
                    <a:lnTo>
                      <a:pt x="1" y="533"/>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7" name="Freeform 397">
                <a:extLst>
                  <a:ext uri="{FF2B5EF4-FFF2-40B4-BE49-F238E27FC236}">
                    <a16:creationId xmlns:a16="http://schemas.microsoft.com/office/drawing/2014/main" id="{C5AAFB2B-62B9-480A-9903-A2B739B4992E}"/>
                  </a:ext>
                </a:extLst>
              </p:cNvPr>
              <p:cNvSpPr>
                <a:spLocks/>
              </p:cNvSpPr>
              <p:nvPr/>
            </p:nvSpPr>
            <p:spPr bwMode="auto">
              <a:xfrm>
                <a:off x="3890" y="2199"/>
                <a:ext cx="181" cy="680"/>
              </a:xfrm>
              <a:custGeom>
                <a:avLst/>
                <a:gdLst>
                  <a:gd name="T0" fmla="*/ 223 w 542"/>
                  <a:gd name="T1" fmla="*/ 0 h 2041"/>
                  <a:gd name="T2" fmla="*/ 249 w 542"/>
                  <a:gd name="T3" fmla="*/ 90 h 2041"/>
                  <a:gd name="T4" fmla="*/ 332 w 542"/>
                  <a:gd name="T5" fmla="*/ 145 h 2041"/>
                  <a:gd name="T6" fmla="*/ 418 w 542"/>
                  <a:gd name="T7" fmla="*/ 201 h 2041"/>
                  <a:gd name="T8" fmla="*/ 501 w 542"/>
                  <a:gd name="T9" fmla="*/ 393 h 2041"/>
                  <a:gd name="T10" fmla="*/ 490 w 542"/>
                  <a:gd name="T11" fmla="*/ 487 h 2041"/>
                  <a:gd name="T12" fmla="*/ 542 w 542"/>
                  <a:gd name="T13" fmla="*/ 642 h 2041"/>
                  <a:gd name="T14" fmla="*/ 328 w 542"/>
                  <a:gd name="T15" fmla="*/ 839 h 2041"/>
                  <a:gd name="T16" fmla="*/ 430 w 542"/>
                  <a:gd name="T17" fmla="*/ 966 h 2041"/>
                  <a:gd name="T18" fmla="*/ 458 w 542"/>
                  <a:gd name="T19" fmla="*/ 1093 h 2041"/>
                  <a:gd name="T20" fmla="*/ 418 w 542"/>
                  <a:gd name="T21" fmla="*/ 1149 h 2041"/>
                  <a:gd name="T22" fmla="*/ 462 w 542"/>
                  <a:gd name="T23" fmla="*/ 1469 h 2041"/>
                  <a:gd name="T24" fmla="*/ 320 w 542"/>
                  <a:gd name="T25" fmla="*/ 1423 h 2041"/>
                  <a:gd name="T26" fmla="*/ 305 w 542"/>
                  <a:gd name="T27" fmla="*/ 1503 h 2041"/>
                  <a:gd name="T28" fmla="*/ 130 w 542"/>
                  <a:gd name="T29" fmla="*/ 1720 h 2041"/>
                  <a:gd name="T30" fmla="*/ 173 w 542"/>
                  <a:gd name="T31" fmla="*/ 1772 h 2041"/>
                  <a:gd name="T32" fmla="*/ 119 w 542"/>
                  <a:gd name="T33" fmla="*/ 1815 h 2041"/>
                  <a:gd name="T34" fmla="*/ 113 w 542"/>
                  <a:gd name="T35" fmla="*/ 1895 h 2041"/>
                  <a:gd name="T36" fmla="*/ 42 w 542"/>
                  <a:gd name="T37" fmla="*/ 1921 h 2041"/>
                  <a:gd name="T38" fmla="*/ 76 w 542"/>
                  <a:gd name="T39" fmla="*/ 1998 h 2041"/>
                  <a:gd name="T40" fmla="*/ 1 w 542"/>
                  <a:gd name="T41" fmla="*/ 2041 h 2041"/>
                  <a:gd name="T42" fmla="*/ 0 w 542"/>
                  <a:gd name="T43" fmla="*/ 2041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2" h="2041">
                    <a:moveTo>
                      <a:pt x="223" y="0"/>
                    </a:moveTo>
                    <a:lnTo>
                      <a:pt x="249" y="90"/>
                    </a:lnTo>
                    <a:lnTo>
                      <a:pt x="332" y="145"/>
                    </a:lnTo>
                    <a:lnTo>
                      <a:pt x="418" y="201"/>
                    </a:lnTo>
                    <a:lnTo>
                      <a:pt x="501" y="393"/>
                    </a:lnTo>
                    <a:lnTo>
                      <a:pt x="490" y="487"/>
                    </a:lnTo>
                    <a:lnTo>
                      <a:pt x="542" y="642"/>
                    </a:lnTo>
                    <a:lnTo>
                      <a:pt x="328" y="839"/>
                    </a:lnTo>
                    <a:lnTo>
                      <a:pt x="430" y="966"/>
                    </a:lnTo>
                    <a:lnTo>
                      <a:pt x="458" y="1093"/>
                    </a:lnTo>
                    <a:lnTo>
                      <a:pt x="418" y="1149"/>
                    </a:lnTo>
                    <a:lnTo>
                      <a:pt x="462" y="1469"/>
                    </a:lnTo>
                    <a:lnTo>
                      <a:pt x="320" y="1423"/>
                    </a:lnTo>
                    <a:lnTo>
                      <a:pt x="305" y="1503"/>
                    </a:lnTo>
                    <a:lnTo>
                      <a:pt x="130" y="1720"/>
                    </a:lnTo>
                    <a:lnTo>
                      <a:pt x="173" y="1772"/>
                    </a:lnTo>
                    <a:lnTo>
                      <a:pt x="119" y="1815"/>
                    </a:lnTo>
                    <a:lnTo>
                      <a:pt x="113" y="1895"/>
                    </a:lnTo>
                    <a:lnTo>
                      <a:pt x="42" y="1921"/>
                    </a:lnTo>
                    <a:lnTo>
                      <a:pt x="76" y="1998"/>
                    </a:lnTo>
                    <a:lnTo>
                      <a:pt x="1" y="2041"/>
                    </a:lnTo>
                    <a:lnTo>
                      <a:pt x="0" y="2041"/>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8" name="Freeform 398">
                <a:extLst>
                  <a:ext uri="{FF2B5EF4-FFF2-40B4-BE49-F238E27FC236}">
                    <a16:creationId xmlns:a16="http://schemas.microsoft.com/office/drawing/2014/main" id="{C6EC2931-3B0A-4D81-B874-0F8EDD396272}"/>
                  </a:ext>
                </a:extLst>
              </p:cNvPr>
              <p:cNvSpPr>
                <a:spLocks/>
              </p:cNvSpPr>
              <p:nvPr/>
            </p:nvSpPr>
            <p:spPr bwMode="auto">
              <a:xfrm>
                <a:off x="3890" y="2879"/>
                <a:ext cx="654" cy="239"/>
              </a:xfrm>
              <a:custGeom>
                <a:avLst/>
                <a:gdLst>
                  <a:gd name="T0" fmla="*/ 1961 w 1961"/>
                  <a:gd name="T1" fmla="*/ 715 h 715"/>
                  <a:gd name="T2" fmla="*/ 1864 w 1961"/>
                  <a:gd name="T3" fmla="*/ 524 h 715"/>
                  <a:gd name="T4" fmla="*/ 1815 w 1961"/>
                  <a:gd name="T5" fmla="*/ 316 h 715"/>
                  <a:gd name="T6" fmla="*/ 1609 w 1961"/>
                  <a:gd name="T7" fmla="*/ 139 h 715"/>
                  <a:gd name="T8" fmla="*/ 1543 w 1961"/>
                  <a:gd name="T9" fmla="*/ 134 h 715"/>
                  <a:gd name="T10" fmla="*/ 1540 w 1961"/>
                  <a:gd name="T11" fmla="*/ 199 h 715"/>
                  <a:gd name="T12" fmla="*/ 1392 w 1961"/>
                  <a:gd name="T13" fmla="*/ 170 h 715"/>
                  <a:gd name="T14" fmla="*/ 1358 w 1961"/>
                  <a:gd name="T15" fmla="*/ 40 h 715"/>
                  <a:gd name="T16" fmla="*/ 1306 w 1961"/>
                  <a:gd name="T17" fmla="*/ 2 h 715"/>
                  <a:gd name="T18" fmla="*/ 1282 w 1961"/>
                  <a:gd name="T19" fmla="*/ 25 h 715"/>
                  <a:gd name="T20" fmla="*/ 1127 w 1961"/>
                  <a:gd name="T21" fmla="*/ 154 h 715"/>
                  <a:gd name="T22" fmla="*/ 1087 w 1961"/>
                  <a:gd name="T23" fmla="*/ 103 h 715"/>
                  <a:gd name="T24" fmla="*/ 928 w 1961"/>
                  <a:gd name="T25" fmla="*/ 468 h 715"/>
                  <a:gd name="T26" fmla="*/ 868 w 1961"/>
                  <a:gd name="T27" fmla="*/ 349 h 715"/>
                  <a:gd name="T28" fmla="*/ 880 w 1961"/>
                  <a:gd name="T29" fmla="*/ 281 h 715"/>
                  <a:gd name="T30" fmla="*/ 824 w 1961"/>
                  <a:gd name="T31" fmla="*/ 245 h 715"/>
                  <a:gd name="T32" fmla="*/ 796 w 1961"/>
                  <a:gd name="T33" fmla="*/ 147 h 715"/>
                  <a:gd name="T34" fmla="*/ 676 w 1961"/>
                  <a:gd name="T35" fmla="*/ 56 h 715"/>
                  <a:gd name="T36" fmla="*/ 567 w 1961"/>
                  <a:gd name="T37" fmla="*/ 153 h 715"/>
                  <a:gd name="T38" fmla="*/ 498 w 1961"/>
                  <a:gd name="T39" fmla="*/ 361 h 715"/>
                  <a:gd name="T40" fmla="*/ 411 w 1961"/>
                  <a:gd name="T41" fmla="*/ 472 h 715"/>
                  <a:gd name="T42" fmla="*/ 265 w 1961"/>
                  <a:gd name="T43" fmla="*/ 437 h 715"/>
                  <a:gd name="T44" fmla="*/ 146 w 1961"/>
                  <a:gd name="T45" fmla="*/ 511 h 715"/>
                  <a:gd name="T46" fmla="*/ 70 w 1961"/>
                  <a:gd name="T47" fmla="*/ 395 h 715"/>
                  <a:gd name="T48" fmla="*/ 111 w 1961"/>
                  <a:gd name="T49" fmla="*/ 263 h 715"/>
                  <a:gd name="T50" fmla="*/ 22 w 1961"/>
                  <a:gd name="T51" fmla="*/ 126 h 715"/>
                  <a:gd name="T52" fmla="*/ 0 w 1961"/>
                  <a:gd name="T53"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1" h="715">
                    <a:moveTo>
                      <a:pt x="1961" y="715"/>
                    </a:moveTo>
                    <a:lnTo>
                      <a:pt x="1864" y="524"/>
                    </a:lnTo>
                    <a:lnTo>
                      <a:pt x="1815" y="316"/>
                    </a:lnTo>
                    <a:lnTo>
                      <a:pt x="1609" y="139"/>
                    </a:lnTo>
                    <a:lnTo>
                      <a:pt x="1543" y="134"/>
                    </a:lnTo>
                    <a:lnTo>
                      <a:pt x="1540" y="199"/>
                    </a:lnTo>
                    <a:lnTo>
                      <a:pt x="1392" y="170"/>
                    </a:lnTo>
                    <a:lnTo>
                      <a:pt x="1358" y="40"/>
                    </a:lnTo>
                    <a:lnTo>
                      <a:pt x="1306" y="2"/>
                    </a:lnTo>
                    <a:lnTo>
                      <a:pt x="1282" y="25"/>
                    </a:lnTo>
                    <a:lnTo>
                      <a:pt x="1127" y="154"/>
                    </a:lnTo>
                    <a:lnTo>
                      <a:pt x="1087" y="103"/>
                    </a:lnTo>
                    <a:lnTo>
                      <a:pt x="928" y="468"/>
                    </a:lnTo>
                    <a:lnTo>
                      <a:pt x="868" y="349"/>
                    </a:lnTo>
                    <a:lnTo>
                      <a:pt x="880" y="281"/>
                    </a:lnTo>
                    <a:lnTo>
                      <a:pt x="824" y="245"/>
                    </a:lnTo>
                    <a:lnTo>
                      <a:pt x="796" y="147"/>
                    </a:lnTo>
                    <a:lnTo>
                      <a:pt x="676" y="56"/>
                    </a:lnTo>
                    <a:lnTo>
                      <a:pt x="567" y="153"/>
                    </a:lnTo>
                    <a:lnTo>
                      <a:pt x="498" y="361"/>
                    </a:lnTo>
                    <a:lnTo>
                      <a:pt x="411" y="472"/>
                    </a:lnTo>
                    <a:lnTo>
                      <a:pt x="265" y="437"/>
                    </a:lnTo>
                    <a:lnTo>
                      <a:pt x="146" y="511"/>
                    </a:lnTo>
                    <a:lnTo>
                      <a:pt x="70" y="395"/>
                    </a:lnTo>
                    <a:lnTo>
                      <a:pt x="111" y="263"/>
                    </a:lnTo>
                    <a:lnTo>
                      <a:pt x="22" y="126"/>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69" name="Line 399">
                <a:extLst>
                  <a:ext uri="{FF2B5EF4-FFF2-40B4-BE49-F238E27FC236}">
                    <a16:creationId xmlns:a16="http://schemas.microsoft.com/office/drawing/2014/main" id="{2E3DE9F3-BB6B-4B60-9ABF-A9455AB144BF}"/>
                  </a:ext>
                </a:extLst>
              </p:cNvPr>
              <p:cNvSpPr>
                <a:spLocks noChangeShapeType="1"/>
              </p:cNvSpPr>
              <p:nvPr/>
            </p:nvSpPr>
            <p:spPr bwMode="auto">
              <a:xfrm flipV="1">
                <a:off x="5216" y="2103"/>
                <a:ext cx="1" cy="1"/>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0" name="Freeform 400">
                <a:extLst>
                  <a:ext uri="{FF2B5EF4-FFF2-40B4-BE49-F238E27FC236}">
                    <a16:creationId xmlns:a16="http://schemas.microsoft.com/office/drawing/2014/main" id="{A0862FC0-192A-4A0C-81E2-C905972BE9C8}"/>
                  </a:ext>
                </a:extLst>
              </p:cNvPr>
              <p:cNvSpPr>
                <a:spLocks/>
              </p:cNvSpPr>
              <p:nvPr/>
            </p:nvSpPr>
            <p:spPr bwMode="auto">
              <a:xfrm>
                <a:off x="1936" y="1430"/>
                <a:ext cx="3873" cy="2696"/>
              </a:xfrm>
              <a:custGeom>
                <a:avLst/>
                <a:gdLst>
                  <a:gd name="T0" fmla="*/ 282 w 11618"/>
                  <a:gd name="T1" fmla="*/ 144 h 8088"/>
                  <a:gd name="T2" fmla="*/ 415 w 11618"/>
                  <a:gd name="T3" fmla="*/ 108 h 8088"/>
                  <a:gd name="T4" fmla="*/ 559 w 11618"/>
                  <a:gd name="T5" fmla="*/ 83 h 8088"/>
                  <a:gd name="T6" fmla="*/ 684 w 11618"/>
                  <a:gd name="T7" fmla="*/ 130 h 8088"/>
                  <a:gd name="T8" fmla="*/ 750 w 11618"/>
                  <a:gd name="T9" fmla="*/ 322 h 8088"/>
                  <a:gd name="T10" fmla="*/ 846 w 11618"/>
                  <a:gd name="T11" fmla="*/ 423 h 8088"/>
                  <a:gd name="T12" fmla="*/ 899 w 11618"/>
                  <a:gd name="T13" fmla="*/ 560 h 8088"/>
                  <a:gd name="T14" fmla="*/ 1062 w 11618"/>
                  <a:gd name="T15" fmla="*/ 394 h 8088"/>
                  <a:gd name="T16" fmla="*/ 1301 w 11618"/>
                  <a:gd name="T17" fmla="*/ 517 h 8088"/>
                  <a:gd name="T18" fmla="*/ 1506 w 11618"/>
                  <a:gd name="T19" fmla="*/ 619 h 8088"/>
                  <a:gd name="T20" fmla="*/ 1435 w 11618"/>
                  <a:gd name="T21" fmla="*/ 817 h 8088"/>
                  <a:gd name="T22" fmla="*/ 1789 w 11618"/>
                  <a:gd name="T23" fmla="*/ 944 h 8088"/>
                  <a:gd name="T24" fmla="*/ 1715 w 11618"/>
                  <a:gd name="T25" fmla="*/ 1171 h 8088"/>
                  <a:gd name="T26" fmla="*/ 1791 w 11618"/>
                  <a:gd name="T27" fmla="*/ 1627 h 8088"/>
                  <a:gd name="T28" fmla="*/ 2376 w 11618"/>
                  <a:gd name="T29" fmla="*/ 2248 h 8088"/>
                  <a:gd name="T30" fmla="*/ 2673 w 11618"/>
                  <a:gd name="T31" fmla="*/ 2380 h 8088"/>
                  <a:gd name="T32" fmla="*/ 2796 w 11618"/>
                  <a:gd name="T33" fmla="*/ 2817 h 8088"/>
                  <a:gd name="T34" fmla="*/ 2592 w 11618"/>
                  <a:gd name="T35" fmla="*/ 3157 h 8088"/>
                  <a:gd name="T36" fmla="*/ 3089 w 11618"/>
                  <a:gd name="T37" fmla="*/ 3795 h 8088"/>
                  <a:gd name="T38" fmla="*/ 2995 w 11618"/>
                  <a:gd name="T39" fmla="*/ 3757 h 8088"/>
                  <a:gd name="T40" fmla="*/ 2519 w 11618"/>
                  <a:gd name="T41" fmla="*/ 4735 h 8088"/>
                  <a:gd name="T42" fmla="*/ 2571 w 11618"/>
                  <a:gd name="T43" fmla="*/ 4719 h 8088"/>
                  <a:gd name="T44" fmla="*/ 2158 w 11618"/>
                  <a:gd name="T45" fmla="*/ 6298 h 8088"/>
                  <a:gd name="T46" fmla="*/ 2052 w 11618"/>
                  <a:gd name="T47" fmla="*/ 6684 h 8088"/>
                  <a:gd name="T48" fmla="*/ 2245 w 11618"/>
                  <a:gd name="T49" fmla="*/ 6867 h 8088"/>
                  <a:gd name="T50" fmla="*/ 2314 w 11618"/>
                  <a:gd name="T51" fmla="*/ 6924 h 8088"/>
                  <a:gd name="T52" fmla="*/ 2744 w 11618"/>
                  <a:gd name="T53" fmla="*/ 7138 h 8088"/>
                  <a:gd name="T54" fmla="*/ 3181 w 11618"/>
                  <a:gd name="T55" fmla="*/ 7348 h 8088"/>
                  <a:gd name="T56" fmla="*/ 3632 w 11618"/>
                  <a:gd name="T57" fmla="*/ 7540 h 8088"/>
                  <a:gd name="T58" fmla="*/ 4341 w 11618"/>
                  <a:gd name="T59" fmla="*/ 7555 h 8088"/>
                  <a:gd name="T60" fmla="*/ 4597 w 11618"/>
                  <a:gd name="T61" fmla="*/ 7377 h 8088"/>
                  <a:gd name="T62" fmla="*/ 5214 w 11618"/>
                  <a:gd name="T63" fmla="*/ 7700 h 8088"/>
                  <a:gd name="T64" fmla="*/ 5515 w 11618"/>
                  <a:gd name="T65" fmla="*/ 7857 h 8088"/>
                  <a:gd name="T66" fmla="*/ 5946 w 11618"/>
                  <a:gd name="T67" fmla="*/ 7960 h 8088"/>
                  <a:gd name="T68" fmla="*/ 6485 w 11618"/>
                  <a:gd name="T69" fmla="*/ 8076 h 8088"/>
                  <a:gd name="T70" fmla="*/ 7014 w 11618"/>
                  <a:gd name="T71" fmla="*/ 7940 h 8088"/>
                  <a:gd name="T72" fmla="*/ 7012 w 11618"/>
                  <a:gd name="T73" fmla="*/ 6899 h 8088"/>
                  <a:gd name="T74" fmla="*/ 7354 w 11618"/>
                  <a:gd name="T75" fmla="*/ 6744 h 8088"/>
                  <a:gd name="T76" fmla="*/ 8019 w 11618"/>
                  <a:gd name="T77" fmla="*/ 6454 h 8088"/>
                  <a:gd name="T78" fmla="*/ 8467 w 11618"/>
                  <a:gd name="T79" fmla="*/ 6537 h 8088"/>
                  <a:gd name="T80" fmla="*/ 8713 w 11618"/>
                  <a:gd name="T81" fmla="*/ 6541 h 8088"/>
                  <a:gd name="T82" fmla="*/ 9214 w 11618"/>
                  <a:gd name="T83" fmla="*/ 6580 h 8088"/>
                  <a:gd name="T84" fmla="*/ 9735 w 11618"/>
                  <a:gd name="T85" fmla="*/ 6902 h 8088"/>
                  <a:gd name="T86" fmla="*/ 10096 w 11618"/>
                  <a:gd name="T87" fmla="*/ 7010 h 8088"/>
                  <a:gd name="T88" fmla="*/ 10445 w 11618"/>
                  <a:gd name="T89" fmla="*/ 6817 h 8088"/>
                  <a:gd name="T90" fmla="*/ 10564 w 11618"/>
                  <a:gd name="T91" fmla="*/ 6606 h 8088"/>
                  <a:gd name="T92" fmla="*/ 10929 w 11618"/>
                  <a:gd name="T93" fmla="*/ 6227 h 8088"/>
                  <a:gd name="T94" fmla="*/ 11429 w 11618"/>
                  <a:gd name="T95" fmla="*/ 5723 h 8088"/>
                  <a:gd name="T96" fmla="*/ 11253 w 11618"/>
                  <a:gd name="T97" fmla="*/ 5401 h 8088"/>
                  <a:gd name="T98" fmla="*/ 10796 w 11618"/>
                  <a:gd name="T99" fmla="*/ 4974 h 8088"/>
                  <a:gd name="T100" fmla="*/ 10789 w 11618"/>
                  <a:gd name="T101" fmla="*/ 4669 h 8088"/>
                  <a:gd name="T102" fmla="*/ 10830 w 11618"/>
                  <a:gd name="T103" fmla="*/ 4403 h 8088"/>
                  <a:gd name="T104" fmla="*/ 10487 w 11618"/>
                  <a:gd name="T105" fmla="*/ 4167 h 8088"/>
                  <a:gd name="T106" fmla="*/ 10924 w 11618"/>
                  <a:gd name="T107" fmla="*/ 3772 h 8088"/>
                  <a:gd name="T108" fmla="*/ 10742 w 11618"/>
                  <a:gd name="T109" fmla="*/ 3349 h 8088"/>
                  <a:gd name="T110" fmla="*/ 10553 w 11618"/>
                  <a:gd name="T111" fmla="*/ 3096 h 8088"/>
                  <a:gd name="T112" fmla="*/ 10769 w 11618"/>
                  <a:gd name="T113" fmla="*/ 2832 h 8088"/>
                  <a:gd name="T114" fmla="*/ 10480 w 11618"/>
                  <a:gd name="T115" fmla="*/ 2291 h 8088"/>
                  <a:gd name="T116" fmla="*/ 10104 w 11618"/>
                  <a:gd name="T117" fmla="*/ 2320 h 8088"/>
                  <a:gd name="T118" fmla="*/ 9855 w 11618"/>
                  <a:gd name="T119" fmla="*/ 2614 h 8088"/>
                  <a:gd name="T120" fmla="*/ 9863 w 11618"/>
                  <a:gd name="T121" fmla="*/ 2277 h 8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18" h="8088">
                    <a:moveTo>
                      <a:pt x="0" y="0"/>
                    </a:moveTo>
                    <a:lnTo>
                      <a:pt x="68" y="46"/>
                    </a:lnTo>
                    <a:lnTo>
                      <a:pt x="172" y="8"/>
                    </a:lnTo>
                    <a:lnTo>
                      <a:pt x="282" y="144"/>
                    </a:lnTo>
                    <a:lnTo>
                      <a:pt x="346" y="130"/>
                    </a:lnTo>
                    <a:lnTo>
                      <a:pt x="346" y="65"/>
                    </a:lnTo>
                    <a:lnTo>
                      <a:pt x="355" y="130"/>
                    </a:lnTo>
                    <a:lnTo>
                      <a:pt x="415" y="108"/>
                    </a:lnTo>
                    <a:lnTo>
                      <a:pt x="400" y="173"/>
                    </a:lnTo>
                    <a:lnTo>
                      <a:pt x="467" y="189"/>
                    </a:lnTo>
                    <a:lnTo>
                      <a:pt x="553" y="153"/>
                    </a:lnTo>
                    <a:lnTo>
                      <a:pt x="559" y="83"/>
                    </a:lnTo>
                    <a:lnTo>
                      <a:pt x="574" y="260"/>
                    </a:lnTo>
                    <a:lnTo>
                      <a:pt x="632" y="295"/>
                    </a:lnTo>
                    <a:lnTo>
                      <a:pt x="694" y="264"/>
                    </a:lnTo>
                    <a:lnTo>
                      <a:pt x="684" y="130"/>
                    </a:lnTo>
                    <a:lnTo>
                      <a:pt x="698" y="199"/>
                    </a:lnTo>
                    <a:lnTo>
                      <a:pt x="766" y="213"/>
                    </a:lnTo>
                    <a:lnTo>
                      <a:pt x="716" y="262"/>
                    </a:lnTo>
                    <a:lnTo>
                      <a:pt x="750" y="322"/>
                    </a:lnTo>
                    <a:lnTo>
                      <a:pt x="835" y="357"/>
                    </a:lnTo>
                    <a:lnTo>
                      <a:pt x="897" y="330"/>
                    </a:lnTo>
                    <a:lnTo>
                      <a:pt x="840" y="360"/>
                    </a:lnTo>
                    <a:lnTo>
                      <a:pt x="846" y="423"/>
                    </a:lnTo>
                    <a:lnTo>
                      <a:pt x="896" y="487"/>
                    </a:lnTo>
                    <a:lnTo>
                      <a:pt x="877" y="572"/>
                    </a:lnTo>
                    <a:lnTo>
                      <a:pt x="927" y="626"/>
                    </a:lnTo>
                    <a:lnTo>
                      <a:pt x="899" y="560"/>
                    </a:lnTo>
                    <a:lnTo>
                      <a:pt x="962" y="506"/>
                    </a:lnTo>
                    <a:lnTo>
                      <a:pt x="1035" y="487"/>
                    </a:lnTo>
                    <a:lnTo>
                      <a:pt x="1091" y="530"/>
                    </a:lnTo>
                    <a:lnTo>
                      <a:pt x="1062" y="394"/>
                    </a:lnTo>
                    <a:lnTo>
                      <a:pt x="1133" y="507"/>
                    </a:lnTo>
                    <a:lnTo>
                      <a:pt x="1168" y="448"/>
                    </a:lnTo>
                    <a:lnTo>
                      <a:pt x="1253" y="462"/>
                    </a:lnTo>
                    <a:lnTo>
                      <a:pt x="1301" y="517"/>
                    </a:lnTo>
                    <a:lnTo>
                      <a:pt x="1255" y="573"/>
                    </a:lnTo>
                    <a:lnTo>
                      <a:pt x="1112" y="555"/>
                    </a:lnTo>
                    <a:lnTo>
                      <a:pt x="1221" y="642"/>
                    </a:lnTo>
                    <a:lnTo>
                      <a:pt x="1506" y="619"/>
                    </a:lnTo>
                    <a:lnTo>
                      <a:pt x="1569" y="655"/>
                    </a:lnTo>
                    <a:lnTo>
                      <a:pt x="1500" y="658"/>
                    </a:lnTo>
                    <a:lnTo>
                      <a:pt x="1536" y="718"/>
                    </a:lnTo>
                    <a:lnTo>
                      <a:pt x="1435" y="817"/>
                    </a:lnTo>
                    <a:lnTo>
                      <a:pt x="1489" y="959"/>
                    </a:lnTo>
                    <a:lnTo>
                      <a:pt x="1628" y="982"/>
                    </a:lnTo>
                    <a:lnTo>
                      <a:pt x="1675" y="1028"/>
                    </a:lnTo>
                    <a:lnTo>
                      <a:pt x="1789" y="944"/>
                    </a:lnTo>
                    <a:lnTo>
                      <a:pt x="1954" y="930"/>
                    </a:lnTo>
                    <a:lnTo>
                      <a:pt x="1799" y="989"/>
                    </a:lnTo>
                    <a:lnTo>
                      <a:pt x="1784" y="1142"/>
                    </a:lnTo>
                    <a:lnTo>
                      <a:pt x="1715" y="1171"/>
                    </a:lnTo>
                    <a:lnTo>
                      <a:pt x="1851" y="1220"/>
                    </a:lnTo>
                    <a:lnTo>
                      <a:pt x="1961" y="1336"/>
                    </a:lnTo>
                    <a:lnTo>
                      <a:pt x="1782" y="1525"/>
                    </a:lnTo>
                    <a:lnTo>
                      <a:pt x="1791" y="1627"/>
                    </a:lnTo>
                    <a:lnTo>
                      <a:pt x="2031" y="1907"/>
                    </a:lnTo>
                    <a:lnTo>
                      <a:pt x="2080" y="2069"/>
                    </a:lnTo>
                    <a:lnTo>
                      <a:pt x="2266" y="2223"/>
                    </a:lnTo>
                    <a:lnTo>
                      <a:pt x="2376" y="2248"/>
                    </a:lnTo>
                    <a:lnTo>
                      <a:pt x="2412" y="2330"/>
                    </a:lnTo>
                    <a:lnTo>
                      <a:pt x="2549" y="2356"/>
                    </a:lnTo>
                    <a:lnTo>
                      <a:pt x="2657" y="2445"/>
                    </a:lnTo>
                    <a:lnTo>
                      <a:pt x="2673" y="2380"/>
                    </a:lnTo>
                    <a:lnTo>
                      <a:pt x="2738" y="2391"/>
                    </a:lnTo>
                    <a:lnTo>
                      <a:pt x="2634" y="2612"/>
                    </a:lnTo>
                    <a:lnTo>
                      <a:pt x="2700" y="2633"/>
                    </a:lnTo>
                    <a:lnTo>
                      <a:pt x="2796" y="2817"/>
                    </a:lnTo>
                    <a:lnTo>
                      <a:pt x="2733" y="2827"/>
                    </a:lnTo>
                    <a:lnTo>
                      <a:pt x="2769" y="2950"/>
                    </a:lnTo>
                    <a:lnTo>
                      <a:pt x="2700" y="3082"/>
                    </a:lnTo>
                    <a:lnTo>
                      <a:pt x="2592" y="3157"/>
                    </a:lnTo>
                    <a:lnTo>
                      <a:pt x="2621" y="3254"/>
                    </a:lnTo>
                    <a:lnTo>
                      <a:pt x="2802" y="3367"/>
                    </a:lnTo>
                    <a:lnTo>
                      <a:pt x="3040" y="3625"/>
                    </a:lnTo>
                    <a:lnTo>
                      <a:pt x="3089" y="3795"/>
                    </a:lnTo>
                    <a:lnTo>
                      <a:pt x="3089" y="3796"/>
                    </a:lnTo>
                    <a:lnTo>
                      <a:pt x="3102" y="3860"/>
                    </a:lnTo>
                    <a:lnTo>
                      <a:pt x="3052" y="3936"/>
                    </a:lnTo>
                    <a:lnTo>
                      <a:pt x="2995" y="3757"/>
                    </a:lnTo>
                    <a:lnTo>
                      <a:pt x="2750" y="3516"/>
                    </a:lnTo>
                    <a:lnTo>
                      <a:pt x="2728" y="3452"/>
                    </a:lnTo>
                    <a:lnTo>
                      <a:pt x="2660" y="3584"/>
                    </a:lnTo>
                    <a:lnTo>
                      <a:pt x="2519" y="4735"/>
                    </a:lnTo>
                    <a:lnTo>
                      <a:pt x="2610" y="4556"/>
                    </a:lnTo>
                    <a:lnTo>
                      <a:pt x="2712" y="4674"/>
                    </a:lnTo>
                    <a:lnTo>
                      <a:pt x="2717" y="4740"/>
                    </a:lnTo>
                    <a:lnTo>
                      <a:pt x="2571" y="4719"/>
                    </a:lnTo>
                    <a:lnTo>
                      <a:pt x="2497" y="4878"/>
                    </a:lnTo>
                    <a:lnTo>
                      <a:pt x="2498" y="4987"/>
                    </a:lnTo>
                    <a:lnTo>
                      <a:pt x="2246" y="6135"/>
                    </a:lnTo>
                    <a:lnTo>
                      <a:pt x="2158" y="6298"/>
                    </a:lnTo>
                    <a:lnTo>
                      <a:pt x="2052" y="6444"/>
                    </a:lnTo>
                    <a:lnTo>
                      <a:pt x="1907" y="6549"/>
                    </a:lnTo>
                    <a:lnTo>
                      <a:pt x="2041" y="6611"/>
                    </a:lnTo>
                    <a:lnTo>
                      <a:pt x="2052" y="6684"/>
                    </a:lnTo>
                    <a:lnTo>
                      <a:pt x="2104" y="6635"/>
                    </a:lnTo>
                    <a:lnTo>
                      <a:pt x="2256" y="6665"/>
                    </a:lnTo>
                    <a:lnTo>
                      <a:pt x="2289" y="6731"/>
                    </a:lnTo>
                    <a:lnTo>
                      <a:pt x="2245" y="6867"/>
                    </a:lnTo>
                    <a:lnTo>
                      <a:pt x="2184" y="6920"/>
                    </a:lnTo>
                    <a:lnTo>
                      <a:pt x="2213" y="6986"/>
                    </a:lnTo>
                    <a:lnTo>
                      <a:pt x="2304" y="7006"/>
                    </a:lnTo>
                    <a:lnTo>
                      <a:pt x="2314" y="6924"/>
                    </a:lnTo>
                    <a:lnTo>
                      <a:pt x="2382" y="6903"/>
                    </a:lnTo>
                    <a:lnTo>
                      <a:pt x="2388" y="6980"/>
                    </a:lnTo>
                    <a:lnTo>
                      <a:pt x="2522" y="7052"/>
                    </a:lnTo>
                    <a:lnTo>
                      <a:pt x="2744" y="7138"/>
                    </a:lnTo>
                    <a:lnTo>
                      <a:pt x="2888" y="7130"/>
                    </a:lnTo>
                    <a:lnTo>
                      <a:pt x="2948" y="7238"/>
                    </a:lnTo>
                    <a:lnTo>
                      <a:pt x="3128" y="7385"/>
                    </a:lnTo>
                    <a:lnTo>
                      <a:pt x="3181" y="7348"/>
                    </a:lnTo>
                    <a:lnTo>
                      <a:pt x="3235" y="7381"/>
                    </a:lnTo>
                    <a:lnTo>
                      <a:pt x="3372" y="7310"/>
                    </a:lnTo>
                    <a:lnTo>
                      <a:pt x="3374" y="7313"/>
                    </a:lnTo>
                    <a:lnTo>
                      <a:pt x="3632" y="7540"/>
                    </a:lnTo>
                    <a:lnTo>
                      <a:pt x="3912" y="7501"/>
                    </a:lnTo>
                    <a:lnTo>
                      <a:pt x="3970" y="7550"/>
                    </a:lnTo>
                    <a:lnTo>
                      <a:pt x="4196" y="7546"/>
                    </a:lnTo>
                    <a:lnTo>
                      <a:pt x="4341" y="7555"/>
                    </a:lnTo>
                    <a:lnTo>
                      <a:pt x="4393" y="7505"/>
                    </a:lnTo>
                    <a:lnTo>
                      <a:pt x="4385" y="7354"/>
                    </a:lnTo>
                    <a:lnTo>
                      <a:pt x="4441" y="7324"/>
                    </a:lnTo>
                    <a:lnTo>
                      <a:pt x="4597" y="7377"/>
                    </a:lnTo>
                    <a:lnTo>
                      <a:pt x="4825" y="7437"/>
                    </a:lnTo>
                    <a:lnTo>
                      <a:pt x="4935" y="7537"/>
                    </a:lnTo>
                    <a:lnTo>
                      <a:pt x="5083" y="7527"/>
                    </a:lnTo>
                    <a:lnTo>
                      <a:pt x="5214" y="7700"/>
                    </a:lnTo>
                    <a:lnTo>
                      <a:pt x="5238" y="7633"/>
                    </a:lnTo>
                    <a:lnTo>
                      <a:pt x="5314" y="7630"/>
                    </a:lnTo>
                    <a:lnTo>
                      <a:pt x="5557" y="7746"/>
                    </a:lnTo>
                    <a:lnTo>
                      <a:pt x="5515" y="7857"/>
                    </a:lnTo>
                    <a:lnTo>
                      <a:pt x="5715" y="7918"/>
                    </a:lnTo>
                    <a:lnTo>
                      <a:pt x="5769" y="8048"/>
                    </a:lnTo>
                    <a:lnTo>
                      <a:pt x="5844" y="8052"/>
                    </a:lnTo>
                    <a:lnTo>
                      <a:pt x="5946" y="7960"/>
                    </a:lnTo>
                    <a:lnTo>
                      <a:pt x="6018" y="7957"/>
                    </a:lnTo>
                    <a:lnTo>
                      <a:pt x="6236" y="8005"/>
                    </a:lnTo>
                    <a:lnTo>
                      <a:pt x="6341" y="8088"/>
                    </a:lnTo>
                    <a:lnTo>
                      <a:pt x="6485" y="8076"/>
                    </a:lnTo>
                    <a:lnTo>
                      <a:pt x="6485" y="8010"/>
                    </a:lnTo>
                    <a:lnTo>
                      <a:pt x="6671" y="7912"/>
                    </a:lnTo>
                    <a:lnTo>
                      <a:pt x="6816" y="7887"/>
                    </a:lnTo>
                    <a:lnTo>
                      <a:pt x="7014" y="7940"/>
                    </a:lnTo>
                    <a:lnTo>
                      <a:pt x="6881" y="7774"/>
                    </a:lnTo>
                    <a:lnTo>
                      <a:pt x="6871" y="7371"/>
                    </a:lnTo>
                    <a:lnTo>
                      <a:pt x="6882" y="7144"/>
                    </a:lnTo>
                    <a:lnTo>
                      <a:pt x="7012" y="6899"/>
                    </a:lnTo>
                    <a:lnTo>
                      <a:pt x="7070" y="6837"/>
                    </a:lnTo>
                    <a:lnTo>
                      <a:pt x="7073" y="6836"/>
                    </a:lnTo>
                    <a:lnTo>
                      <a:pt x="7198" y="6744"/>
                    </a:lnTo>
                    <a:lnTo>
                      <a:pt x="7354" y="6744"/>
                    </a:lnTo>
                    <a:lnTo>
                      <a:pt x="7506" y="6577"/>
                    </a:lnTo>
                    <a:lnTo>
                      <a:pt x="7758" y="6394"/>
                    </a:lnTo>
                    <a:lnTo>
                      <a:pt x="7951" y="6340"/>
                    </a:lnTo>
                    <a:lnTo>
                      <a:pt x="8019" y="6454"/>
                    </a:lnTo>
                    <a:lnTo>
                      <a:pt x="8088" y="6470"/>
                    </a:lnTo>
                    <a:lnTo>
                      <a:pt x="8094" y="6470"/>
                    </a:lnTo>
                    <a:lnTo>
                      <a:pt x="8421" y="6480"/>
                    </a:lnTo>
                    <a:lnTo>
                      <a:pt x="8467" y="6537"/>
                    </a:lnTo>
                    <a:lnTo>
                      <a:pt x="8456" y="6601"/>
                    </a:lnTo>
                    <a:lnTo>
                      <a:pt x="8540" y="6619"/>
                    </a:lnTo>
                    <a:lnTo>
                      <a:pt x="8763" y="6595"/>
                    </a:lnTo>
                    <a:lnTo>
                      <a:pt x="8713" y="6541"/>
                    </a:lnTo>
                    <a:lnTo>
                      <a:pt x="8742" y="6484"/>
                    </a:lnTo>
                    <a:lnTo>
                      <a:pt x="8805" y="6490"/>
                    </a:lnTo>
                    <a:lnTo>
                      <a:pt x="8910" y="6615"/>
                    </a:lnTo>
                    <a:lnTo>
                      <a:pt x="9214" y="6580"/>
                    </a:lnTo>
                    <a:lnTo>
                      <a:pt x="9304" y="6782"/>
                    </a:lnTo>
                    <a:lnTo>
                      <a:pt x="9528" y="6836"/>
                    </a:lnTo>
                    <a:lnTo>
                      <a:pt x="9590" y="6818"/>
                    </a:lnTo>
                    <a:lnTo>
                      <a:pt x="9735" y="6902"/>
                    </a:lnTo>
                    <a:lnTo>
                      <a:pt x="9728" y="6967"/>
                    </a:lnTo>
                    <a:lnTo>
                      <a:pt x="9933" y="6907"/>
                    </a:lnTo>
                    <a:lnTo>
                      <a:pt x="10070" y="6944"/>
                    </a:lnTo>
                    <a:lnTo>
                      <a:pt x="10096" y="7010"/>
                    </a:lnTo>
                    <a:lnTo>
                      <a:pt x="10143" y="6882"/>
                    </a:lnTo>
                    <a:lnTo>
                      <a:pt x="10314" y="6911"/>
                    </a:lnTo>
                    <a:lnTo>
                      <a:pt x="10315" y="6845"/>
                    </a:lnTo>
                    <a:lnTo>
                      <a:pt x="10445" y="6817"/>
                    </a:lnTo>
                    <a:lnTo>
                      <a:pt x="10507" y="6761"/>
                    </a:lnTo>
                    <a:lnTo>
                      <a:pt x="10594" y="6767"/>
                    </a:lnTo>
                    <a:lnTo>
                      <a:pt x="10645" y="6645"/>
                    </a:lnTo>
                    <a:lnTo>
                      <a:pt x="10564" y="6606"/>
                    </a:lnTo>
                    <a:lnTo>
                      <a:pt x="10704" y="6420"/>
                    </a:lnTo>
                    <a:lnTo>
                      <a:pt x="10830" y="6403"/>
                    </a:lnTo>
                    <a:lnTo>
                      <a:pt x="10875" y="6323"/>
                    </a:lnTo>
                    <a:lnTo>
                      <a:pt x="10929" y="6227"/>
                    </a:lnTo>
                    <a:lnTo>
                      <a:pt x="11061" y="6165"/>
                    </a:lnTo>
                    <a:lnTo>
                      <a:pt x="11086" y="6069"/>
                    </a:lnTo>
                    <a:lnTo>
                      <a:pt x="11417" y="5889"/>
                    </a:lnTo>
                    <a:lnTo>
                      <a:pt x="11429" y="5723"/>
                    </a:lnTo>
                    <a:lnTo>
                      <a:pt x="11571" y="5525"/>
                    </a:lnTo>
                    <a:lnTo>
                      <a:pt x="11618" y="5424"/>
                    </a:lnTo>
                    <a:lnTo>
                      <a:pt x="11526" y="5304"/>
                    </a:lnTo>
                    <a:lnTo>
                      <a:pt x="11253" y="5401"/>
                    </a:lnTo>
                    <a:lnTo>
                      <a:pt x="11042" y="5289"/>
                    </a:lnTo>
                    <a:lnTo>
                      <a:pt x="10898" y="5260"/>
                    </a:lnTo>
                    <a:lnTo>
                      <a:pt x="10753" y="5087"/>
                    </a:lnTo>
                    <a:lnTo>
                      <a:pt x="10796" y="4974"/>
                    </a:lnTo>
                    <a:lnTo>
                      <a:pt x="10707" y="4849"/>
                    </a:lnTo>
                    <a:lnTo>
                      <a:pt x="10757" y="4808"/>
                    </a:lnTo>
                    <a:lnTo>
                      <a:pt x="10788" y="4672"/>
                    </a:lnTo>
                    <a:lnTo>
                      <a:pt x="10789" y="4669"/>
                    </a:lnTo>
                    <a:lnTo>
                      <a:pt x="10793" y="4665"/>
                    </a:lnTo>
                    <a:lnTo>
                      <a:pt x="10834" y="4616"/>
                    </a:lnTo>
                    <a:lnTo>
                      <a:pt x="10916" y="4618"/>
                    </a:lnTo>
                    <a:lnTo>
                      <a:pt x="10830" y="4403"/>
                    </a:lnTo>
                    <a:lnTo>
                      <a:pt x="10689" y="4397"/>
                    </a:lnTo>
                    <a:lnTo>
                      <a:pt x="10570" y="4321"/>
                    </a:lnTo>
                    <a:lnTo>
                      <a:pt x="10551" y="4169"/>
                    </a:lnTo>
                    <a:lnTo>
                      <a:pt x="10487" y="4167"/>
                    </a:lnTo>
                    <a:lnTo>
                      <a:pt x="10434" y="4046"/>
                    </a:lnTo>
                    <a:lnTo>
                      <a:pt x="10434" y="4045"/>
                    </a:lnTo>
                    <a:lnTo>
                      <a:pt x="10878" y="3856"/>
                    </a:lnTo>
                    <a:lnTo>
                      <a:pt x="10924" y="3772"/>
                    </a:lnTo>
                    <a:lnTo>
                      <a:pt x="10896" y="3711"/>
                    </a:lnTo>
                    <a:lnTo>
                      <a:pt x="10961" y="3593"/>
                    </a:lnTo>
                    <a:lnTo>
                      <a:pt x="10793" y="3476"/>
                    </a:lnTo>
                    <a:lnTo>
                      <a:pt x="10742" y="3349"/>
                    </a:lnTo>
                    <a:lnTo>
                      <a:pt x="10758" y="3278"/>
                    </a:lnTo>
                    <a:lnTo>
                      <a:pt x="10630" y="3225"/>
                    </a:lnTo>
                    <a:lnTo>
                      <a:pt x="10564" y="3165"/>
                    </a:lnTo>
                    <a:lnTo>
                      <a:pt x="10553" y="3096"/>
                    </a:lnTo>
                    <a:lnTo>
                      <a:pt x="10553" y="3091"/>
                    </a:lnTo>
                    <a:lnTo>
                      <a:pt x="10556" y="3088"/>
                    </a:lnTo>
                    <a:lnTo>
                      <a:pt x="10746" y="2903"/>
                    </a:lnTo>
                    <a:lnTo>
                      <a:pt x="10769" y="2832"/>
                    </a:lnTo>
                    <a:lnTo>
                      <a:pt x="10691" y="2727"/>
                    </a:lnTo>
                    <a:lnTo>
                      <a:pt x="10511" y="2557"/>
                    </a:lnTo>
                    <a:lnTo>
                      <a:pt x="10565" y="2415"/>
                    </a:lnTo>
                    <a:lnTo>
                      <a:pt x="10480" y="2291"/>
                    </a:lnTo>
                    <a:lnTo>
                      <a:pt x="10491" y="2225"/>
                    </a:lnTo>
                    <a:lnTo>
                      <a:pt x="10414" y="2209"/>
                    </a:lnTo>
                    <a:lnTo>
                      <a:pt x="10219" y="2223"/>
                    </a:lnTo>
                    <a:lnTo>
                      <a:pt x="10104" y="2320"/>
                    </a:lnTo>
                    <a:lnTo>
                      <a:pt x="10025" y="2286"/>
                    </a:lnTo>
                    <a:lnTo>
                      <a:pt x="9961" y="2419"/>
                    </a:lnTo>
                    <a:lnTo>
                      <a:pt x="10015" y="2491"/>
                    </a:lnTo>
                    <a:lnTo>
                      <a:pt x="9855" y="2614"/>
                    </a:lnTo>
                    <a:lnTo>
                      <a:pt x="9693" y="2635"/>
                    </a:lnTo>
                    <a:lnTo>
                      <a:pt x="9705" y="2518"/>
                    </a:lnTo>
                    <a:lnTo>
                      <a:pt x="9838" y="2437"/>
                    </a:lnTo>
                    <a:lnTo>
                      <a:pt x="9863" y="2277"/>
                    </a:lnTo>
                    <a:lnTo>
                      <a:pt x="9784" y="2231"/>
                    </a:lnTo>
                    <a:lnTo>
                      <a:pt x="9780" y="2229"/>
                    </a:lnTo>
                    <a:lnTo>
                      <a:pt x="9841" y="202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1" name="Line 401">
                <a:extLst>
                  <a:ext uri="{FF2B5EF4-FFF2-40B4-BE49-F238E27FC236}">
                    <a16:creationId xmlns:a16="http://schemas.microsoft.com/office/drawing/2014/main" id="{B0A6CC69-AFE4-4163-BFF7-70277E033DD9}"/>
                  </a:ext>
                </a:extLst>
              </p:cNvPr>
              <p:cNvSpPr>
                <a:spLocks noChangeShapeType="1"/>
              </p:cNvSpPr>
              <p:nvPr/>
            </p:nvSpPr>
            <p:spPr bwMode="auto">
              <a:xfrm flipV="1">
                <a:off x="5454" y="2459"/>
                <a:ext cx="1" cy="3"/>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2" name="Freeform 402">
                <a:extLst>
                  <a:ext uri="{FF2B5EF4-FFF2-40B4-BE49-F238E27FC236}">
                    <a16:creationId xmlns:a16="http://schemas.microsoft.com/office/drawing/2014/main" id="{0C2442BF-9515-4BF5-8CEC-CA01720396B2}"/>
                  </a:ext>
                </a:extLst>
              </p:cNvPr>
              <p:cNvSpPr>
                <a:spLocks/>
              </p:cNvSpPr>
              <p:nvPr/>
            </p:nvSpPr>
            <p:spPr bwMode="auto">
              <a:xfrm>
                <a:off x="4766" y="2776"/>
                <a:ext cx="648" cy="488"/>
              </a:xfrm>
              <a:custGeom>
                <a:avLst/>
                <a:gdLst>
                  <a:gd name="T0" fmla="*/ 1945 w 1945"/>
                  <a:gd name="T1" fmla="*/ 7 h 1465"/>
                  <a:gd name="T2" fmla="*/ 1805 w 1945"/>
                  <a:gd name="T3" fmla="*/ 35 h 1465"/>
                  <a:gd name="T4" fmla="*/ 1759 w 1945"/>
                  <a:gd name="T5" fmla="*/ 81 h 1465"/>
                  <a:gd name="T6" fmla="*/ 1581 w 1945"/>
                  <a:gd name="T7" fmla="*/ 0 h 1465"/>
                  <a:gd name="T8" fmla="*/ 1545 w 1945"/>
                  <a:gd name="T9" fmla="*/ 89 h 1465"/>
                  <a:gd name="T10" fmla="*/ 1585 w 1945"/>
                  <a:gd name="T11" fmla="*/ 184 h 1465"/>
                  <a:gd name="T12" fmla="*/ 1687 w 1945"/>
                  <a:gd name="T13" fmla="*/ 255 h 1465"/>
                  <a:gd name="T14" fmla="*/ 1677 w 1945"/>
                  <a:gd name="T15" fmla="*/ 390 h 1465"/>
                  <a:gd name="T16" fmla="*/ 1606 w 1945"/>
                  <a:gd name="T17" fmla="*/ 364 h 1465"/>
                  <a:gd name="T18" fmla="*/ 1316 w 1945"/>
                  <a:gd name="T19" fmla="*/ 453 h 1465"/>
                  <a:gd name="T20" fmla="*/ 1296 w 1945"/>
                  <a:gd name="T21" fmla="*/ 517 h 1465"/>
                  <a:gd name="T22" fmla="*/ 1169 w 1945"/>
                  <a:gd name="T23" fmla="*/ 545 h 1465"/>
                  <a:gd name="T24" fmla="*/ 1147 w 1945"/>
                  <a:gd name="T25" fmla="*/ 616 h 1465"/>
                  <a:gd name="T26" fmla="*/ 1139 w 1945"/>
                  <a:gd name="T27" fmla="*/ 693 h 1465"/>
                  <a:gd name="T28" fmla="*/ 1007 w 1945"/>
                  <a:gd name="T29" fmla="*/ 701 h 1465"/>
                  <a:gd name="T30" fmla="*/ 950 w 1945"/>
                  <a:gd name="T31" fmla="*/ 856 h 1465"/>
                  <a:gd name="T32" fmla="*/ 1019 w 1945"/>
                  <a:gd name="T33" fmla="*/ 907 h 1465"/>
                  <a:gd name="T34" fmla="*/ 961 w 1945"/>
                  <a:gd name="T35" fmla="*/ 965 h 1465"/>
                  <a:gd name="T36" fmla="*/ 866 w 1945"/>
                  <a:gd name="T37" fmla="*/ 933 h 1465"/>
                  <a:gd name="T38" fmla="*/ 791 w 1945"/>
                  <a:gd name="T39" fmla="*/ 1049 h 1465"/>
                  <a:gd name="T40" fmla="*/ 825 w 1945"/>
                  <a:gd name="T41" fmla="*/ 1111 h 1465"/>
                  <a:gd name="T42" fmla="*/ 1055 w 1945"/>
                  <a:gd name="T43" fmla="*/ 1240 h 1465"/>
                  <a:gd name="T44" fmla="*/ 1051 w 1945"/>
                  <a:gd name="T45" fmla="*/ 1348 h 1465"/>
                  <a:gd name="T46" fmla="*/ 1028 w 1945"/>
                  <a:gd name="T47" fmla="*/ 1354 h 1465"/>
                  <a:gd name="T48" fmla="*/ 974 w 1945"/>
                  <a:gd name="T49" fmla="*/ 1355 h 1465"/>
                  <a:gd name="T50" fmla="*/ 876 w 1945"/>
                  <a:gd name="T51" fmla="*/ 1465 h 1465"/>
                  <a:gd name="T52" fmla="*/ 756 w 1945"/>
                  <a:gd name="T53" fmla="*/ 1413 h 1465"/>
                  <a:gd name="T54" fmla="*/ 754 w 1945"/>
                  <a:gd name="T55" fmla="*/ 1347 h 1465"/>
                  <a:gd name="T56" fmla="*/ 539 w 1945"/>
                  <a:gd name="T57" fmla="*/ 1329 h 1465"/>
                  <a:gd name="T58" fmla="*/ 528 w 1945"/>
                  <a:gd name="T59" fmla="*/ 1196 h 1465"/>
                  <a:gd name="T60" fmla="*/ 470 w 1945"/>
                  <a:gd name="T61" fmla="*/ 1246 h 1465"/>
                  <a:gd name="T62" fmla="*/ 415 w 1945"/>
                  <a:gd name="T63" fmla="*/ 1214 h 1465"/>
                  <a:gd name="T64" fmla="*/ 215 w 1945"/>
                  <a:gd name="T65" fmla="*/ 1304 h 1465"/>
                  <a:gd name="T66" fmla="*/ 135 w 1945"/>
                  <a:gd name="T67" fmla="*/ 1206 h 1465"/>
                  <a:gd name="T68" fmla="*/ 0 w 1945"/>
                  <a:gd name="T69" fmla="*/ 1190 h 1465"/>
                  <a:gd name="T70" fmla="*/ 2 w 1945"/>
                  <a:gd name="T71" fmla="*/ 1275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5" h="1465">
                    <a:moveTo>
                      <a:pt x="1945" y="7"/>
                    </a:moveTo>
                    <a:lnTo>
                      <a:pt x="1805" y="35"/>
                    </a:lnTo>
                    <a:lnTo>
                      <a:pt x="1759" y="81"/>
                    </a:lnTo>
                    <a:lnTo>
                      <a:pt x="1581" y="0"/>
                    </a:lnTo>
                    <a:lnTo>
                      <a:pt x="1545" y="89"/>
                    </a:lnTo>
                    <a:lnTo>
                      <a:pt x="1585" y="184"/>
                    </a:lnTo>
                    <a:lnTo>
                      <a:pt x="1687" y="255"/>
                    </a:lnTo>
                    <a:lnTo>
                      <a:pt x="1677" y="390"/>
                    </a:lnTo>
                    <a:lnTo>
                      <a:pt x="1606" y="364"/>
                    </a:lnTo>
                    <a:lnTo>
                      <a:pt x="1316" y="453"/>
                    </a:lnTo>
                    <a:lnTo>
                      <a:pt x="1296" y="517"/>
                    </a:lnTo>
                    <a:lnTo>
                      <a:pt x="1169" y="545"/>
                    </a:lnTo>
                    <a:lnTo>
                      <a:pt x="1147" y="616"/>
                    </a:lnTo>
                    <a:lnTo>
                      <a:pt x="1139" y="693"/>
                    </a:lnTo>
                    <a:lnTo>
                      <a:pt x="1007" y="701"/>
                    </a:lnTo>
                    <a:lnTo>
                      <a:pt x="950" y="856"/>
                    </a:lnTo>
                    <a:lnTo>
                      <a:pt x="1019" y="907"/>
                    </a:lnTo>
                    <a:lnTo>
                      <a:pt x="961" y="965"/>
                    </a:lnTo>
                    <a:lnTo>
                      <a:pt x="866" y="933"/>
                    </a:lnTo>
                    <a:lnTo>
                      <a:pt x="791" y="1049"/>
                    </a:lnTo>
                    <a:lnTo>
                      <a:pt x="825" y="1111"/>
                    </a:lnTo>
                    <a:lnTo>
                      <a:pt x="1055" y="1240"/>
                    </a:lnTo>
                    <a:lnTo>
                      <a:pt x="1051" y="1348"/>
                    </a:lnTo>
                    <a:lnTo>
                      <a:pt x="1028" y="1354"/>
                    </a:lnTo>
                    <a:lnTo>
                      <a:pt x="974" y="1355"/>
                    </a:lnTo>
                    <a:lnTo>
                      <a:pt x="876" y="1465"/>
                    </a:lnTo>
                    <a:lnTo>
                      <a:pt x="756" y="1413"/>
                    </a:lnTo>
                    <a:lnTo>
                      <a:pt x="754" y="1347"/>
                    </a:lnTo>
                    <a:lnTo>
                      <a:pt x="539" y="1329"/>
                    </a:lnTo>
                    <a:lnTo>
                      <a:pt x="528" y="1196"/>
                    </a:lnTo>
                    <a:lnTo>
                      <a:pt x="470" y="1246"/>
                    </a:lnTo>
                    <a:lnTo>
                      <a:pt x="415" y="1214"/>
                    </a:lnTo>
                    <a:lnTo>
                      <a:pt x="215" y="1304"/>
                    </a:lnTo>
                    <a:lnTo>
                      <a:pt x="135" y="1206"/>
                    </a:lnTo>
                    <a:lnTo>
                      <a:pt x="0" y="1190"/>
                    </a:lnTo>
                    <a:lnTo>
                      <a:pt x="2" y="127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3" name="Freeform 403">
                <a:extLst>
                  <a:ext uri="{FF2B5EF4-FFF2-40B4-BE49-F238E27FC236}">
                    <a16:creationId xmlns:a16="http://schemas.microsoft.com/office/drawing/2014/main" id="{22D1852F-EB72-4E8A-859A-58A1E566A846}"/>
                  </a:ext>
                </a:extLst>
              </p:cNvPr>
              <p:cNvSpPr>
                <a:spLocks/>
              </p:cNvSpPr>
              <p:nvPr/>
            </p:nvSpPr>
            <p:spPr bwMode="auto">
              <a:xfrm>
                <a:off x="2620" y="346"/>
                <a:ext cx="1150" cy="816"/>
              </a:xfrm>
              <a:custGeom>
                <a:avLst/>
                <a:gdLst>
                  <a:gd name="T0" fmla="*/ 3452 w 3452"/>
                  <a:gd name="T1" fmla="*/ 0 h 2450"/>
                  <a:gd name="T2" fmla="*/ 3366 w 3452"/>
                  <a:gd name="T3" fmla="*/ 33 h 2450"/>
                  <a:gd name="T4" fmla="*/ 3358 w 3452"/>
                  <a:gd name="T5" fmla="*/ 101 h 2450"/>
                  <a:gd name="T6" fmla="*/ 3428 w 3452"/>
                  <a:gd name="T7" fmla="*/ 228 h 2450"/>
                  <a:gd name="T8" fmla="*/ 3364 w 3452"/>
                  <a:gd name="T9" fmla="*/ 194 h 2450"/>
                  <a:gd name="T10" fmla="*/ 3214 w 3452"/>
                  <a:gd name="T11" fmla="*/ 398 h 2450"/>
                  <a:gd name="T12" fmla="*/ 3210 w 3452"/>
                  <a:gd name="T13" fmla="*/ 404 h 2450"/>
                  <a:gd name="T14" fmla="*/ 2961 w 3452"/>
                  <a:gd name="T15" fmla="*/ 578 h 2450"/>
                  <a:gd name="T16" fmla="*/ 2452 w 3452"/>
                  <a:gd name="T17" fmla="*/ 704 h 2450"/>
                  <a:gd name="T18" fmla="*/ 2124 w 3452"/>
                  <a:gd name="T19" fmla="*/ 880 h 2450"/>
                  <a:gd name="T20" fmla="*/ 1992 w 3452"/>
                  <a:gd name="T21" fmla="*/ 1170 h 2450"/>
                  <a:gd name="T22" fmla="*/ 2031 w 3452"/>
                  <a:gd name="T23" fmla="*/ 1221 h 2450"/>
                  <a:gd name="T24" fmla="*/ 2235 w 3452"/>
                  <a:gd name="T25" fmla="*/ 1267 h 2450"/>
                  <a:gd name="T26" fmla="*/ 2238 w 3452"/>
                  <a:gd name="T27" fmla="*/ 1268 h 2450"/>
                  <a:gd name="T28" fmla="*/ 2203 w 3452"/>
                  <a:gd name="T29" fmla="*/ 1282 h 2450"/>
                  <a:gd name="T30" fmla="*/ 2199 w 3452"/>
                  <a:gd name="T31" fmla="*/ 1283 h 2450"/>
                  <a:gd name="T32" fmla="*/ 2042 w 3452"/>
                  <a:gd name="T33" fmla="*/ 1319 h 2450"/>
                  <a:gd name="T34" fmla="*/ 1930 w 3452"/>
                  <a:gd name="T35" fmla="*/ 1417 h 2450"/>
                  <a:gd name="T36" fmla="*/ 1708 w 3452"/>
                  <a:gd name="T37" fmla="*/ 1479 h 2450"/>
                  <a:gd name="T38" fmla="*/ 1514 w 3452"/>
                  <a:gd name="T39" fmla="*/ 1397 h 2450"/>
                  <a:gd name="T40" fmla="*/ 1227 w 3452"/>
                  <a:gd name="T41" fmla="*/ 1366 h 2450"/>
                  <a:gd name="T42" fmla="*/ 1008 w 3452"/>
                  <a:gd name="T43" fmla="*/ 1289 h 2450"/>
                  <a:gd name="T44" fmla="*/ 885 w 3452"/>
                  <a:gd name="T45" fmla="*/ 1343 h 2450"/>
                  <a:gd name="T46" fmla="*/ 739 w 3452"/>
                  <a:gd name="T47" fmla="*/ 1101 h 2450"/>
                  <a:gd name="T48" fmla="*/ 794 w 3452"/>
                  <a:gd name="T49" fmla="*/ 921 h 2450"/>
                  <a:gd name="T50" fmla="*/ 771 w 3452"/>
                  <a:gd name="T51" fmla="*/ 857 h 2450"/>
                  <a:gd name="T52" fmla="*/ 622 w 3452"/>
                  <a:gd name="T53" fmla="*/ 841 h 2450"/>
                  <a:gd name="T54" fmla="*/ 564 w 3452"/>
                  <a:gd name="T55" fmla="*/ 883 h 2450"/>
                  <a:gd name="T56" fmla="*/ 414 w 3452"/>
                  <a:gd name="T57" fmla="*/ 893 h 2450"/>
                  <a:gd name="T58" fmla="*/ 153 w 3452"/>
                  <a:gd name="T59" fmla="*/ 787 h 2450"/>
                  <a:gd name="T60" fmla="*/ 148 w 3452"/>
                  <a:gd name="T61" fmla="*/ 851 h 2450"/>
                  <a:gd name="T62" fmla="*/ 224 w 3452"/>
                  <a:gd name="T63" fmla="*/ 893 h 2450"/>
                  <a:gd name="T64" fmla="*/ 236 w 3452"/>
                  <a:gd name="T65" fmla="*/ 1006 h 2450"/>
                  <a:gd name="T66" fmla="*/ 192 w 3452"/>
                  <a:gd name="T67" fmla="*/ 1051 h 2450"/>
                  <a:gd name="T68" fmla="*/ 251 w 3452"/>
                  <a:gd name="T69" fmla="*/ 1286 h 2450"/>
                  <a:gd name="T70" fmla="*/ 446 w 3452"/>
                  <a:gd name="T71" fmla="*/ 1496 h 2450"/>
                  <a:gd name="T72" fmla="*/ 415 w 3452"/>
                  <a:gd name="T73" fmla="*/ 1728 h 2450"/>
                  <a:gd name="T74" fmla="*/ 460 w 3452"/>
                  <a:gd name="T75" fmla="*/ 1791 h 2450"/>
                  <a:gd name="T76" fmla="*/ 448 w 3452"/>
                  <a:gd name="T77" fmla="*/ 1929 h 2450"/>
                  <a:gd name="T78" fmla="*/ 397 w 3452"/>
                  <a:gd name="T79" fmla="*/ 2059 h 2450"/>
                  <a:gd name="T80" fmla="*/ 492 w 3452"/>
                  <a:gd name="T81" fmla="*/ 2275 h 2450"/>
                  <a:gd name="T82" fmla="*/ 552 w 3452"/>
                  <a:gd name="T83" fmla="*/ 2304 h 2450"/>
                  <a:gd name="T84" fmla="*/ 609 w 3452"/>
                  <a:gd name="T85" fmla="*/ 2267 h 2450"/>
                  <a:gd name="T86" fmla="*/ 587 w 3452"/>
                  <a:gd name="T87" fmla="*/ 2336 h 2450"/>
                  <a:gd name="T88" fmla="*/ 424 w 3452"/>
                  <a:gd name="T89" fmla="*/ 2353 h 2450"/>
                  <a:gd name="T90" fmla="*/ 418 w 3452"/>
                  <a:gd name="T91" fmla="*/ 2353 h 2450"/>
                  <a:gd name="T92" fmla="*/ 160 w 3452"/>
                  <a:gd name="T93" fmla="*/ 2355 h 2450"/>
                  <a:gd name="T94" fmla="*/ 167 w 3452"/>
                  <a:gd name="T95" fmla="*/ 2225 h 2450"/>
                  <a:gd name="T96" fmla="*/ 91 w 3452"/>
                  <a:gd name="T97" fmla="*/ 2242 h 2450"/>
                  <a:gd name="T98" fmla="*/ 0 w 3452"/>
                  <a:gd name="T99" fmla="*/ 2330 h 2450"/>
                  <a:gd name="T100" fmla="*/ 54 w 3452"/>
                  <a:gd name="T101" fmla="*/ 245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2" h="2450">
                    <a:moveTo>
                      <a:pt x="3452" y="0"/>
                    </a:moveTo>
                    <a:lnTo>
                      <a:pt x="3366" y="33"/>
                    </a:lnTo>
                    <a:lnTo>
                      <a:pt x="3358" y="101"/>
                    </a:lnTo>
                    <a:lnTo>
                      <a:pt x="3428" y="228"/>
                    </a:lnTo>
                    <a:lnTo>
                      <a:pt x="3364" y="194"/>
                    </a:lnTo>
                    <a:lnTo>
                      <a:pt x="3214" y="398"/>
                    </a:lnTo>
                    <a:lnTo>
                      <a:pt x="3210" y="404"/>
                    </a:lnTo>
                    <a:lnTo>
                      <a:pt x="2961" y="578"/>
                    </a:lnTo>
                    <a:lnTo>
                      <a:pt x="2452" y="704"/>
                    </a:lnTo>
                    <a:lnTo>
                      <a:pt x="2124" y="880"/>
                    </a:lnTo>
                    <a:lnTo>
                      <a:pt x="1992" y="1170"/>
                    </a:lnTo>
                    <a:lnTo>
                      <a:pt x="2031" y="1221"/>
                    </a:lnTo>
                    <a:lnTo>
                      <a:pt x="2235" y="1267"/>
                    </a:lnTo>
                    <a:lnTo>
                      <a:pt x="2238" y="1268"/>
                    </a:lnTo>
                    <a:lnTo>
                      <a:pt x="2203" y="1282"/>
                    </a:lnTo>
                    <a:lnTo>
                      <a:pt x="2199" y="1283"/>
                    </a:lnTo>
                    <a:lnTo>
                      <a:pt x="2042" y="1319"/>
                    </a:lnTo>
                    <a:lnTo>
                      <a:pt x="1930" y="1417"/>
                    </a:lnTo>
                    <a:lnTo>
                      <a:pt x="1708" y="1479"/>
                    </a:lnTo>
                    <a:lnTo>
                      <a:pt x="1514" y="1397"/>
                    </a:lnTo>
                    <a:lnTo>
                      <a:pt x="1227" y="1366"/>
                    </a:lnTo>
                    <a:lnTo>
                      <a:pt x="1008" y="1289"/>
                    </a:lnTo>
                    <a:lnTo>
                      <a:pt x="885" y="1343"/>
                    </a:lnTo>
                    <a:lnTo>
                      <a:pt x="739" y="1101"/>
                    </a:lnTo>
                    <a:lnTo>
                      <a:pt x="794" y="921"/>
                    </a:lnTo>
                    <a:lnTo>
                      <a:pt x="771" y="857"/>
                    </a:lnTo>
                    <a:lnTo>
                      <a:pt x="622" y="841"/>
                    </a:lnTo>
                    <a:lnTo>
                      <a:pt x="564" y="883"/>
                    </a:lnTo>
                    <a:lnTo>
                      <a:pt x="414" y="893"/>
                    </a:lnTo>
                    <a:lnTo>
                      <a:pt x="153" y="787"/>
                    </a:lnTo>
                    <a:lnTo>
                      <a:pt x="148" y="851"/>
                    </a:lnTo>
                    <a:lnTo>
                      <a:pt x="224" y="893"/>
                    </a:lnTo>
                    <a:lnTo>
                      <a:pt x="236" y="1006"/>
                    </a:lnTo>
                    <a:lnTo>
                      <a:pt x="192" y="1051"/>
                    </a:lnTo>
                    <a:lnTo>
                      <a:pt x="251" y="1286"/>
                    </a:lnTo>
                    <a:lnTo>
                      <a:pt x="446" y="1496"/>
                    </a:lnTo>
                    <a:lnTo>
                      <a:pt x="415" y="1728"/>
                    </a:lnTo>
                    <a:lnTo>
                      <a:pt x="460" y="1791"/>
                    </a:lnTo>
                    <a:lnTo>
                      <a:pt x="448" y="1929"/>
                    </a:lnTo>
                    <a:lnTo>
                      <a:pt x="397" y="2059"/>
                    </a:lnTo>
                    <a:lnTo>
                      <a:pt x="492" y="2275"/>
                    </a:lnTo>
                    <a:lnTo>
                      <a:pt x="552" y="2304"/>
                    </a:lnTo>
                    <a:lnTo>
                      <a:pt x="609" y="2267"/>
                    </a:lnTo>
                    <a:lnTo>
                      <a:pt x="587" y="2336"/>
                    </a:lnTo>
                    <a:lnTo>
                      <a:pt x="424" y="2353"/>
                    </a:lnTo>
                    <a:lnTo>
                      <a:pt x="418" y="2353"/>
                    </a:lnTo>
                    <a:lnTo>
                      <a:pt x="160" y="2355"/>
                    </a:lnTo>
                    <a:lnTo>
                      <a:pt x="167" y="2225"/>
                    </a:lnTo>
                    <a:lnTo>
                      <a:pt x="91" y="2242"/>
                    </a:lnTo>
                    <a:lnTo>
                      <a:pt x="0" y="2330"/>
                    </a:lnTo>
                    <a:lnTo>
                      <a:pt x="54" y="245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4" name="Freeform 404">
                <a:extLst>
                  <a:ext uri="{FF2B5EF4-FFF2-40B4-BE49-F238E27FC236}">
                    <a16:creationId xmlns:a16="http://schemas.microsoft.com/office/drawing/2014/main" id="{613130B3-00D8-4D21-A12B-FE5AF0BC45C7}"/>
                  </a:ext>
                </a:extLst>
              </p:cNvPr>
              <p:cNvSpPr>
                <a:spLocks/>
              </p:cNvSpPr>
              <p:nvPr/>
            </p:nvSpPr>
            <p:spPr bwMode="auto">
              <a:xfrm>
                <a:off x="3691" y="478"/>
                <a:ext cx="126" cy="395"/>
              </a:xfrm>
              <a:custGeom>
                <a:avLst/>
                <a:gdLst>
                  <a:gd name="T0" fmla="*/ 287 w 379"/>
                  <a:gd name="T1" fmla="*/ 1183 h 1183"/>
                  <a:gd name="T2" fmla="*/ 379 w 379"/>
                  <a:gd name="T3" fmla="*/ 1124 h 1183"/>
                  <a:gd name="T4" fmla="*/ 298 w 379"/>
                  <a:gd name="T5" fmla="*/ 931 h 1183"/>
                  <a:gd name="T6" fmla="*/ 329 w 379"/>
                  <a:gd name="T7" fmla="*/ 748 h 1183"/>
                  <a:gd name="T8" fmla="*/ 297 w 379"/>
                  <a:gd name="T9" fmla="*/ 547 h 1183"/>
                  <a:gd name="T10" fmla="*/ 367 w 379"/>
                  <a:gd name="T11" fmla="*/ 440 h 1183"/>
                  <a:gd name="T12" fmla="*/ 289 w 379"/>
                  <a:gd name="T13" fmla="*/ 246 h 1183"/>
                  <a:gd name="T14" fmla="*/ 0 w 379"/>
                  <a:gd name="T15" fmla="*/ 0 h 1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1183">
                    <a:moveTo>
                      <a:pt x="287" y="1183"/>
                    </a:moveTo>
                    <a:lnTo>
                      <a:pt x="379" y="1124"/>
                    </a:lnTo>
                    <a:lnTo>
                      <a:pt x="298" y="931"/>
                    </a:lnTo>
                    <a:lnTo>
                      <a:pt x="329" y="748"/>
                    </a:lnTo>
                    <a:lnTo>
                      <a:pt x="297" y="547"/>
                    </a:lnTo>
                    <a:lnTo>
                      <a:pt x="367" y="440"/>
                    </a:lnTo>
                    <a:lnTo>
                      <a:pt x="289" y="246"/>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975" name="Freeform 405">
                <a:extLst>
                  <a:ext uri="{FF2B5EF4-FFF2-40B4-BE49-F238E27FC236}">
                    <a16:creationId xmlns:a16="http://schemas.microsoft.com/office/drawing/2014/main" id="{C91E1059-3121-4639-A4C5-5FD7BFEE1C3E}"/>
                  </a:ext>
                </a:extLst>
              </p:cNvPr>
              <p:cNvSpPr>
                <a:spLocks/>
              </p:cNvSpPr>
              <p:nvPr/>
            </p:nvSpPr>
            <p:spPr bwMode="auto">
              <a:xfrm>
                <a:off x="2761" y="1130"/>
                <a:ext cx="153" cy="81"/>
              </a:xfrm>
              <a:custGeom>
                <a:avLst/>
                <a:gdLst>
                  <a:gd name="T0" fmla="*/ 459 w 459"/>
                  <a:gd name="T1" fmla="*/ 185 h 242"/>
                  <a:gd name="T2" fmla="*/ 334 w 459"/>
                  <a:gd name="T3" fmla="*/ 132 h 242"/>
                  <a:gd name="T4" fmla="*/ 170 w 459"/>
                  <a:gd name="T5" fmla="*/ 242 h 242"/>
                  <a:gd name="T6" fmla="*/ 109 w 459"/>
                  <a:gd name="T7" fmla="*/ 220 h 242"/>
                  <a:gd name="T8" fmla="*/ 0 w 459"/>
                  <a:gd name="T9" fmla="*/ 0 h 242"/>
                </a:gdLst>
                <a:ahLst/>
                <a:cxnLst>
                  <a:cxn ang="0">
                    <a:pos x="T0" y="T1"/>
                  </a:cxn>
                  <a:cxn ang="0">
                    <a:pos x="T2" y="T3"/>
                  </a:cxn>
                  <a:cxn ang="0">
                    <a:pos x="T4" y="T5"/>
                  </a:cxn>
                  <a:cxn ang="0">
                    <a:pos x="T6" y="T7"/>
                  </a:cxn>
                  <a:cxn ang="0">
                    <a:pos x="T8" y="T9"/>
                  </a:cxn>
                </a:cxnLst>
                <a:rect l="0" t="0" r="r" b="b"/>
                <a:pathLst>
                  <a:path w="459" h="242">
                    <a:moveTo>
                      <a:pt x="459" y="185"/>
                    </a:moveTo>
                    <a:lnTo>
                      <a:pt x="334" y="132"/>
                    </a:lnTo>
                    <a:lnTo>
                      <a:pt x="170" y="242"/>
                    </a:lnTo>
                    <a:lnTo>
                      <a:pt x="109" y="220"/>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sp>
          <p:nvSpPr>
            <p:cNvPr id="743" name="Freeform 407">
              <a:extLst>
                <a:ext uri="{FF2B5EF4-FFF2-40B4-BE49-F238E27FC236}">
                  <a16:creationId xmlns:a16="http://schemas.microsoft.com/office/drawing/2014/main" id="{2225F361-C2F8-4EF7-B2F7-7191F35F2DBC}"/>
                </a:ext>
              </a:extLst>
            </p:cNvPr>
            <p:cNvSpPr>
              <a:spLocks/>
            </p:cNvSpPr>
            <p:nvPr/>
          </p:nvSpPr>
          <p:spPr bwMode="auto">
            <a:xfrm>
              <a:off x="2448" y="1192"/>
              <a:ext cx="468" cy="477"/>
            </a:xfrm>
            <a:custGeom>
              <a:avLst/>
              <a:gdLst>
                <a:gd name="T0" fmla="*/ 1398 w 1404"/>
                <a:gd name="T1" fmla="*/ 0 h 1432"/>
                <a:gd name="T2" fmla="*/ 1396 w 1404"/>
                <a:gd name="T3" fmla="*/ 278 h 1432"/>
                <a:gd name="T4" fmla="*/ 1361 w 1404"/>
                <a:gd name="T5" fmla="*/ 332 h 1432"/>
                <a:gd name="T6" fmla="*/ 1404 w 1404"/>
                <a:gd name="T7" fmla="*/ 730 h 1432"/>
                <a:gd name="T8" fmla="*/ 1278 w 1404"/>
                <a:gd name="T9" fmla="*/ 782 h 1432"/>
                <a:gd name="T10" fmla="*/ 1196 w 1404"/>
                <a:gd name="T11" fmla="*/ 980 h 1432"/>
                <a:gd name="T12" fmla="*/ 1185 w 1404"/>
                <a:gd name="T13" fmla="*/ 1029 h 1432"/>
                <a:gd name="T14" fmla="*/ 1029 w 1404"/>
                <a:gd name="T15" fmla="*/ 947 h 1432"/>
                <a:gd name="T16" fmla="*/ 822 w 1404"/>
                <a:gd name="T17" fmla="*/ 1037 h 1432"/>
                <a:gd name="T18" fmla="*/ 785 w 1404"/>
                <a:gd name="T19" fmla="*/ 1102 h 1432"/>
                <a:gd name="T20" fmla="*/ 483 w 1404"/>
                <a:gd name="T21" fmla="*/ 1112 h 1432"/>
                <a:gd name="T22" fmla="*/ 363 w 1404"/>
                <a:gd name="T23" fmla="*/ 1190 h 1432"/>
                <a:gd name="T24" fmla="*/ 354 w 1404"/>
                <a:gd name="T25" fmla="*/ 1327 h 1432"/>
                <a:gd name="T26" fmla="*/ 0 w 1404"/>
                <a:gd name="T27" fmla="*/ 143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4" h="1432">
                  <a:moveTo>
                    <a:pt x="1398" y="0"/>
                  </a:moveTo>
                  <a:lnTo>
                    <a:pt x="1396" y="278"/>
                  </a:lnTo>
                  <a:lnTo>
                    <a:pt x="1361" y="332"/>
                  </a:lnTo>
                  <a:lnTo>
                    <a:pt x="1404" y="730"/>
                  </a:lnTo>
                  <a:lnTo>
                    <a:pt x="1278" y="782"/>
                  </a:lnTo>
                  <a:lnTo>
                    <a:pt x="1196" y="980"/>
                  </a:lnTo>
                  <a:lnTo>
                    <a:pt x="1185" y="1029"/>
                  </a:lnTo>
                  <a:lnTo>
                    <a:pt x="1029" y="947"/>
                  </a:lnTo>
                  <a:lnTo>
                    <a:pt x="822" y="1037"/>
                  </a:lnTo>
                  <a:lnTo>
                    <a:pt x="785" y="1102"/>
                  </a:lnTo>
                  <a:lnTo>
                    <a:pt x="483" y="1112"/>
                  </a:lnTo>
                  <a:lnTo>
                    <a:pt x="363" y="1190"/>
                  </a:lnTo>
                  <a:lnTo>
                    <a:pt x="354" y="1327"/>
                  </a:lnTo>
                  <a:lnTo>
                    <a:pt x="0" y="143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4" name="Freeform 408">
              <a:extLst>
                <a:ext uri="{FF2B5EF4-FFF2-40B4-BE49-F238E27FC236}">
                  <a16:creationId xmlns:a16="http://schemas.microsoft.com/office/drawing/2014/main" id="{F0D9A005-251B-4231-B5AF-3D85B6FDD87F}"/>
                </a:ext>
              </a:extLst>
            </p:cNvPr>
            <p:cNvSpPr>
              <a:spLocks/>
            </p:cNvSpPr>
            <p:nvPr/>
          </p:nvSpPr>
          <p:spPr bwMode="auto">
            <a:xfrm>
              <a:off x="2914" y="1181"/>
              <a:ext cx="583" cy="177"/>
            </a:xfrm>
            <a:custGeom>
              <a:avLst/>
              <a:gdLst>
                <a:gd name="T0" fmla="*/ 1750 w 1750"/>
                <a:gd name="T1" fmla="*/ 532 h 532"/>
                <a:gd name="T2" fmla="*/ 1676 w 1750"/>
                <a:gd name="T3" fmla="*/ 514 h 532"/>
                <a:gd name="T4" fmla="*/ 1604 w 1750"/>
                <a:gd name="T5" fmla="*/ 434 h 532"/>
                <a:gd name="T6" fmla="*/ 1538 w 1750"/>
                <a:gd name="T7" fmla="*/ 457 h 532"/>
                <a:gd name="T8" fmla="*/ 1371 w 1750"/>
                <a:gd name="T9" fmla="*/ 343 h 532"/>
                <a:gd name="T10" fmla="*/ 1335 w 1750"/>
                <a:gd name="T11" fmla="*/ 151 h 532"/>
                <a:gd name="T12" fmla="*/ 1271 w 1750"/>
                <a:gd name="T13" fmla="*/ 116 h 532"/>
                <a:gd name="T14" fmla="*/ 1018 w 1750"/>
                <a:gd name="T15" fmla="*/ 249 h 532"/>
                <a:gd name="T16" fmla="*/ 949 w 1750"/>
                <a:gd name="T17" fmla="*/ 248 h 532"/>
                <a:gd name="T18" fmla="*/ 949 w 1750"/>
                <a:gd name="T19" fmla="*/ 247 h 532"/>
                <a:gd name="T20" fmla="*/ 949 w 1750"/>
                <a:gd name="T21" fmla="*/ 179 h 532"/>
                <a:gd name="T22" fmla="*/ 875 w 1750"/>
                <a:gd name="T23" fmla="*/ 144 h 532"/>
                <a:gd name="T24" fmla="*/ 830 w 1750"/>
                <a:gd name="T25" fmla="*/ 6 h 532"/>
                <a:gd name="T26" fmla="*/ 767 w 1750"/>
                <a:gd name="T27" fmla="*/ 0 h 532"/>
                <a:gd name="T28" fmla="*/ 752 w 1750"/>
                <a:gd name="T29" fmla="*/ 63 h 532"/>
                <a:gd name="T30" fmla="*/ 542 w 1750"/>
                <a:gd name="T31" fmla="*/ 63 h 532"/>
                <a:gd name="T32" fmla="*/ 387 w 1750"/>
                <a:gd name="T33" fmla="*/ 138 h 532"/>
                <a:gd name="T34" fmla="*/ 330 w 1750"/>
                <a:gd name="T35" fmla="*/ 99 h 532"/>
                <a:gd name="T36" fmla="*/ 275 w 1750"/>
                <a:gd name="T37" fmla="*/ 136 h 532"/>
                <a:gd name="T38" fmla="*/ 199 w 1750"/>
                <a:gd name="T39" fmla="*/ 51 h 532"/>
                <a:gd name="T40" fmla="*/ 198 w 1750"/>
                <a:gd name="T41" fmla="*/ 51 h 532"/>
                <a:gd name="T42" fmla="*/ 0 w 1750"/>
                <a:gd name="T43" fmla="*/ 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0" h="532">
                  <a:moveTo>
                    <a:pt x="1750" y="532"/>
                  </a:moveTo>
                  <a:lnTo>
                    <a:pt x="1676" y="514"/>
                  </a:lnTo>
                  <a:lnTo>
                    <a:pt x="1604" y="434"/>
                  </a:lnTo>
                  <a:lnTo>
                    <a:pt x="1538" y="457"/>
                  </a:lnTo>
                  <a:lnTo>
                    <a:pt x="1371" y="343"/>
                  </a:lnTo>
                  <a:lnTo>
                    <a:pt x="1335" y="151"/>
                  </a:lnTo>
                  <a:lnTo>
                    <a:pt x="1271" y="116"/>
                  </a:lnTo>
                  <a:lnTo>
                    <a:pt x="1018" y="249"/>
                  </a:lnTo>
                  <a:lnTo>
                    <a:pt x="949" y="248"/>
                  </a:lnTo>
                  <a:lnTo>
                    <a:pt x="949" y="247"/>
                  </a:lnTo>
                  <a:lnTo>
                    <a:pt x="949" y="179"/>
                  </a:lnTo>
                  <a:lnTo>
                    <a:pt x="875" y="144"/>
                  </a:lnTo>
                  <a:lnTo>
                    <a:pt x="830" y="6"/>
                  </a:lnTo>
                  <a:lnTo>
                    <a:pt x="767" y="0"/>
                  </a:lnTo>
                  <a:lnTo>
                    <a:pt x="752" y="63"/>
                  </a:lnTo>
                  <a:lnTo>
                    <a:pt x="542" y="63"/>
                  </a:lnTo>
                  <a:lnTo>
                    <a:pt x="387" y="138"/>
                  </a:lnTo>
                  <a:lnTo>
                    <a:pt x="330" y="99"/>
                  </a:lnTo>
                  <a:lnTo>
                    <a:pt x="275" y="136"/>
                  </a:lnTo>
                  <a:lnTo>
                    <a:pt x="199" y="51"/>
                  </a:lnTo>
                  <a:lnTo>
                    <a:pt x="198" y="51"/>
                  </a:lnTo>
                  <a:lnTo>
                    <a:pt x="0" y="3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5" name="Freeform 409">
              <a:extLst>
                <a:ext uri="{FF2B5EF4-FFF2-40B4-BE49-F238E27FC236}">
                  <a16:creationId xmlns:a16="http://schemas.microsoft.com/office/drawing/2014/main" id="{2070FDE8-0875-49CF-9F5C-ED48B5896F7E}"/>
                </a:ext>
              </a:extLst>
            </p:cNvPr>
            <p:cNvSpPr>
              <a:spLocks/>
            </p:cNvSpPr>
            <p:nvPr/>
          </p:nvSpPr>
          <p:spPr bwMode="auto">
            <a:xfrm>
              <a:off x="3489" y="1009"/>
              <a:ext cx="234" cy="349"/>
            </a:xfrm>
            <a:custGeom>
              <a:avLst/>
              <a:gdLst>
                <a:gd name="T0" fmla="*/ 26 w 703"/>
                <a:gd name="T1" fmla="*/ 1047 h 1047"/>
                <a:gd name="T2" fmla="*/ 24 w 703"/>
                <a:gd name="T3" fmla="*/ 1046 h 1047"/>
                <a:gd name="T4" fmla="*/ 0 w 703"/>
                <a:gd name="T5" fmla="*/ 874 h 1047"/>
                <a:gd name="T6" fmla="*/ 173 w 703"/>
                <a:gd name="T7" fmla="*/ 756 h 1047"/>
                <a:gd name="T8" fmla="*/ 161 w 703"/>
                <a:gd name="T9" fmla="*/ 651 h 1047"/>
                <a:gd name="T10" fmla="*/ 165 w 703"/>
                <a:gd name="T11" fmla="*/ 547 h 1047"/>
                <a:gd name="T12" fmla="*/ 56 w 703"/>
                <a:gd name="T13" fmla="*/ 447 h 1047"/>
                <a:gd name="T14" fmla="*/ 53 w 703"/>
                <a:gd name="T15" fmla="*/ 373 h 1047"/>
                <a:gd name="T16" fmla="*/ 108 w 703"/>
                <a:gd name="T17" fmla="*/ 313 h 1047"/>
                <a:gd name="T18" fmla="*/ 245 w 703"/>
                <a:gd name="T19" fmla="*/ 289 h 1047"/>
                <a:gd name="T20" fmla="*/ 367 w 703"/>
                <a:gd name="T21" fmla="*/ 215 h 1047"/>
                <a:gd name="T22" fmla="*/ 433 w 703"/>
                <a:gd name="T23" fmla="*/ 252 h 1047"/>
                <a:gd name="T24" fmla="*/ 571 w 703"/>
                <a:gd name="T25" fmla="*/ 221 h 1047"/>
                <a:gd name="T26" fmla="*/ 565 w 703"/>
                <a:gd name="T27" fmla="*/ 158 h 1047"/>
                <a:gd name="T28" fmla="*/ 703 w 703"/>
                <a:gd name="T2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3" h="1047">
                  <a:moveTo>
                    <a:pt x="26" y="1047"/>
                  </a:moveTo>
                  <a:lnTo>
                    <a:pt x="24" y="1046"/>
                  </a:lnTo>
                  <a:lnTo>
                    <a:pt x="0" y="874"/>
                  </a:lnTo>
                  <a:lnTo>
                    <a:pt x="173" y="756"/>
                  </a:lnTo>
                  <a:lnTo>
                    <a:pt x="161" y="651"/>
                  </a:lnTo>
                  <a:lnTo>
                    <a:pt x="165" y="547"/>
                  </a:lnTo>
                  <a:lnTo>
                    <a:pt x="56" y="447"/>
                  </a:lnTo>
                  <a:lnTo>
                    <a:pt x="53" y="373"/>
                  </a:lnTo>
                  <a:lnTo>
                    <a:pt x="108" y="313"/>
                  </a:lnTo>
                  <a:lnTo>
                    <a:pt x="245" y="289"/>
                  </a:lnTo>
                  <a:lnTo>
                    <a:pt x="367" y="215"/>
                  </a:lnTo>
                  <a:lnTo>
                    <a:pt x="433" y="252"/>
                  </a:lnTo>
                  <a:lnTo>
                    <a:pt x="571" y="221"/>
                  </a:lnTo>
                  <a:lnTo>
                    <a:pt x="565" y="158"/>
                  </a:lnTo>
                  <a:lnTo>
                    <a:pt x="703"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6" name="Freeform 410">
              <a:extLst>
                <a:ext uri="{FF2B5EF4-FFF2-40B4-BE49-F238E27FC236}">
                  <a16:creationId xmlns:a16="http://schemas.microsoft.com/office/drawing/2014/main" id="{6D9BEF6E-1726-4BF0-9105-2EA69769ED12}"/>
                </a:ext>
              </a:extLst>
            </p:cNvPr>
            <p:cNvSpPr>
              <a:spLocks/>
            </p:cNvSpPr>
            <p:nvPr/>
          </p:nvSpPr>
          <p:spPr bwMode="auto">
            <a:xfrm>
              <a:off x="3710" y="873"/>
              <a:ext cx="77" cy="136"/>
            </a:xfrm>
            <a:custGeom>
              <a:avLst/>
              <a:gdLst>
                <a:gd name="T0" fmla="*/ 40 w 231"/>
                <a:gd name="T1" fmla="*/ 410 h 410"/>
                <a:gd name="T2" fmla="*/ 0 w 231"/>
                <a:gd name="T3" fmla="*/ 275 h 410"/>
                <a:gd name="T4" fmla="*/ 52 w 231"/>
                <a:gd name="T5" fmla="*/ 217 h 410"/>
                <a:gd name="T6" fmla="*/ 140 w 231"/>
                <a:gd name="T7" fmla="*/ 218 h 410"/>
                <a:gd name="T8" fmla="*/ 231 w 231"/>
                <a:gd name="T9" fmla="*/ 0 h 410"/>
              </a:gdLst>
              <a:ahLst/>
              <a:cxnLst>
                <a:cxn ang="0">
                  <a:pos x="T0" y="T1"/>
                </a:cxn>
                <a:cxn ang="0">
                  <a:pos x="T2" y="T3"/>
                </a:cxn>
                <a:cxn ang="0">
                  <a:pos x="T4" y="T5"/>
                </a:cxn>
                <a:cxn ang="0">
                  <a:pos x="T6" y="T7"/>
                </a:cxn>
                <a:cxn ang="0">
                  <a:pos x="T8" y="T9"/>
                </a:cxn>
              </a:cxnLst>
              <a:rect l="0" t="0" r="r" b="b"/>
              <a:pathLst>
                <a:path w="231" h="410">
                  <a:moveTo>
                    <a:pt x="40" y="410"/>
                  </a:moveTo>
                  <a:lnTo>
                    <a:pt x="0" y="275"/>
                  </a:lnTo>
                  <a:lnTo>
                    <a:pt x="52" y="217"/>
                  </a:lnTo>
                  <a:lnTo>
                    <a:pt x="140" y="218"/>
                  </a:lnTo>
                  <a:lnTo>
                    <a:pt x="231"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7" name="Freeform 411">
              <a:extLst>
                <a:ext uri="{FF2B5EF4-FFF2-40B4-BE49-F238E27FC236}">
                  <a16:creationId xmlns:a16="http://schemas.microsoft.com/office/drawing/2014/main" id="{F3050E4C-A658-468E-873E-CDDF2BF8126C}"/>
                </a:ext>
              </a:extLst>
            </p:cNvPr>
            <p:cNvSpPr>
              <a:spLocks/>
            </p:cNvSpPr>
            <p:nvPr/>
          </p:nvSpPr>
          <p:spPr bwMode="auto">
            <a:xfrm>
              <a:off x="3723" y="1009"/>
              <a:ext cx="151" cy="311"/>
            </a:xfrm>
            <a:custGeom>
              <a:avLst/>
              <a:gdLst>
                <a:gd name="T0" fmla="*/ 454 w 454"/>
                <a:gd name="T1" fmla="*/ 931 h 931"/>
                <a:gd name="T2" fmla="*/ 453 w 454"/>
                <a:gd name="T3" fmla="*/ 931 h 931"/>
                <a:gd name="T4" fmla="*/ 388 w 454"/>
                <a:gd name="T5" fmla="*/ 687 h 931"/>
                <a:gd name="T6" fmla="*/ 317 w 454"/>
                <a:gd name="T7" fmla="*/ 703 h 931"/>
                <a:gd name="T8" fmla="*/ 265 w 454"/>
                <a:gd name="T9" fmla="*/ 653 h 931"/>
                <a:gd name="T10" fmla="*/ 237 w 454"/>
                <a:gd name="T11" fmla="*/ 524 h 931"/>
                <a:gd name="T12" fmla="*/ 95 w 454"/>
                <a:gd name="T13" fmla="*/ 400 h 931"/>
                <a:gd name="T14" fmla="*/ 84 w 454"/>
                <a:gd name="T15" fmla="*/ 151 h 931"/>
                <a:gd name="T16" fmla="*/ 0 w 454"/>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931">
                  <a:moveTo>
                    <a:pt x="454" y="931"/>
                  </a:moveTo>
                  <a:lnTo>
                    <a:pt x="453" y="931"/>
                  </a:lnTo>
                  <a:lnTo>
                    <a:pt x="388" y="687"/>
                  </a:lnTo>
                  <a:lnTo>
                    <a:pt x="317" y="703"/>
                  </a:lnTo>
                  <a:lnTo>
                    <a:pt x="265" y="653"/>
                  </a:lnTo>
                  <a:lnTo>
                    <a:pt x="237" y="524"/>
                  </a:lnTo>
                  <a:lnTo>
                    <a:pt x="95" y="400"/>
                  </a:lnTo>
                  <a:lnTo>
                    <a:pt x="84" y="151"/>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8" name="Freeform 412">
              <a:extLst>
                <a:ext uri="{FF2B5EF4-FFF2-40B4-BE49-F238E27FC236}">
                  <a16:creationId xmlns:a16="http://schemas.microsoft.com/office/drawing/2014/main" id="{F2D2BC63-EFBE-4677-BB5F-102E60B84F25}"/>
                </a:ext>
              </a:extLst>
            </p:cNvPr>
            <p:cNvSpPr>
              <a:spLocks/>
            </p:cNvSpPr>
            <p:nvPr/>
          </p:nvSpPr>
          <p:spPr bwMode="auto">
            <a:xfrm>
              <a:off x="3354" y="768"/>
              <a:ext cx="11" cy="5"/>
            </a:xfrm>
            <a:custGeom>
              <a:avLst/>
              <a:gdLst>
                <a:gd name="T0" fmla="*/ 32 w 32"/>
                <a:gd name="T1" fmla="*/ 0 h 15"/>
                <a:gd name="T2" fmla="*/ 0 w 32"/>
                <a:gd name="T3" fmla="*/ 13 h 15"/>
                <a:gd name="T4" fmla="*/ 0 w 32"/>
                <a:gd name="T5" fmla="*/ 15 h 15"/>
              </a:gdLst>
              <a:ahLst/>
              <a:cxnLst>
                <a:cxn ang="0">
                  <a:pos x="T0" y="T1"/>
                </a:cxn>
                <a:cxn ang="0">
                  <a:pos x="T2" y="T3"/>
                </a:cxn>
                <a:cxn ang="0">
                  <a:pos x="T4" y="T5"/>
                </a:cxn>
              </a:cxnLst>
              <a:rect l="0" t="0" r="r" b="b"/>
              <a:pathLst>
                <a:path w="32" h="15">
                  <a:moveTo>
                    <a:pt x="32" y="0"/>
                  </a:moveTo>
                  <a:lnTo>
                    <a:pt x="0" y="13"/>
                  </a:lnTo>
                  <a:lnTo>
                    <a:pt x="0" y="1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49" name="Freeform 413">
              <a:extLst>
                <a:ext uri="{FF2B5EF4-FFF2-40B4-BE49-F238E27FC236}">
                  <a16:creationId xmlns:a16="http://schemas.microsoft.com/office/drawing/2014/main" id="{DA0989EC-C2E1-4AB6-849A-7A152EEBEF07}"/>
                </a:ext>
              </a:extLst>
            </p:cNvPr>
            <p:cNvSpPr>
              <a:spLocks/>
            </p:cNvSpPr>
            <p:nvPr/>
          </p:nvSpPr>
          <p:spPr bwMode="auto">
            <a:xfrm>
              <a:off x="3247" y="1358"/>
              <a:ext cx="266" cy="480"/>
            </a:xfrm>
            <a:custGeom>
              <a:avLst/>
              <a:gdLst>
                <a:gd name="T0" fmla="*/ 1 w 797"/>
                <a:gd name="T1" fmla="*/ 1438 h 1438"/>
                <a:gd name="T2" fmla="*/ 0 w 797"/>
                <a:gd name="T3" fmla="*/ 1437 h 1438"/>
                <a:gd name="T4" fmla="*/ 132 w 797"/>
                <a:gd name="T5" fmla="*/ 1085 h 1438"/>
                <a:gd name="T6" fmla="*/ 171 w 797"/>
                <a:gd name="T7" fmla="*/ 872 h 1438"/>
                <a:gd name="T8" fmla="*/ 189 w 797"/>
                <a:gd name="T9" fmla="*/ 817 h 1438"/>
                <a:gd name="T10" fmla="*/ 329 w 797"/>
                <a:gd name="T11" fmla="*/ 876 h 1438"/>
                <a:gd name="T12" fmla="*/ 317 w 797"/>
                <a:gd name="T13" fmla="*/ 800 h 1438"/>
                <a:gd name="T14" fmla="*/ 382 w 797"/>
                <a:gd name="T15" fmla="*/ 807 h 1438"/>
                <a:gd name="T16" fmla="*/ 559 w 797"/>
                <a:gd name="T17" fmla="*/ 705 h 1438"/>
                <a:gd name="T18" fmla="*/ 559 w 797"/>
                <a:gd name="T19" fmla="*/ 703 h 1438"/>
                <a:gd name="T20" fmla="*/ 573 w 797"/>
                <a:gd name="T21" fmla="*/ 623 h 1438"/>
                <a:gd name="T22" fmla="*/ 646 w 797"/>
                <a:gd name="T23" fmla="*/ 599 h 1438"/>
                <a:gd name="T24" fmla="*/ 790 w 797"/>
                <a:gd name="T25" fmla="*/ 356 h 1438"/>
                <a:gd name="T26" fmla="*/ 782 w 797"/>
                <a:gd name="T27" fmla="*/ 228 h 1438"/>
                <a:gd name="T28" fmla="*/ 742 w 797"/>
                <a:gd name="T29" fmla="*/ 176 h 1438"/>
                <a:gd name="T30" fmla="*/ 788 w 797"/>
                <a:gd name="T31" fmla="*/ 129 h 1438"/>
                <a:gd name="T32" fmla="*/ 788 w 797"/>
                <a:gd name="T33" fmla="*/ 128 h 1438"/>
                <a:gd name="T34" fmla="*/ 797 w 797"/>
                <a:gd name="T35" fmla="*/ 87 h 1438"/>
                <a:gd name="T36" fmla="*/ 750 w 797"/>
                <a:gd name="T3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7" h="1438">
                  <a:moveTo>
                    <a:pt x="1" y="1438"/>
                  </a:moveTo>
                  <a:lnTo>
                    <a:pt x="0" y="1437"/>
                  </a:lnTo>
                  <a:lnTo>
                    <a:pt x="132" y="1085"/>
                  </a:lnTo>
                  <a:lnTo>
                    <a:pt x="171" y="872"/>
                  </a:lnTo>
                  <a:lnTo>
                    <a:pt x="189" y="817"/>
                  </a:lnTo>
                  <a:lnTo>
                    <a:pt x="329" y="876"/>
                  </a:lnTo>
                  <a:lnTo>
                    <a:pt x="317" y="800"/>
                  </a:lnTo>
                  <a:lnTo>
                    <a:pt x="382" y="807"/>
                  </a:lnTo>
                  <a:lnTo>
                    <a:pt x="559" y="705"/>
                  </a:lnTo>
                  <a:lnTo>
                    <a:pt x="559" y="703"/>
                  </a:lnTo>
                  <a:lnTo>
                    <a:pt x="573" y="623"/>
                  </a:lnTo>
                  <a:lnTo>
                    <a:pt x="646" y="599"/>
                  </a:lnTo>
                  <a:lnTo>
                    <a:pt x="790" y="356"/>
                  </a:lnTo>
                  <a:lnTo>
                    <a:pt x="782" y="228"/>
                  </a:lnTo>
                  <a:lnTo>
                    <a:pt x="742" y="176"/>
                  </a:lnTo>
                  <a:lnTo>
                    <a:pt x="788" y="129"/>
                  </a:lnTo>
                  <a:lnTo>
                    <a:pt x="788" y="128"/>
                  </a:lnTo>
                  <a:lnTo>
                    <a:pt x="797" y="87"/>
                  </a:lnTo>
                  <a:lnTo>
                    <a:pt x="75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0" name="Line 414">
              <a:extLst>
                <a:ext uri="{FF2B5EF4-FFF2-40B4-BE49-F238E27FC236}">
                  <a16:creationId xmlns:a16="http://schemas.microsoft.com/office/drawing/2014/main" id="{E772C517-D131-4C60-B01E-52E1790F6673}"/>
                </a:ext>
              </a:extLst>
            </p:cNvPr>
            <p:cNvSpPr>
              <a:spLocks noChangeShapeType="1"/>
            </p:cNvSpPr>
            <p:nvPr/>
          </p:nvSpPr>
          <p:spPr bwMode="auto">
            <a:xfrm flipV="1">
              <a:off x="3870" y="1320"/>
              <a:ext cx="4" cy="11"/>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1" name="Freeform 415">
              <a:extLst>
                <a:ext uri="{FF2B5EF4-FFF2-40B4-BE49-F238E27FC236}">
                  <a16:creationId xmlns:a16="http://schemas.microsoft.com/office/drawing/2014/main" id="{AC167819-0FEA-47DD-A15F-0B986A29EEB2}"/>
                </a:ext>
              </a:extLst>
            </p:cNvPr>
            <p:cNvSpPr>
              <a:spLocks/>
            </p:cNvSpPr>
            <p:nvPr/>
          </p:nvSpPr>
          <p:spPr bwMode="auto">
            <a:xfrm>
              <a:off x="1745" y="985"/>
              <a:ext cx="894" cy="480"/>
            </a:xfrm>
            <a:custGeom>
              <a:avLst/>
              <a:gdLst>
                <a:gd name="T0" fmla="*/ 2684 w 2684"/>
                <a:gd name="T1" fmla="*/ 540 h 1439"/>
                <a:gd name="T2" fmla="*/ 2628 w 2684"/>
                <a:gd name="T3" fmla="*/ 495 h 1439"/>
                <a:gd name="T4" fmla="*/ 2528 w 2684"/>
                <a:gd name="T5" fmla="*/ 394 h 1439"/>
                <a:gd name="T6" fmla="*/ 2524 w 2684"/>
                <a:gd name="T7" fmla="*/ 433 h 1439"/>
                <a:gd name="T8" fmla="*/ 2431 w 2684"/>
                <a:gd name="T9" fmla="*/ 446 h 1439"/>
                <a:gd name="T10" fmla="*/ 2336 w 2684"/>
                <a:gd name="T11" fmla="*/ 407 h 1439"/>
                <a:gd name="T12" fmla="*/ 2231 w 2684"/>
                <a:gd name="T13" fmla="*/ 354 h 1439"/>
                <a:gd name="T14" fmla="*/ 1964 w 2684"/>
                <a:gd name="T15" fmla="*/ 475 h 1439"/>
                <a:gd name="T16" fmla="*/ 1868 w 2684"/>
                <a:gd name="T17" fmla="*/ 343 h 1439"/>
                <a:gd name="T18" fmla="*/ 1697 w 2684"/>
                <a:gd name="T19" fmla="*/ 149 h 1439"/>
                <a:gd name="T20" fmla="*/ 1642 w 2684"/>
                <a:gd name="T21" fmla="*/ 91 h 1439"/>
                <a:gd name="T22" fmla="*/ 1634 w 2684"/>
                <a:gd name="T23" fmla="*/ 8 h 1439"/>
                <a:gd name="T24" fmla="*/ 1513 w 2684"/>
                <a:gd name="T25" fmla="*/ 0 h 1439"/>
                <a:gd name="T26" fmla="*/ 1276 w 2684"/>
                <a:gd name="T27" fmla="*/ 28 h 1439"/>
                <a:gd name="T28" fmla="*/ 1166 w 2684"/>
                <a:gd name="T29" fmla="*/ 254 h 1439"/>
                <a:gd name="T30" fmla="*/ 1090 w 2684"/>
                <a:gd name="T31" fmla="*/ 264 h 1439"/>
                <a:gd name="T32" fmla="*/ 913 w 2684"/>
                <a:gd name="T33" fmla="*/ 211 h 1439"/>
                <a:gd name="T34" fmla="*/ 848 w 2684"/>
                <a:gd name="T35" fmla="*/ 227 h 1439"/>
                <a:gd name="T36" fmla="*/ 808 w 2684"/>
                <a:gd name="T37" fmla="*/ 152 h 1439"/>
                <a:gd name="T38" fmla="*/ 443 w 2684"/>
                <a:gd name="T39" fmla="*/ 190 h 1439"/>
                <a:gd name="T40" fmla="*/ 268 w 2684"/>
                <a:gd name="T41" fmla="*/ 347 h 1439"/>
                <a:gd name="T42" fmla="*/ 32 w 2684"/>
                <a:gd name="T43" fmla="*/ 383 h 1439"/>
                <a:gd name="T44" fmla="*/ 40 w 2684"/>
                <a:gd name="T45" fmla="*/ 642 h 1439"/>
                <a:gd name="T46" fmla="*/ 165 w 2684"/>
                <a:gd name="T47" fmla="*/ 643 h 1439"/>
                <a:gd name="T48" fmla="*/ 360 w 2684"/>
                <a:gd name="T49" fmla="*/ 600 h 1439"/>
                <a:gd name="T50" fmla="*/ 485 w 2684"/>
                <a:gd name="T51" fmla="*/ 645 h 1439"/>
                <a:gd name="T52" fmla="*/ 542 w 2684"/>
                <a:gd name="T53" fmla="*/ 740 h 1439"/>
                <a:gd name="T54" fmla="*/ 615 w 2684"/>
                <a:gd name="T55" fmla="*/ 816 h 1439"/>
                <a:gd name="T56" fmla="*/ 447 w 2684"/>
                <a:gd name="T57" fmla="*/ 726 h 1439"/>
                <a:gd name="T58" fmla="*/ 228 w 2684"/>
                <a:gd name="T59" fmla="*/ 724 h 1439"/>
                <a:gd name="T60" fmla="*/ 153 w 2684"/>
                <a:gd name="T61" fmla="*/ 752 h 1439"/>
                <a:gd name="T62" fmla="*/ 250 w 2684"/>
                <a:gd name="T63" fmla="*/ 810 h 1439"/>
                <a:gd name="T64" fmla="*/ 438 w 2684"/>
                <a:gd name="T65" fmla="*/ 887 h 1439"/>
                <a:gd name="T66" fmla="*/ 422 w 2684"/>
                <a:gd name="T67" fmla="*/ 1018 h 1439"/>
                <a:gd name="T68" fmla="*/ 76 w 2684"/>
                <a:gd name="T69" fmla="*/ 1017 h 1439"/>
                <a:gd name="T70" fmla="*/ 260 w 2684"/>
                <a:gd name="T71" fmla="*/ 1155 h 1439"/>
                <a:gd name="T72" fmla="*/ 321 w 2684"/>
                <a:gd name="T73" fmla="*/ 1424 h 1439"/>
                <a:gd name="T74" fmla="*/ 573 w 2684"/>
                <a:gd name="T75" fmla="*/ 1344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4" h="1439">
                  <a:moveTo>
                    <a:pt x="2682" y="538"/>
                  </a:moveTo>
                  <a:lnTo>
                    <a:pt x="2684" y="540"/>
                  </a:lnTo>
                  <a:lnTo>
                    <a:pt x="2630" y="498"/>
                  </a:lnTo>
                  <a:lnTo>
                    <a:pt x="2628" y="495"/>
                  </a:lnTo>
                  <a:lnTo>
                    <a:pt x="2590" y="394"/>
                  </a:lnTo>
                  <a:lnTo>
                    <a:pt x="2528" y="394"/>
                  </a:lnTo>
                  <a:lnTo>
                    <a:pt x="2525" y="394"/>
                  </a:lnTo>
                  <a:lnTo>
                    <a:pt x="2524" y="433"/>
                  </a:lnTo>
                  <a:lnTo>
                    <a:pt x="2524" y="438"/>
                  </a:lnTo>
                  <a:lnTo>
                    <a:pt x="2431" y="446"/>
                  </a:lnTo>
                  <a:lnTo>
                    <a:pt x="2408" y="375"/>
                  </a:lnTo>
                  <a:lnTo>
                    <a:pt x="2336" y="407"/>
                  </a:lnTo>
                  <a:lnTo>
                    <a:pt x="2312" y="347"/>
                  </a:lnTo>
                  <a:lnTo>
                    <a:pt x="2231" y="354"/>
                  </a:lnTo>
                  <a:lnTo>
                    <a:pt x="1985" y="558"/>
                  </a:lnTo>
                  <a:lnTo>
                    <a:pt x="1964" y="475"/>
                  </a:lnTo>
                  <a:lnTo>
                    <a:pt x="1871" y="414"/>
                  </a:lnTo>
                  <a:lnTo>
                    <a:pt x="1868" y="343"/>
                  </a:lnTo>
                  <a:lnTo>
                    <a:pt x="1764" y="162"/>
                  </a:lnTo>
                  <a:lnTo>
                    <a:pt x="1697" y="149"/>
                  </a:lnTo>
                  <a:lnTo>
                    <a:pt x="1711" y="83"/>
                  </a:lnTo>
                  <a:lnTo>
                    <a:pt x="1642" y="91"/>
                  </a:lnTo>
                  <a:lnTo>
                    <a:pt x="1604" y="160"/>
                  </a:lnTo>
                  <a:lnTo>
                    <a:pt x="1634" y="8"/>
                  </a:lnTo>
                  <a:lnTo>
                    <a:pt x="1526" y="82"/>
                  </a:lnTo>
                  <a:lnTo>
                    <a:pt x="1513" y="0"/>
                  </a:lnTo>
                  <a:lnTo>
                    <a:pt x="1310" y="84"/>
                  </a:lnTo>
                  <a:lnTo>
                    <a:pt x="1276" y="28"/>
                  </a:lnTo>
                  <a:lnTo>
                    <a:pt x="1172" y="112"/>
                  </a:lnTo>
                  <a:lnTo>
                    <a:pt x="1166" y="254"/>
                  </a:lnTo>
                  <a:lnTo>
                    <a:pt x="1092" y="264"/>
                  </a:lnTo>
                  <a:lnTo>
                    <a:pt x="1090" y="264"/>
                  </a:lnTo>
                  <a:lnTo>
                    <a:pt x="977" y="197"/>
                  </a:lnTo>
                  <a:lnTo>
                    <a:pt x="913" y="211"/>
                  </a:lnTo>
                  <a:lnTo>
                    <a:pt x="899" y="289"/>
                  </a:lnTo>
                  <a:lnTo>
                    <a:pt x="848" y="227"/>
                  </a:lnTo>
                  <a:lnTo>
                    <a:pt x="811" y="301"/>
                  </a:lnTo>
                  <a:lnTo>
                    <a:pt x="808" y="152"/>
                  </a:lnTo>
                  <a:lnTo>
                    <a:pt x="477" y="250"/>
                  </a:lnTo>
                  <a:lnTo>
                    <a:pt x="443" y="190"/>
                  </a:lnTo>
                  <a:lnTo>
                    <a:pt x="208" y="316"/>
                  </a:lnTo>
                  <a:lnTo>
                    <a:pt x="268" y="347"/>
                  </a:lnTo>
                  <a:lnTo>
                    <a:pt x="76" y="328"/>
                  </a:lnTo>
                  <a:lnTo>
                    <a:pt x="32" y="383"/>
                  </a:lnTo>
                  <a:lnTo>
                    <a:pt x="0" y="589"/>
                  </a:lnTo>
                  <a:lnTo>
                    <a:pt x="40" y="642"/>
                  </a:lnTo>
                  <a:lnTo>
                    <a:pt x="104" y="616"/>
                  </a:lnTo>
                  <a:lnTo>
                    <a:pt x="165" y="643"/>
                  </a:lnTo>
                  <a:lnTo>
                    <a:pt x="445" y="560"/>
                  </a:lnTo>
                  <a:lnTo>
                    <a:pt x="360" y="600"/>
                  </a:lnTo>
                  <a:lnTo>
                    <a:pt x="349" y="678"/>
                  </a:lnTo>
                  <a:lnTo>
                    <a:pt x="485" y="645"/>
                  </a:lnTo>
                  <a:lnTo>
                    <a:pt x="475" y="711"/>
                  </a:lnTo>
                  <a:lnTo>
                    <a:pt x="542" y="740"/>
                  </a:lnTo>
                  <a:lnTo>
                    <a:pt x="470" y="755"/>
                  </a:lnTo>
                  <a:lnTo>
                    <a:pt x="615" y="816"/>
                  </a:lnTo>
                  <a:lnTo>
                    <a:pt x="479" y="783"/>
                  </a:lnTo>
                  <a:lnTo>
                    <a:pt x="447" y="726"/>
                  </a:lnTo>
                  <a:lnTo>
                    <a:pt x="361" y="750"/>
                  </a:lnTo>
                  <a:lnTo>
                    <a:pt x="228" y="724"/>
                  </a:lnTo>
                  <a:lnTo>
                    <a:pt x="189" y="669"/>
                  </a:lnTo>
                  <a:lnTo>
                    <a:pt x="153" y="752"/>
                  </a:lnTo>
                  <a:lnTo>
                    <a:pt x="209" y="872"/>
                  </a:lnTo>
                  <a:lnTo>
                    <a:pt x="250" y="810"/>
                  </a:lnTo>
                  <a:lnTo>
                    <a:pt x="314" y="814"/>
                  </a:lnTo>
                  <a:lnTo>
                    <a:pt x="438" y="887"/>
                  </a:lnTo>
                  <a:lnTo>
                    <a:pt x="458" y="960"/>
                  </a:lnTo>
                  <a:lnTo>
                    <a:pt x="422" y="1018"/>
                  </a:lnTo>
                  <a:lnTo>
                    <a:pt x="366" y="988"/>
                  </a:lnTo>
                  <a:lnTo>
                    <a:pt x="76" y="1017"/>
                  </a:lnTo>
                  <a:lnTo>
                    <a:pt x="40" y="1073"/>
                  </a:lnTo>
                  <a:lnTo>
                    <a:pt x="260" y="1155"/>
                  </a:lnTo>
                  <a:lnTo>
                    <a:pt x="345" y="1298"/>
                  </a:lnTo>
                  <a:lnTo>
                    <a:pt x="321" y="1424"/>
                  </a:lnTo>
                  <a:lnTo>
                    <a:pt x="489" y="1439"/>
                  </a:lnTo>
                  <a:lnTo>
                    <a:pt x="573" y="1344"/>
                  </a:lnTo>
                  <a:lnTo>
                    <a:pt x="574" y="1333"/>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2" name="Line 416">
              <a:extLst>
                <a:ext uri="{FF2B5EF4-FFF2-40B4-BE49-F238E27FC236}">
                  <a16:creationId xmlns:a16="http://schemas.microsoft.com/office/drawing/2014/main" id="{B2C52102-1EBE-42BC-A0DC-CB0616CD357F}"/>
                </a:ext>
              </a:extLst>
            </p:cNvPr>
            <p:cNvSpPr>
              <a:spLocks noChangeShapeType="1"/>
            </p:cNvSpPr>
            <p:nvPr/>
          </p:nvSpPr>
          <p:spPr bwMode="auto">
            <a:xfrm flipV="1">
              <a:off x="1936" y="1406"/>
              <a:ext cx="2" cy="24"/>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3" name="Freeform 417">
              <a:extLst>
                <a:ext uri="{FF2B5EF4-FFF2-40B4-BE49-F238E27FC236}">
                  <a16:creationId xmlns:a16="http://schemas.microsoft.com/office/drawing/2014/main" id="{C8BB07B3-1560-4444-8AB6-563DE47765DF}"/>
                </a:ext>
              </a:extLst>
            </p:cNvPr>
            <p:cNvSpPr>
              <a:spLocks/>
            </p:cNvSpPr>
            <p:nvPr/>
          </p:nvSpPr>
          <p:spPr bwMode="auto">
            <a:xfrm>
              <a:off x="1930" y="1406"/>
              <a:ext cx="8" cy="24"/>
            </a:xfrm>
            <a:custGeom>
              <a:avLst/>
              <a:gdLst>
                <a:gd name="T0" fmla="*/ 24 w 24"/>
                <a:gd name="T1" fmla="*/ 0 h 70"/>
                <a:gd name="T2" fmla="*/ 0 w 24"/>
                <a:gd name="T3" fmla="*/ 4 h 70"/>
                <a:gd name="T4" fmla="*/ 17 w 24"/>
                <a:gd name="T5" fmla="*/ 69 h 70"/>
                <a:gd name="T6" fmla="*/ 18 w 24"/>
                <a:gd name="T7" fmla="*/ 70 h 70"/>
              </a:gdLst>
              <a:ahLst/>
              <a:cxnLst>
                <a:cxn ang="0">
                  <a:pos x="T0" y="T1"/>
                </a:cxn>
                <a:cxn ang="0">
                  <a:pos x="T2" y="T3"/>
                </a:cxn>
                <a:cxn ang="0">
                  <a:pos x="T4" y="T5"/>
                </a:cxn>
                <a:cxn ang="0">
                  <a:pos x="T6" y="T7"/>
                </a:cxn>
              </a:cxnLst>
              <a:rect l="0" t="0" r="r" b="b"/>
              <a:pathLst>
                <a:path w="24" h="70">
                  <a:moveTo>
                    <a:pt x="24" y="0"/>
                  </a:moveTo>
                  <a:lnTo>
                    <a:pt x="0" y="4"/>
                  </a:lnTo>
                  <a:lnTo>
                    <a:pt x="17" y="69"/>
                  </a:lnTo>
                  <a:lnTo>
                    <a:pt x="18" y="7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4" name="Freeform 418">
              <a:extLst>
                <a:ext uri="{FF2B5EF4-FFF2-40B4-BE49-F238E27FC236}">
                  <a16:creationId xmlns:a16="http://schemas.microsoft.com/office/drawing/2014/main" id="{5F27112C-63EE-4C81-92C2-55B75CE96E38}"/>
                </a:ext>
              </a:extLst>
            </p:cNvPr>
            <p:cNvSpPr>
              <a:spLocks/>
            </p:cNvSpPr>
            <p:nvPr/>
          </p:nvSpPr>
          <p:spPr bwMode="auto">
            <a:xfrm>
              <a:off x="1938" y="1383"/>
              <a:ext cx="13" cy="23"/>
            </a:xfrm>
            <a:custGeom>
              <a:avLst/>
              <a:gdLst>
                <a:gd name="T0" fmla="*/ 0 w 40"/>
                <a:gd name="T1" fmla="*/ 71 h 71"/>
                <a:gd name="T2" fmla="*/ 40 w 40"/>
                <a:gd name="T3" fmla="*/ 66 h 71"/>
                <a:gd name="T4" fmla="*/ 7 w 40"/>
                <a:gd name="T5" fmla="*/ 0 h 71"/>
                <a:gd name="T6" fmla="*/ 0 w 40"/>
                <a:gd name="T7" fmla="*/ 71 h 71"/>
              </a:gdLst>
              <a:ahLst/>
              <a:cxnLst>
                <a:cxn ang="0">
                  <a:pos x="T0" y="T1"/>
                </a:cxn>
                <a:cxn ang="0">
                  <a:pos x="T2" y="T3"/>
                </a:cxn>
                <a:cxn ang="0">
                  <a:pos x="T4" y="T5"/>
                </a:cxn>
                <a:cxn ang="0">
                  <a:pos x="T6" y="T7"/>
                </a:cxn>
              </a:cxnLst>
              <a:rect l="0" t="0" r="r" b="b"/>
              <a:pathLst>
                <a:path w="40" h="71">
                  <a:moveTo>
                    <a:pt x="0" y="71"/>
                  </a:moveTo>
                  <a:lnTo>
                    <a:pt x="40" y="66"/>
                  </a:lnTo>
                  <a:lnTo>
                    <a:pt x="7" y="0"/>
                  </a:lnTo>
                  <a:lnTo>
                    <a:pt x="0" y="71"/>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5" name="Freeform 419">
              <a:extLst>
                <a:ext uri="{FF2B5EF4-FFF2-40B4-BE49-F238E27FC236}">
                  <a16:creationId xmlns:a16="http://schemas.microsoft.com/office/drawing/2014/main" id="{9277AD93-8032-496B-A475-91ECE4FB5118}"/>
                </a:ext>
              </a:extLst>
            </p:cNvPr>
            <p:cNvSpPr>
              <a:spLocks/>
            </p:cNvSpPr>
            <p:nvPr/>
          </p:nvSpPr>
          <p:spPr bwMode="auto">
            <a:xfrm>
              <a:off x="2586" y="1116"/>
              <a:ext cx="36" cy="34"/>
            </a:xfrm>
            <a:custGeom>
              <a:avLst/>
              <a:gdLst>
                <a:gd name="T0" fmla="*/ 108 w 108"/>
                <a:gd name="T1" fmla="*/ 104 h 104"/>
                <a:gd name="T2" fmla="*/ 70 w 108"/>
                <a:gd name="T3" fmla="*/ 1 h 104"/>
                <a:gd name="T4" fmla="*/ 4 w 108"/>
                <a:gd name="T5" fmla="*/ 0 h 104"/>
                <a:gd name="T6" fmla="*/ 4 w 108"/>
                <a:gd name="T7" fmla="*/ 3 h 104"/>
                <a:gd name="T8" fmla="*/ 0 w 108"/>
                <a:gd name="T9" fmla="*/ 42 h 104"/>
              </a:gdLst>
              <a:ahLst/>
              <a:cxnLst>
                <a:cxn ang="0">
                  <a:pos x="T0" y="T1"/>
                </a:cxn>
                <a:cxn ang="0">
                  <a:pos x="T2" y="T3"/>
                </a:cxn>
                <a:cxn ang="0">
                  <a:pos x="T4" y="T5"/>
                </a:cxn>
                <a:cxn ang="0">
                  <a:pos x="T6" y="T7"/>
                </a:cxn>
                <a:cxn ang="0">
                  <a:pos x="T8" y="T9"/>
                </a:cxn>
              </a:cxnLst>
              <a:rect l="0" t="0" r="r" b="b"/>
              <a:pathLst>
                <a:path w="108" h="104">
                  <a:moveTo>
                    <a:pt x="108" y="104"/>
                  </a:moveTo>
                  <a:lnTo>
                    <a:pt x="70" y="1"/>
                  </a:lnTo>
                  <a:lnTo>
                    <a:pt x="4" y="0"/>
                  </a:lnTo>
                  <a:lnTo>
                    <a:pt x="4" y="3"/>
                  </a:lnTo>
                  <a:lnTo>
                    <a:pt x="0" y="4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6" name="Freeform 420">
              <a:extLst>
                <a:ext uri="{FF2B5EF4-FFF2-40B4-BE49-F238E27FC236}">
                  <a16:creationId xmlns:a16="http://schemas.microsoft.com/office/drawing/2014/main" id="{51413A29-E4B3-46A0-8696-14E89BB33832}"/>
                </a:ext>
              </a:extLst>
            </p:cNvPr>
            <p:cNvSpPr>
              <a:spLocks/>
            </p:cNvSpPr>
            <p:nvPr/>
          </p:nvSpPr>
          <p:spPr bwMode="auto">
            <a:xfrm>
              <a:off x="2622" y="1150"/>
              <a:ext cx="17" cy="15"/>
            </a:xfrm>
            <a:custGeom>
              <a:avLst/>
              <a:gdLst>
                <a:gd name="T0" fmla="*/ 0 w 50"/>
                <a:gd name="T1" fmla="*/ 0 h 43"/>
                <a:gd name="T2" fmla="*/ 47 w 50"/>
                <a:gd name="T3" fmla="*/ 36 h 43"/>
                <a:gd name="T4" fmla="*/ 50 w 50"/>
                <a:gd name="T5" fmla="*/ 43 h 43"/>
              </a:gdLst>
              <a:ahLst/>
              <a:cxnLst>
                <a:cxn ang="0">
                  <a:pos x="T0" y="T1"/>
                </a:cxn>
                <a:cxn ang="0">
                  <a:pos x="T2" y="T3"/>
                </a:cxn>
                <a:cxn ang="0">
                  <a:pos x="T4" y="T5"/>
                </a:cxn>
              </a:cxnLst>
              <a:rect l="0" t="0" r="r" b="b"/>
              <a:pathLst>
                <a:path w="50" h="43">
                  <a:moveTo>
                    <a:pt x="0" y="0"/>
                  </a:moveTo>
                  <a:lnTo>
                    <a:pt x="47" y="36"/>
                  </a:lnTo>
                  <a:lnTo>
                    <a:pt x="50" y="43"/>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7" name="Line 421">
              <a:extLst>
                <a:ext uri="{FF2B5EF4-FFF2-40B4-BE49-F238E27FC236}">
                  <a16:creationId xmlns:a16="http://schemas.microsoft.com/office/drawing/2014/main" id="{F9435157-581F-49AD-9BF9-4179C8C28C75}"/>
                </a:ext>
              </a:extLst>
            </p:cNvPr>
            <p:cNvSpPr>
              <a:spLocks noChangeShapeType="1"/>
            </p:cNvSpPr>
            <p:nvPr/>
          </p:nvSpPr>
          <p:spPr bwMode="auto">
            <a:xfrm flipH="1">
              <a:off x="2621" y="1150"/>
              <a:ext cx="1" cy="0"/>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8" name="Freeform 422">
              <a:extLst>
                <a:ext uri="{FF2B5EF4-FFF2-40B4-BE49-F238E27FC236}">
                  <a16:creationId xmlns:a16="http://schemas.microsoft.com/office/drawing/2014/main" id="{6A33469A-DB33-47D3-93ED-D2C7D1F70CBF}"/>
                </a:ext>
              </a:extLst>
            </p:cNvPr>
            <p:cNvSpPr>
              <a:spLocks/>
            </p:cNvSpPr>
            <p:nvPr/>
          </p:nvSpPr>
          <p:spPr bwMode="auto">
            <a:xfrm>
              <a:off x="2189" y="1692"/>
              <a:ext cx="60" cy="35"/>
            </a:xfrm>
            <a:custGeom>
              <a:avLst/>
              <a:gdLst>
                <a:gd name="T0" fmla="*/ 93 w 181"/>
                <a:gd name="T1" fmla="*/ 106 h 106"/>
                <a:gd name="T2" fmla="*/ 181 w 181"/>
                <a:gd name="T3" fmla="*/ 79 h 106"/>
                <a:gd name="T4" fmla="*/ 65 w 181"/>
                <a:gd name="T5" fmla="*/ 0 h 106"/>
                <a:gd name="T6" fmla="*/ 0 w 181"/>
                <a:gd name="T7" fmla="*/ 9 h 106"/>
                <a:gd name="T8" fmla="*/ 18 w 181"/>
                <a:gd name="T9" fmla="*/ 85 h 106"/>
                <a:gd name="T10" fmla="*/ 93 w 181"/>
                <a:gd name="T11" fmla="*/ 106 h 106"/>
              </a:gdLst>
              <a:ahLst/>
              <a:cxnLst>
                <a:cxn ang="0">
                  <a:pos x="T0" y="T1"/>
                </a:cxn>
                <a:cxn ang="0">
                  <a:pos x="T2" y="T3"/>
                </a:cxn>
                <a:cxn ang="0">
                  <a:pos x="T4" y="T5"/>
                </a:cxn>
                <a:cxn ang="0">
                  <a:pos x="T6" y="T7"/>
                </a:cxn>
                <a:cxn ang="0">
                  <a:pos x="T8" y="T9"/>
                </a:cxn>
                <a:cxn ang="0">
                  <a:pos x="T10" y="T11"/>
                </a:cxn>
              </a:cxnLst>
              <a:rect l="0" t="0" r="r" b="b"/>
              <a:pathLst>
                <a:path w="181" h="106">
                  <a:moveTo>
                    <a:pt x="93" y="106"/>
                  </a:moveTo>
                  <a:lnTo>
                    <a:pt x="181" y="79"/>
                  </a:lnTo>
                  <a:lnTo>
                    <a:pt x="65" y="0"/>
                  </a:lnTo>
                  <a:lnTo>
                    <a:pt x="0" y="9"/>
                  </a:lnTo>
                  <a:lnTo>
                    <a:pt x="18" y="85"/>
                  </a:lnTo>
                  <a:lnTo>
                    <a:pt x="93" y="106"/>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59" name="Freeform 423">
              <a:extLst>
                <a:ext uri="{FF2B5EF4-FFF2-40B4-BE49-F238E27FC236}">
                  <a16:creationId xmlns:a16="http://schemas.microsoft.com/office/drawing/2014/main" id="{6A136252-A6A7-4F9C-90B4-BD8F1A1082A7}"/>
                </a:ext>
              </a:extLst>
            </p:cNvPr>
            <p:cNvSpPr>
              <a:spLocks/>
            </p:cNvSpPr>
            <p:nvPr/>
          </p:nvSpPr>
          <p:spPr bwMode="auto">
            <a:xfrm>
              <a:off x="2485" y="1870"/>
              <a:ext cx="46" cy="62"/>
            </a:xfrm>
            <a:custGeom>
              <a:avLst/>
              <a:gdLst>
                <a:gd name="T0" fmla="*/ 65 w 139"/>
                <a:gd name="T1" fmla="*/ 71 h 186"/>
                <a:gd name="T2" fmla="*/ 43 w 139"/>
                <a:gd name="T3" fmla="*/ 0 h 186"/>
                <a:gd name="T4" fmla="*/ 0 w 139"/>
                <a:gd name="T5" fmla="*/ 52 h 186"/>
                <a:gd name="T6" fmla="*/ 139 w 139"/>
                <a:gd name="T7" fmla="*/ 186 h 186"/>
                <a:gd name="T8" fmla="*/ 135 w 139"/>
                <a:gd name="T9" fmla="*/ 114 h 186"/>
                <a:gd name="T10" fmla="*/ 65 w 139"/>
                <a:gd name="T11" fmla="*/ 71 h 186"/>
              </a:gdLst>
              <a:ahLst/>
              <a:cxnLst>
                <a:cxn ang="0">
                  <a:pos x="T0" y="T1"/>
                </a:cxn>
                <a:cxn ang="0">
                  <a:pos x="T2" y="T3"/>
                </a:cxn>
                <a:cxn ang="0">
                  <a:pos x="T4" y="T5"/>
                </a:cxn>
                <a:cxn ang="0">
                  <a:pos x="T6" y="T7"/>
                </a:cxn>
                <a:cxn ang="0">
                  <a:pos x="T8" y="T9"/>
                </a:cxn>
                <a:cxn ang="0">
                  <a:pos x="T10" y="T11"/>
                </a:cxn>
              </a:cxnLst>
              <a:rect l="0" t="0" r="r" b="b"/>
              <a:pathLst>
                <a:path w="139" h="186">
                  <a:moveTo>
                    <a:pt x="65" y="71"/>
                  </a:moveTo>
                  <a:lnTo>
                    <a:pt x="43" y="0"/>
                  </a:lnTo>
                  <a:lnTo>
                    <a:pt x="0" y="52"/>
                  </a:lnTo>
                  <a:lnTo>
                    <a:pt x="139" y="186"/>
                  </a:lnTo>
                  <a:lnTo>
                    <a:pt x="135" y="114"/>
                  </a:lnTo>
                  <a:lnTo>
                    <a:pt x="65" y="71"/>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0" name="Freeform 424">
              <a:extLst>
                <a:ext uri="{FF2B5EF4-FFF2-40B4-BE49-F238E27FC236}">
                  <a16:creationId xmlns:a16="http://schemas.microsoft.com/office/drawing/2014/main" id="{0F8527B2-4FB9-484A-9C6D-82777DEBE548}"/>
                </a:ext>
              </a:extLst>
            </p:cNvPr>
            <p:cNvSpPr>
              <a:spLocks/>
            </p:cNvSpPr>
            <p:nvPr/>
          </p:nvSpPr>
          <p:spPr bwMode="auto">
            <a:xfrm>
              <a:off x="2849" y="1838"/>
              <a:ext cx="399" cy="396"/>
            </a:xfrm>
            <a:custGeom>
              <a:avLst/>
              <a:gdLst>
                <a:gd name="T0" fmla="*/ 1197 w 1197"/>
                <a:gd name="T1" fmla="*/ 0 h 1190"/>
                <a:gd name="T2" fmla="*/ 1043 w 1197"/>
                <a:gd name="T3" fmla="*/ 137 h 1190"/>
                <a:gd name="T4" fmla="*/ 991 w 1197"/>
                <a:gd name="T5" fmla="*/ 84 h 1190"/>
                <a:gd name="T6" fmla="*/ 770 w 1197"/>
                <a:gd name="T7" fmla="*/ 89 h 1190"/>
                <a:gd name="T8" fmla="*/ 641 w 1197"/>
                <a:gd name="T9" fmla="*/ 107 h 1190"/>
                <a:gd name="T10" fmla="*/ 556 w 1197"/>
                <a:gd name="T11" fmla="*/ 216 h 1190"/>
                <a:gd name="T12" fmla="*/ 274 w 1197"/>
                <a:gd name="T13" fmla="*/ 234 h 1190"/>
                <a:gd name="T14" fmla="*/ 326 w 1197"/>
                <a:gd name="T15" fmla="*/ 365 h 1190"/>
                <a:gd name="T16" fmla="*/ 422 w 1197"/>
                <a:gd name="T17" fmla="*/ 460 h 1190"/>
                <a:gd name="T18" fmla="*/ 532 w 1197"/>
                <a:gd name="T19" fmla="*/ 872 h 1190"/>
                <a:gd name="T20" fmla="*/ 526 w 1197"/>
                <a:gd name="T21" fmla="*/ 1042 h 1190"/>
                <a:gd name="T22" fmla="*/ 583 w 1197"/>
                <a:gd name="T23" fmla="*/ 1086 h 1190"/>
                <a:gd name="T24" fmla="*/ 374 w 1197"/>
                <a:gd name="T25" fmla="*/ 1190 h 1190"/>
                <a:gd name="T26" fmla="*/ 320 w 1197"/>
                <a:gd name="T27" fmla="*/ 1150 h 1190"/>
                <a:gd name="T28" fmla="*/ 171 w 1197"/>
                <a:gd name="T29" fmla="*/ 1155 h 1190"/>
                <a:gd name="T30" fmla="*/ 203 w 1197"/>
                <a:gd name="T31" fmla="*/ 1089 h 1190"/>
                <a:gd name="T32" fmla="*/ 0 w 1197"/>
                <a:gd name="T33" fmla="*/ 1167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190">
                  <a:moveTo>
                    <a:pt x="1197" y="0"/>
                  </a:moveTo>
                  <a:lnTo>
                    <a:pt x="1043" y="137"/>
                  </a:lnTo>
                  <a:lnTo>
                    <a:pt x="991" y="84"/>
                  </a:lnTo>
                  <a:lnTo>
                    <a:pt x="770" y="89"/>
                  </a:lnTo>
                  <a:lnTo>
                    <a:pt x="641" y="107"/>
                  </a:lnTo>
                  <a:lnTo>
                    <a:pt x="556" y="216"/>
                  </a:lnTo>
                  <a:lnTo>
                    <a:pt x="274" y="234"/>
                  </a:lnTo>
                  <a:lnTo>
                    <a:pt x="326" y="365"/>
                  </a:lnTo>
                  <a:lnTo>
                    <a:pt x="422" y="460"/>
                  </a:lnTo>
                  <a:lnTo>
                    <a:pt x="532" y="872"/>
                  </a:lnTo>
                  <a:lnTo>
                    <a:pt x="526" y="1042"/>
                  </a:lnTo>
                  <a:lnTo>
                    <a:pt x="583" y="1086"/>
                  </a:lnTo>
                  <a:lnTo>
                    <a:pt x="374" y="1190"/>
                  </a:lnTo>
                  <a:lnTo>
                    <a:pt x="320" y="1150"/>
                  </a:lnTo>
                  <a:lnTo>
                    <a:pt x="171" y="1155"/>
                  </a:lnTo>
                  <a:lnTo>
                    <a:pt x="203" y="1089"/>
                  </a:lnTo>
                  <a:lnTo>
                    <a:pt x="0" y="1167"/>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1" name="Freeform 425">
              <a:extLst>
                <a:ext uri="{FF2B5EF4-FFF2-40B4-BE49-F238E27FC236}">
                  <a16:creationId xmlns:a16="http://schemas.microsoft.com/office/drawing/2014/main" id="{BE36401E-12FE-4AAA-9D70-F736726C2713}"/>
                </a:ext>
              </a:extLst>
            </p:cNvPr>
            <p:cNvSpPr>
              <a:spLocks/>
            </p:cNvSpPr>
            <p:nvPr/>
          </p:nvSpPr>
          <p:spPr bwMode="auto">
            <a:xfrm>
              <a:off x="2719" y="2248"/>
              <a:ext cx="19" cy="21"/>
            </a:xfrm>
            <a:custGeom>
              <a:avLst/>
              <a:gdLst>
                <a:gd name="T0" fmla="*/ 57 w 57"/>
                <a:gd name="T1" fmla="*/ 52 h 62"/>
                <a:gd name="T2" fmla="*/ 4 w 57"/>
                <a:gd name="T3" fmla="*/ 5 h 62"/>
                <a:gd name="T4" fmla="*/ 0 w 57"/>
                <a:gd name="T5" fmla="*/ 0 h 62"/>
                <a:gd name="T6" fmla="*/ 25 w 57"/>
                <a:gd name="T7" fmla="*/ 62 h 62"/>
                <a:gd name="T8" fmla="*/ 42 w 57"/>
                <a:gd name="T9" fmla="*/ 56 h 62"/>
                <a:gd name="T10" fmla="*/ 57 w 57"/>
                <a:gd name="T11" fmla="*/ 52 h 62"/>
              </a:gdLst>
              <a:ahLst/>
              <a:cxnLst>
                <a:cxn ang="0">
                  <a:pos x="T0" y="T1"/>
                </a:cxn>
                <a:cxn ang="0">
                  <a:pos x="T2" y="T3"/>
                </a:cxn>
                <a:cxn ang="0">
                  <a:pos x="T4" y="T5"/>
                </a:cxn>
                <a:cxn ang="0">
                  <a:pos x="T6" y="T7"/>
                </a:cxn>
                <a:cxn ang="0">
                  <a:pos x="T8" y="T9"/>
                </a:cxn>
                <a:cxn ang="0">
                  <a:pos x="T10" y="T11"/>
                </a:cxn>
              </a:cxnLst>
              <a:rect l="0" t="0" r="r" b="b"/>
              <a:pathLst>
                <a:path w="57" h="62">
                  <a:moveTo>
                    <a:pt x="57" y="52"/>
                  </a:moveTo>
                  <a:lnTo>
                    <a:pt x="4" y="5"/>
                  </a:lnTo>
                  <a:lnTo>
                    <a:pt x="0" y="0"/>
                  </a:lnTo>
                  <a:lnTo>
                    <a:pt x="25" y="62"/>
                  </a:lnTo>
                  <a:lnTo>
                    <a:pt x="42" y="56"/>
                  </a:lnTo>
                  <a:lnTo>
                    <a:pt x="57" y="5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2" name="Freeform 426">
              <a:extLst>
                <a:ext uri="{FF2B5EF4-FFF2-40B4-BE49-F238E27FC236}">
                  <a16:creationId xmlns:a16="http://schemas.microsoft.com/office/drawing/2014/main" id="{7F057D4B-05D3-4CC0-A756-90E43EECAEC5}"/>
                </a:ext>
              </a:extLst>
            </p:cNvPr>
            <p:cNvSpPr>
              <a:spLocks/>
            </p:cNvSpPr>
            <p:nvPr/>
          </p:nvSpPr>
          <p:spPr bwMode="auto">
            <a:xfrm>
              <a:off x="2720" y="2248"/>
              <a:ext cx="19" cy="21"/>
            </a:xfrm>
            <a:custGeom>
              <a:avLst/>
              <a:gdLst>
                <a:gd name="T0" fmla="*/ 54 w 57"/>
                <a:gd name="T1" fmla="*/ 52 h 61"/>
                <a:gd name="T2" fmla="*/ 55 w 57"/>
                <a:gd name="T3" fmla="*/ 52 h 61"/>
                <a:gd name="T4" fmla="*/ 57 w 57"/>
                <a:gd name="T5" fmla="*/ 51 h 61"/>
                <a:gd name="T6" fmla="*/ 56 w 57"/>
                <a:gd name="T7" fmla="*/ 51 h 61"/>
                <a:gd name="T8" fmla="*/ 0 w 57"/>
                <a:gd name="T9" fmla="*/ 0 h 61"/>
                <a:gd name="T10" fmla="*/ 1 w 57"/>
                <a:gd name="T11" fmla="*/ 5 h 61"/>
                <a:gd name="T12" fmla="*/ 24 w 57"/>
                <a:gd name="T13" fmla="*/ 61 h 61"/>
                <a:gd name="T14" fmla="*/ 39 w 57"/>
                <a:gd name="T15" fmla="*/ 56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1">
                  <a:moveTo>
                    <a:pt x="54" y="52"/>
                  </a:moveTo>
                  <a:lnTo>
                    <a:pt x="55" y="52"/>
                  </a:lnTo>
                  <a:lnTo>
                    <a:pt x="57" y="51"/>
                  </a:lnTo>
                  <a:lnTo>
                    <a:pt x="56" y="51"/>
                  </a:lnTo>
                  <a:lnTo>
                    <a:pt x="0" y="0"/>
                  </a:lnTo>
                  <a:lnTo>
                    <a:pt x="1" y="5"/>
                  </a:lnTo>
                  <a:lnTo>
                    <a:pt x="24" y="61"/>
                  </a:lnTo>
                  <a:lnTo>
                    <a:pt x="39" y="56"/>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3" name="Freeform 427">
              <a:extLst>
                <a:ext uri="{FF2B5EF4-FFF2-40B4-BE49-F238E27FC236}">
                  <a16:creationId xmlns:a16="http://schemas.microsoft.com/office/drawing/2014/main" id="{6EB2390E-135F-4780-A355-32A566B69657}"/>
                </a:ext>
              </a:extLst>
            </p:cNvPr>
            <p:cNvSpPr>
              <a:spLocks/>
            </p:cNvSpPr>
            <p:nvPr/>
          </p:nvSpPr>
          <p:spPr bwMode="auto">
            <a:xfrm>
              <a:off x="2738" y="2260"/>
              <a:ext cx="57" cy="36"/>
            </a:xfrm>
            <a:custGeom>
              <a:avLst/>
              <a:gdLst>
                <a:gd name="T0" fmla="*/ 2 w 171"/>
                <a:gd name="T1" fmla="*/ 15 h 108"/>
                <a:gd name="T2" fmla="*/ 0 w 171"/>
                <a:gd name="T3" fmla="*/ 15 h 108"/>
                <a:gd name="T4" fmla="*/ 1 w 171"/>
                <a:gd name="T5" fmla="*/ 16 h 108"/>
                <a:gd name="T6" fmla="*/ 103 w 171"/>
                <a:gd name="T7" fmla="*/ 108 h 108"/>
                <a:gd name="T8" fmla="*/ 171 w 171"/>
                <a:gd name="T9" fmla="*/ 79 h 108"/>
                <a:gd name="T10" fmla="*/ 47 w 171"/>
                <a:gd name="T11" fmla="*/ 0 h 108"/>
                <a:gd name="T12" fmla="*/ 2 w 171"/>
                <a:gd name="T13" fmla="*/ 15 h 108"/>
              </a:gdLst>
              <a:ahLst/>
              <a:cxnLst>
                <a:cxn ang="0">
                  <a:pos x="T0" y="T1"/>
                </a:cxn>
                <a:cxn ang="0">
                  <a:pos x="T2" y="T3"/>
                </a:cxn>
                <a:cxn ang="0">
                  <a:pos x="T4" y="T5"/>
                </a:cxn>
                <a:cxn ang="0">
                  <a:pos x="T6" y="T7"/>
                </a:cxn>
                <a:cxn ang="0">
                  <a:pos x="T8" y="T9"/>
                </a:cxn>
                <a:cxn ang="0">
                  <a:pos x="T10" y="T11"/>
                </a:cxn>
                <a:cxn ang="0">
                  <a:pos x="T12" y="T13"/>
                </a:cxn>
              </a:cxnLst>
              <a:rect l="0" t="0" r="r" b="b"/>
              <a:pathLst>
                <a:path w="171" h="108">
                  <a:moveTo>
                    <a:pt x="2" y="15"/>
                  </a:moveTo>
                  <a:lnTo>
                    <a:pt x="0" y="15"/>
                  </a:lnTo>
                  <a:lnTo>
                    <a:pt x="1" y="16"/>
                  </a:lnTo>
                  <a:lnTo>
                    <a:pt x="103" y="108"/>
                  </a:lnTo>
                  <a:lnTo>
                    <a:pt x="171" y="79"/>
                  </a:lnTo>
                  <a:lnTo>
                    <a:pt x="47" y="0"/>
                  </a:lnTo>
                  <a:lnTo>
                    <a:pt x="2" y="1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4" name="Freeform 428">
              <a:extLst>
                <a:ext uri="{FF2B5EF4-FFF2-40B4-BE49-F238E27FC236}">
                  <a16:creationId xmlns:a16="http://schemas.microsoft.com/office/drawing/2014/main" id="{4CAEAAD9-D155-4078-B610-FFD792D49186}"/>
                </a:ext>
              </a:extLst>
            </p:cNvPr>
            <p:cNvSpPr>
              <a:spLocks/>
            </p:cNvSpPr>
            <p:nvPr/>
          </p:nvSpPr>
          <p:spPr bwMode="auto">
            <a:xfrm>
              <a:off x="2755" y="2357"/>
              <a:ext cx="60" cy="107"/>
            </a:xfrm>
            <a:custGeom>
              <a:avLst/>
              <a:gdLst>
                <a:gd name="T0" fmla="*/ 0 w 179"/>
                <a:gd name="T1" fmla="*/ 65 h 321"/>
                <a:gd name="T2" fmla="*/ 148 w 179"/>
                <a:gd name="T3" fmla="*/ 321 h 321"/>
                <a:gd name="T4" fmla="*/ 179 w 179"/>
                <a:gd name="T5" fmla="*/ 248 h 321"/>
                <a:gd name="T6" fmla="*/ 157 w 179"/>
                <a:gd name="T7" fmla="*/ 79 h 321"/>
                <a:gd name="T8" fmla="*/ 40 w 179"/>
                <a:gd name="T9" fmla="*/ 0 h 321"/>
                <a:gd name="T10" fmla="*/ 0 w 179"/>
                <a:gd name="T11" fmla="*/ 65 h 321"/>
              </a:gdLst>
              <a:ahLst/>
              <a:cxnLst>
                <a:cxn ang="0">
                  <a:pos x="T0" y="T1"/>
                </a:cxn>
                <a:cxn ang="0">
                  <a:pos x="T2" y="T3"/>
                </a:cxn>
                <a:cxn ang="0">
                  <a:pos x="T4" y="T5"/>
                </a:cxn>
                <a:cxn ang="0">
                  <a:pos x="T6" y="T7"/>
                </a:cxn>
                <a:cxn ang="0">
                  <a:pos x="T8" y="T9"/>
                </a:cxn>
                <a:cxn ang="0">
                  <a:pos x="T10" y="T11"/>
                </a:cxn>
              </a:cxnLst>
              <a:rect l="0" t="0" r="r" b="b"/>
              <a:pathLst>
                <a:path w="179" h="321">
                  <a:moveTo>
                    <a:pt x="0" y="65"/>
                  </a:moveTo>
                  <a:lnTo>
                    <a:pt x="148" y="321"/>
                  </a:lnTo>
                  <a:lnTo>
                    <a:pt x="179" y="248"/>
                  </a:lnTo>
                  <a:lnTo>
                    <a:pt x="157" y="79"/>
                  </a:lnTo>
                  <a:lnTo>
                    <a:pt x="40" y="0"/>
                  </a:lnTo>
                  <a:lnTo>
                    <a:pt x="0" y="6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5" name="Freeform 429">
              <a:extLst>
                <a:ext uri="{FF2B5EF4-FFF2-40B4-BE49-F238E27FC236}">
                  <a16:creationId xmlns:a16="http://schemas.microsoft.com/office/drawing/2014/main" id="{B894380D-436A-4182-88FB-381136DF67FA}"/>
                </a:ext>
              </a:extLst>
            </p:cNvPr>
            <p:cNvSpPr>
              <a:spLocks/>
            </p:cNvSpPr>
            <p:nvPr/>
          </p:nvSpPr>
          <p:spPr bwMode="auto">
            <a:xfrm>
              <a:off x="3061" y="2852"/>
              <a:ext cx="829" cy="1015"/>
            </a:xfrm>
            <a:custGeom>
              <a:avLst/>
              <a:gdLst>
                <a:gd name="T0" fmla="*/ 2489 w 2489"/>
                <a:gd name="T1" fmla="*/ 81 h 3045"/>
                <a:gd name="T2" fmla="*/ 2334 w 2489"/>
                <a:gd name="T3" fmla="*/ 78 h 3045"/>
                <a:gd name="T4" fmla="*/ 2213 w 2489"/>
                <a:gd name="T5" fmla="*/ 139 h 3045"/>
                <a:gd name="T6" fmla="*/ 2058 w 2489"/>
                <a:gd name="T7" fmla="*/ 0 h 3045"/>
                <a:gd name="T8" fmla="*/ 1873 w 2489"/>
                <a:gd name="T9" fmla="*/ 17 h 3045"/>
                <a:gd name="T10" fmla="*/ 1857 w 2489"/>
                <a:gd name="T11" fmla="*/ 132 h 3045"/>
                <a:gd name="T12" fmla="*/ 1825 w 2489"/>
                <a:gd name="T13" fmla="*/ 255 h 3045"/>
                <a:gd name="T14" fmla="*/ 1721 w 2489"/>
                <a:gd name="T15" fmla="*/ 328 h 3045"/>
                <a:gd name="T16" fmla="*/ 1735 w 2489"/>
                <a:gd name="T17" fmla="*/ 410 h 3045"/>
                <a:gd name="T18" fmla="*/ 1596 w 2489"/>
                <a:gd name="T19" fmla="*/ 489 h 3045"/>
                <a:gd name="T20" fmla="*/ 1489 w 2489"/>
                <a:gd name="T21" fmla="*/ 636 h 3045"/>
                <a:gd name="T22" fmla="*/ 1411 w 2489"/>
                <a:gd name="T23" fmla="*/ 708 h 3045"/>
                <a:gd name="T24" fmla="*/ 1472 w 2489"/>
                <a:gd name="T25" fmla="*/ 918 h 3045"/>
                <a:gd name="T26" fmla="*/ 1299 w 2489"/>
                <a:gd name="T27" fmla="*/ 963 h 3045"/>
                <a:gd name="T28" fmla="*/ 1299 w 2489"/>
                <a:gd name="T29" fmla="*/ 1031 h 3045"/>
                <a:gd name="T30" fmla="*/ 1354 w 2489"/>
                <a:gd name="T31" fmla="*/ 1062 h 3045"/>
                <a:gd name="T32" fmla="*/ 1253 w 2489"/>
                <a:gd name="T33" fmla="*/ 1188 h 3045"/>
                <a:gd name="T34" fmla="*/ 1283 w 2489"/>
                <a:gd name="T35" fmla="*/ 1251 h 3045"/>
                <a:gd name="T36" fmla="*/ 1219 w 2489"/>
                <a:gd name="T37" fmla="*/ 1246 h 3045"/>
                <a:gd name="T38" fmla="*/ 1137 w 2489"/>
                <a:gd name="T39" fmla="*/ 1354 h 3045"/>
                <a:gd name="T40" fmla="*/ 1075 w 2489"/>
                <a:gd name="T41" fmla="*/ 1385 h 3045"/>
                <a:gd name="T42" fmla="*/ 877 w 2489"/>
                <a:gd name="T43" fmla="*/ 1362 h 3045"/>
                <a:gd name="T44" fmla="*/ 762 w 2489"/>
                <a:gd name="T45" fmla="*/ 1427 h 3045"/>
                <a:gd name="T46" fmla="*/ 570 w 2489"/>
                <a:gd name="T47" fmla="*/ 1411 h 3045"/>
                <a:gd name="T48" fmla="*/ 539 w 2489"/>
                <a:gd name="T49" fmla="*/ 1468 h 3045"/>
                <a:gd name="T50" fmla="*/ 453 w 2489"/>
                <a:gd name="T51" fmla="*/ 1453 h 3045"/>
                <a:gd name="T52" fmla="*/ 453 w 2489"/>
                <a:gd name="T53" fmla="*/ 1455 h 3045"/>
                <a:gd name="T54" fmla="*/ 446 w 2489"/>
                <a:gd name="T55" fmla="*/ 1521 h 3045"/>
                <a:gd name="T56" fmla="*/ 389 w 2489"/>
                <a:gd name="T57" fmla="*/ 1551 h 3045"/>
                <a:gd name="T58" fmla="*/ 373 w 2489"/>
                <a:gd name="T59" fmla="*/ 1482 h 3045"/>
                <a:gd name="T60" fmla="*/ 159 w 2489"/>
                <a:gd name="T61" fmla="*/ 1545 h 3045"/>
                <a:gd name="T62" fmla="*/ 170 w 2489"/>
                <a:gd name="T63" fmla="*/ 1691 h 3045"/>
                <a:gd name="T64" fmla="*/ 73 w 2489"/>
                <a:gd name="T65" fmla="*/ 1946 h 3045"/>
                <a:gd name="T66" fmla="*/ 108 w 2489"/>
                <a:gd name="T67" fmla="*/ 2008 h 3045"/>
                <a:gd name="T68" fmla="*/ 260 w 2489"/>
                <a:gd name="T69" fmla="*/ 2015 h 3045"/>
                <a:gd name="T70" fmla="*/ 261 w 2489"/>
                <a:gd name="T71" fmla="*/ 2016 h 3045"/>
                <a:gd name="T72" fmla="*/ 317 w 2489"/>
                <a:gd name="T73" fmla="*/ 2149 h 3045"/>
                <a:gd name="T74" fmla="*/ 284 w 2489"/>
                <a:gd name="T75" fmla="*/ 2212 h 3045"/>
                <a:gd name="T76" fmla="*/ 350 w 2489"/>
                <a:gd name="T77" fmla="*/ 2212 h 3045"/>
                <a:gd name="T78" fmla="*/ 361 w 2489"/>
                <a:gd name="T79" fmla="*/ 2379 h 3045"/>
                <a:gd name="T80" fmla="*/ 300 w 2489"/>
                <a:gd name="T81" fmla="*/ 2411 h 3045"/>
                <a:gd name="T82" fmla="*/ 319 w 2489"/>
                <a:gd name="T83" fmla="*/ 2482 h 3045"/>
                <a:gd name="T84" fmla="*/ 134 w 2489"/>
                <a:gd name="T85" fmla="*/ 2695 h 3045"/>
                <a:gd name="T86" fmla="*/ 143 w 2489"/>
                <a:gd name="T87" fmla="*/ 2762 h 3045"/>
                <a:gd name="T88" fmla="*/ 66 w 2489"/>
                <a:gd name="T89" fmla="*/ 2781 h 3045"/>
                <a:gd name="T90" fmla="*/ 29 w 2489"/>
                <a:gd name="T91" fmla="*/ 2845 h 3045"/>
                <a:gd name="T92" fmla="*/ 0 w 2489"/>
                <a:gd name="T93" fmla="*/ 3045 h 3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9" h="3045">
                  <a:moveTo>
                    <a:pt x="2489" y="81"/>
                  </a:moveTo>
                  <a:lnTo>
                    <a:pt x="2334" y="78"/>
                  </a:lnTo>
                  <a:lnTo>
                    <a:pt x="2213" y="139"/>
                  </a:lnTo>
                  <a:lnTo>
                    <a:pt x="2058" y="0"/>
                  </a:lnTo>
                  <a:lnTo>
                    <a:pt x="1873" y="17"/>
                  </a:lnTo>
                  <a:lnTo>
                    <a:pt x="1857" y="132"/>
                  </a:lnTo>
                  <a:lnTo>
                    <a:pt x="1825" y="255"/>
                  </a:lnTo>
                  <a:lnTo>
                    <a:pt x="1721" y="328"/>
                  </a:lnTo>
                  <a:lnTo>
                    <a:pt x="1735" y="410"/>
                  </a:lnTo>
                  <a:lnTo>
                    <a:pt x="1596" y="489"/>
                  </a:lnTo>
                  <a:lnTo>
                    <a:pt x="1489" y="636"/>
                  </a:lnTo>
                  <a:lnTo>
                    <a:pt x="1411" y="708"/>
                  </a:lnTo>
                  <a:lnTo>
                    <a:pt x="1472" y="918"/>
                  </a:lnTo>
                  <a:lnTo>
                    <a:pt x="1299" y="963"/>
                  </a:lnTo>
                  <a:lnTo>
                    <a:pt x="1299" y="1031"/>
                  </a:lnTo>
                  <a:lnTo>
                    <a:pt x="1354" y="1062"/>
                  </a:lnTo>
                  <a:lnTo>
                    <a:pt x="1253" y="1188"/>
                  </a:lnTo>
                  <a:lnTo>
                    <a:pt x="1283" y="1251"/>
                  </a:lnTo>
                  <a:lnTo>
                    <a:pt x="1219" y="1246"/>
                  </a:lnTo>
                  <a:lnTo>
                    <a:pt x="1137" y="1354"/>
                  </a:lnTo>
                  <a:lnTo>
                    <a:pt x="1075" y="1385"/>
                  </a:lnTo>
                  <a:lnTo>
                    <a:pt x="877" y="1362"/>
                  </a:lnTo>
                  <a:lnTo>
                    <a:pt x="762" y="1427"/>
                  </a:lnTo>
                  <a:lnTo>
                    <a:pt x="570" y="1411"/>
                  </a:lnTo>
                  <a:lnTo>
                    <a:pt x="539" y="1468"/>
                  </a:lnTo>
                  <a:lnTo>
                    <a:pt x="453" y="1453"/>
                  </a:lnTo>
                  <a:lnTo>
                    <a:pt x="453" y="1455"/>
                  </a:lnTo>
                  <a:lnTo>
                    <a:pt x="446" y="1521"/>
                  </a:lnTo>
                  <a:lnTo>
                    <a:pt x="389" y="1551"/>
                  </a:lnTo>
                  <a:lnTo>
                    <a:pt x="373" y="1482"/>
                  </a:lnTo>
                  <a:lnTo>
                    <a:pt x="159" y="1545"/>
                  </a:lnTo>
                  <a:lnTo>
                    <a:pt x="170" y="1691"/>
                  </a:lnTo>
                  <a:lnTo>
                    <a:pt x="73" y="1946"/>
                  </a:lnTo>
                  <a:lnTo>
                    <a:pt x="108" y="2008"/>
                  </a:lnTo>
                  <a:lnTo>
                    <a:pt x="260" y="2015"/>
                  </a:lnTo>
                  <a:lnTo>
                    <a:pt x="261" y="2016"/>
                  </a:lnTo>
                  <a:lnTo>
                    <a:pt x="317" y="2149"/>
                  </a:lnTo>
                  <a:lnTo>
                    <a:pt x="284" y="2212"/>
                  </a:lnTo>
                  <a:lnTo>
                    <a:pt x="350" y="2212"/>
                  </a:lnTo>
                  <a:lnTo>
                    <a:pt x="361" y="2379"/>
                  </a:lnTo>
                  <a:lnTo>
                    <a:pt x="300" y="2411"/>
                  </a:lnTo>
                  <a:lnTo>
                    <a:pt x="319" y="2482"/>
                  </a:lnTo>
                  <a:lnTo>
                    <a:pt x="134" y="2695"/>
                  </a:lnTo>
                  <a:lnTo>
                    <a:pt x="143" y="2762"/>
                  </a:lnTo>
                  <a:lnTo>
                    <a:pt x="66" y="2781"/>
                  </a:lnTo>
                  <a:lnTo>
                    <a:pt x="29" y="2845"/>
                  </a:lnTo>
                  <a:lnTo>
                    <a:pt x="0" y="304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6" name="Freeform 430">
              <a:extLst>
                <a:ext uri="{FF2B5EF4-FFF2-40B4-BE49-F238E27FC236}">
                  <a16:creationId xmlns:a16="http://schemas.microsoft.com/office/drawing/2014/main" id="{EC572E00-45E6-4392-8B2F-378DAFCD6D9D}"/>
                </a:ext>
              </a:extLst>
            </p:cNvPr>
            <p:cNvSpPr>
              <a:spLocks/>
            </p:cNvSpPr>
            <p:nvPr/>
          </p:nvSpPr>
          <p:spPr bwMode="auto">
            <a:xfrm>
              <a:off x="3129" y="3657"/>
              <a:ext cx="17" cy="21"/>
            </a:xfrm>
            <a:custGeom>
              <a:avLst/>
              <a:gdLst>
                <a:gd name="T0" fmla="*/ 49 w 52"/>
                <a:gd name="T1" fmla="*/ 0 h 64"/>
                <a:gd name="T2" fmla="*/ 52 w 52"/>
                <a:gd name="T3" fmla="*/ 64 h 64"/>
                <a:gd name="T4" fmla="*/ 0 w 52"/>
                <a:gd name="T5" fmla="*/ 27 h 64"/>
                <a:gd name="T6" fmla="*/ 49 w 52"/>
                <a:gd name="T7" fmla="*/ 0 h 64"/>
              </a:gdLst>
              <a:ahLst/>
              <a:cxnLst>
                <a:cxn ang="0">
                  <a:pos x="T0" y="T1"/>
                </a:cxn>
                <a:cxn ang="0">
                  <a:pos x="T2" y="T3"/>
                </a:cxn>
                <a:cxn ang="0">
                  <a:pos x="T4" y="T5"/>
                </a:cxn>
                <a:cxn ang="0">
                  <a:pos x="T6" y="T7"/>
                </a:cxn>
              </a:cxnLst>
              <a:rect l="0" t="0" r="r" b="b"/>
              <a:pathLst>
                <a:path w="52" h="64">
                  <a:moveTo>
                    <a:pt x="49" y="0"/>
                  </a:moveTo>
                  <a:lnTo>
                    <a:pt x="52" y="64"/>
                  </a:lnTo>
                  <a:lnTo>
                    <a:pt x="0" y="27"/>
                  </a:lnTo>
                  <a:lnTo>
                    <a:pt x="49"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7" name="Freeform 431">
              <a:extLst>
                <a:ext uri="{FF2B5EF4-FFF2-40B4-BE49-F238E27FC236}">
                  <a16:creationId xmlns:a16="http://schemas.microsoft.com/office/drawing/2014/main" id="{AC8785D9-C5A0-4637-BD07-9F2FE50B0A12}"/>
                </a:ext>
              </a:extLst>
            </p:cNvPr>
            <p:cNvSpPr>
              <a:spLocks/>
            </p:cNvSpPr>
            <p:nvPr/>
          </p:nvSpPr>
          <p:spPr bwMode="auto">
            <a:xfrm>
              <a:off x="5578" y="3536"/>
              <a:ext cx="357" cy="778"/>
            </a:xfrm>
            <a:custGeom>
              <a:avLst/>
              <a:gdLst>
                <a:gd name="T0" fmla="*/ 865 w 1073"/>
                <a:gd name="T1" fmla="*/ 25 h 2334"/>
                <a:gd name="T2" fmla="*/ 799 w 1073"/>
                <a:gd name="T3" fmla="*/ 0 h 2334"/>
                <a:gd name="T4" fmla="*/ 744 w 1073"/>
                <a:gd name="T5" fmla="*/ 47 h 2334"/>
                <a:gd name="T6" fmla="*/ 755 w 1073"/>
                <a:gd name="T7" fmla="*/ 446 h 2334"/>
                <a:gd name="T8" fmla="*/ 558 w 1073"/>
                <a:gd name="T9" fmla="*/ 415 h 2334"/>
                <a:gd name="T10" fmla="*/ 476 w 1073"/>
                <a:gd name="T11" fmla="*/ 528 h 2334"/>
                <a:gd name="T12" fmla="*/ 230 w 1073"/>
                <a:gd name="T13" fmla="*/ 625 h 2334"/>
                <a:gd name="T14" fmla="*/ 211 w 1073"/>
                <a:gd name="T15" fmla="*/ 691 h 2334"/>
                <a:gd name="T16" fmla="*/ 146 w 1073"/>
                <a:gd name="T17" fmla="*/ 698 h 2334"/>
                <a:gd name="T18" fmla="*/ 96 w 1073"/>
                <a:gd name="T19" fmla="*/ 762 h 2334"/>
                <a:gd name="T20" fmla="*/ 102 w 1073"/>
                <a:gd name="T21" fmla="*/ 841 h 2334"/>
                <a:gd name="T22" fmla="*/ 13 w 1073"/>
                <a:gd name="T23" fmla="*/ 956 h 2334"/>
                <a:gd name="T24" fmla="*/ 0 w 1073"/>
                <a:gd name="T25" fmla="*/ 1023 h 2334"/>
                <a:gd name="T26" fmla="*/ 60 w 1073"/>
                <a:gd name="T27" fmla="*/ 1000 h 2334"/>
                <a:gd name="T28" fmla="*/ 147 w 1073"/>
                <a:gd name="T29" fmla="*/ 1096 h 2334"/>
                <a:gd name="T30" fmla="*/ 28 w 1073"/>
                <a:gd name="T31" fmla="*/ 1182 h 2334"/>
                <a:gd name="T32" fmla="*/ 52 w 1073"/>
                <a:gd name="T33" fmla="*/ 1309 h 2334"/>
                <a:gd name="T34" fmla="*/ 232 w 1073"/>
                <a:gd name="T35" fmla="*/ 1410 h 2334"/>
                <a:gd name="T36" fmla="*/ 174 w 1073"/>
                <a:gd name="T37" fmla="*/ 1447 h 2334"/>
                <a:gd name="T38" fmla="*/ 105 w 1073"/>
                <a:gd name="T39" fmla="*/ 1639 h 2334"/>
                <a:gd name="T40" fmla="*/ 271 w 1073"/>
                <a:gd name="T41" fmla="*/ 1581 h 2334"/>
                <a:gd name="T42" fmla="*/ 292 w 1073"/>
                <a:gd name="T43" fmla="*/ 1713 h 2334"/>
                <a:gd name="T44" fmla="*/ 231 w 1073"/>
                <a:gd name="T45" fmla="*/ 1875 h 2334"/>
                <a:gd name="T46" fmla="*/ 450 w 1073"/>
                <a:gd name="T47" fmla="*/ 1917 h 2334"/>
                <a:gd name="T48" fmla="*/ 337 w 1073"/>
                <a:gd name="T49" fmla="*/ 1993 h 2334"/>
                <a:gd name="T50" fmla="*/ 332 w 1073"/>
                <a:gd name="T51" fmla="*/ 2062 h 2334"/>
                <a:gd name="T52" fmla="*/ 443 w 1073"/>
                <a:gd name="T53" fmla="*/ 2163 h 2334"/>
                <a:gd name="T54" fmla="*/ 699 w 1073"/>
                <a:gd name="T55" fmla="*/ 2241 h 2334"/>
                <a:gd name="T56" fmla="*/ 728 w 1073"/>
                <a:gd name="T57" fmla="*/ 2305 h 2334"/>
                <a:gd name="T58" fmla="*/ 798 w 1073"/>
                <a:gd name="T59" fmla="*/ 2334 h 2334"/>
                <a:gd name="T60" fmla="*/ 932 w 1073"/>
                <a:gd name="T61" fmla="*/ 1995 h 2334"/>
                <a:gd name="T62" fmla="*/ 857 w 1073"/>
                <a:gd name="T63" fmla="*/ 1987 h 2334"/>
                <a:gd name="T64" fmla="*/ 918 w 1073"/>
                <a:gd name="T65" fmla="*/ 1942 h 2334"/>
                <a:gd name="T66" fmla="*/ 965 w 1073"/>
                <a:gd name="T67" fmla="*/ 1818 h 2334"/>
                <a:gd name="T68" fmla="*/ 947 w 1073"/>
                <a:gd name="T69" fmla="*/ 1620 h 2334"/>
                <a:gd name="T70" fmla="*/ 949 w 1073"/>
                <a:gd name="T71" fmla="*/ 1477 h 2334"/>
                <a:gd name="T72" fmla="*/ 1073 w 1073"/>
                <a:gd name="T73" fmla="*/ 1204 h 2334"/>
                <a:gd name="T74" fmla="*/ 985 w 1073"/>
                <a:gd name="T75" fmla="*/ 607 h 2334"/>
                <a:gd name="T76" fmla="*/ 892 w 1073"/>
                <a:gd name="T77" fmla="*/ 477 h 2334"/>
                <a:gd name="T78" fmla="*/ 905 w 1073"/>
                <a:gd name="T79" fmla="*/ 234 h 2334"/>
                <a:gd name="T80" fmla="*/ 865 w 1073"/>
                <a:gd name="T81" fmla="*/ 25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3" h="2334">
                  <a:moveTo>
                    <a:pt x="865" y="25"/>
                  </a:moveTo>
                  <a:lnTo>
                    <a:pt x="799" y="0"/>
                  </a:lnTo>
                  <a:lnTo>
                    <a:pt x="744" y="47"/>
                  </a:lnTo>
                  <a:lnTo>
                    <a:pt x="755" y="446"/>
                  </a:lnTo>
                  <a:lnTo>
                    <a:pt x="558" y="415"/>
                  </a:lnTo>
                  <a:lnTo>
                    <a:pt x="476" y="528"/>
                  </a:lnTo>
                  <a:lnTo>
                    <a:pt x="230" y="625"/>
                  </a:lnTo>
                  <a:lnTo>
                    <a:pt x="211" y="691"/>
                  </a:lnTo>
                  <a:lnTo>
                    <a:pt x="146" y="698"/>
                  </a:lnTo>
                  <a:lnTo>
                    <a:pt x="96" y="762"/>
                  </a:lnTo>
                  <a:lnTo>
                    <a:pt x="102" y="841"/>
                  </a:lnTo>
                  <a:lnTo>
                    <a:pt x="13" y="956"/>
                  </a:lnTo>
                  <a:lnTo>
                    <a:pt x="0" y="1023"/>
                  </a:lnTo>
                  <a:lnTo>
                    <a:pt x="60" y="1000"/>
                  </a:lnTo>
                  <a:lnTo>
                    <a:pt x="147" y="1096"/>
                  </a:lnTo>
                  <a:lnTo>
                    <a:pt x="28" y="1182"/>
                  </a:lnTo>
                  <a:lnTo>
                    <a:pt x="52" y="1309"/>
                  </a:lnTo>
                  <a:lnTo>
                    <a:pt x="232" y="1410"/>
                  </a:lnTo>
                  <a:lnTo>
                    <a:pt x="174" y="1447"/>
                  </a:lnTo>
                  <a:lnTo>
                    <a:pt x="105" y="1639"/>
                  </a:lnTo>
                  <a:lnTo>
                    <a:pt x="271" y="1581"/>
                  </a:lnTo>
                  <a:lnTo>
                    <a:pt x="292" y="1713"/>
                  </a:lnTo>
                  <a:lnTo>
                    <a:pt x="231" y="1875"/>
                  </a:lnTo>
                  <a:lnTo>
                    <a:pt x="450" y="1917"/>
                  </a:lnTo>
                  <a:lnTo>
                    <a:pt x="337" y="1993"/>
                  </a:lnTo>
                  <a:lnTo>
                    <a:pt x="332" y="2062"/>
                  </a:lnTo>
                  <a:lnTo>
                    <a:pt x="443" y="2163"/>
                  </a:lnTo>
                  <a:lnTo>
                    <a:pt x="699" y="2241"/>
                  </a:lnTo>
                  <a:lnTo>
                    <a:pt x="728" y="2305"/>
                  </a:lnTo>
                  <a:lnTo>
                    <a:pt x="798" y="2334"/>
                  </a:lnTo>
                  <a:lnTo>
                    <a:pt x="932" y="1995"/>
                  </a:lnTo>
                  <a:lnTo>
                    <a:pt x="857" y="1987"/>
                  </a:lnTo>
                  <a:lnTo>
                    <a:pt x="918" y="1942"/>
                  </a:lnTo>
                  <a:lnTo>
                    <a:pt x="965" y="1818"/>
                  </a:lnTo>
                  <a:lnTo>
                    <a:pt x="947" y="1620"/>
                  </a:lnTo>
                  <a:lnTo>
                    <a:pt x="949" y="1477"/>
                  </a:lnTo>
                  <a:lnTo>
                    <a:pt x="1073" y="1204"/>
                  </a:lnTo>
                  <a:lnTo>
                    <a:pt x="985" y="607"/>
                  </a:lnTo>
                  <a:lnTo>
                    <a:pt x="892" y="477"/>
                  </a:lnTo>
                  <a:lnTo>
                    <a:pt x="905" y="234"/>
                  </a:lnTo>
                  <a:lnTo>
                    <a:pt x="865" y="25"/>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8" name="Line 432">
              <a:extLst>
                <a:ext uri="{FF2B5EF4-FFF2-40B4-BE49-F238E27FC236}">
                  <a16:creationId xmlns:a16="http://schemas.microsoft.com/office/drawing/2014/main" id="{888662A1-B606-47A4-8668-2D81BA39405C}"/>
                </a:ext>
              </a:extLst>
            </p:cNvPr>
            <p:cNvSpPr>
              <a:spLocks noChangeShapeType="1"/>
            </p:cNvSpPr>
            <p:nvPr/>
          </p:nvSpPr>
          <p:spPr bwMode="auto">
            <a:xfrm flipV="1">
              <a:off x="5532" y="2985"/>
              <a:ext cx="2" cy="2"/>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69" name="Line 433">
              <a:extLst>
                <a:ext uri="{FF2B5EF4-FFF2-40B4-BE49-F238E27FC236}">
                  <a16:creationId xmlns:a16="http://schemas.microsoft.com/office/drawing/2014/main" id="{3B5820D6-F976-447E-96A3-7C81B3E44929}"/>
                </a:ext>
              </a:extLst>
            </p:cNvPr>
            <p:cNvSpPr>
              <a:spLocks noChangeShapeType="1"/>
            </p:cNvSpPr>
            <p:nvPr/>
          </p:nvSpPr>
          <p:spPr bwMode="auto">
            <a:xfrm flipH="1" flipV="1">
              <a:off x="5561" y="3537"/>
              <a:ext cx="1" cy="3"/>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0" name="Freeform 434">
              <a:extLst>
                <a:ext uri="{FF2B5EF4-FFF2-40B4-BE49-F238E27FC236}">
                  <a16:creationId xmlns:a16="http://schemas.microsoft.com/office/drawing/2014/main" id="{866C8E4B-21D7-4DFA-A329-CD709E722D50}"/>
                </a:ext>
              </a:extLst>
            </p:cNvPr>
            <p:cNvSpPr>
              <a:spLocks/>
            </p:cNvSpPr>
            <p:nvPr/>
          </p:nvSpPr>
          <p:spPr bwMode="auto">
            <a:xfrm>
              <a:off x="4843" y="3123"/>
              <a:ext cx="65" cy="57"/>
            </a:xfrm>
            <a:custGeom>
              <a:avLst/>
              <a:gdLst>
                <a:gd name="T0" fmla="*/ 194 w 194"/>
                <a:gd name="T1" fmla="*/ 63 h 172"/>
                <a:gd name="T2" fmla="*/ 138 w 194"/>
                <a:gd name="T3" fmla="*/ 144 h 172"/>
                <a:gd name="T4" fmla="*/ 46 w 194"/>
                <a:gd name="T5" fmla="*/ 172 h 172"/>
                <a:gd name="T6" fmla="*/ 0 w 194"/>
                <a:gd name="T7" fmla="*/ 121 h 172"/>
                <a:gd name="T8" fmla="*/ 29 w 194"/>
                <a:gd name="T9" fmla="*/ 51 h 172"/>
                <a:gd name="T10" fmla="*/ 90 w 194"/>
                <a:gd name="T11" fmla="*/ 0 h 172"/>
                <a:gd name="T12" fmla="*/ 194 w 194"/>
                <a:gd name="T13" fmla="*/ 63 h 172"/>
              </a:gdLst>
              <a:ahLst/>
              <a:cxnLst>
                <a:cxn ang="0">
                  <a:pos x="T0" y="T1"/>
                </a:cxn>
                <a:cxn ang="0">
                  <a:pos x="T2" y="T3"/>
                </a:cxn>
                <a:cxn ang="0">
                  <a:pos x="T4" y="T5"/>
                </a:cxn>
                <a:cxn ang="0">
                  <a:pos x="T6" y="T7"/>
                </a:cxn>
                <a:cxn ang="0">
                  <a:pos x="T8" y="T9"/>
                </a:cxn>
                <a:cxn ang="0">
                  <a:pos x="T10" y="T11"/>
                </a:cxn>
                <a:cxn ang="0">
                  <a:pos x="T12" y="T13"/>
                </a:cxn>
              </a:cxnLst>
              <a:rect l="0" t="0" r="r" b="b"/>
              <a:pathLst>
                <a:path w="194" h="172">
                  <a:moveTo>
                    <a:pt x="194" y="63"/>
                  </a:moveTo>
                  <a:lnTo>
                    <a:pt x="138" y="144"/>
                  </a:lnTo>
                  <a:lnTo>
                    <a:pt x="46" y="172"/>
                  </a:lnTo>
                  <a:lnTo>
                    <a:pt x="0" y="121"/>
                  </a:lnTo>
                  <a:lnTo>
                    <a:pt x="29" y="51"/>
                  </a:lnTo>
                  <a:lnTo>
                    <a:pt x="90" y="0"/>
                  </a:lnTo>
                  <a:lnTo>
                    <a:pt x="194" y="63"/>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1" name="Line 435">
              <a:extLst>
                <a:ext uri="{FF2B5EF4-FFF2-40B4-BE49-F238E27FC236}">
                  <a16:creationId xmlns:a16="http://schemas.microsoft.com/office/drawing/2014/main" id="{36BCFD32-4281-43B1-BC77-F41924C37B99}"/>
                </a:ext>
              </a:extLst>
            </p:cNvPr>
            <p:cNvSpPr>
              <a:spLocks noChangeShapeType="1"/>
            </p:cNvSpPr>
            <p:nvPr/>
          </p:nvSpPr>
          <p:spPr bwMode="auto">
            <a:xfrm flipH="1">
              <a:off x="4535" y="3118"/>
              <a:ext cx="9" cy="15"/>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2" name="Freeform 436">
              <a:extLst>
                <a:ext uri="{FF2B5EF4-FFF2-40B4-BE49-F238E27FC236}">
                  <a16:creationId xmlns:a16="http://schemas.microsoft.com/office/drawing/2014/main" id="{CBD67C81-A0A1-4C10-AE07-83588DAB8240}"/>
                </a:ext>
              </a:extLst>
            </p:cNvPr>
            <p:cNvSpPr>
              <a:spLocks/>
            </p:cNvSpPr>
            <p:nvPr/>
          </p:nvSpPr>
          <p:spPr bwMode="auto">
            <a:xfrm>
              <a:off x="4544" y="3118"/>
              <a:ext cx="222" cy="83"/>
            </a:xfrm>
            <a:custGeom>
              <a:avLst/>
              <a:gdLst>
                <a:gd name="T0" fmla="*/ 667 w 667"/>
                <a:gd name="T1" fmla="*/ 250 h 251"/>
                <a:gd name="T2" fmla="*/ 528 w 667"/>
                <a:gd name="T3" fmla="*/ 171 h 251"/>
                <a:gd name="T4" fmla="*/ 465 w 667"/>
                <a:gd name="T5" fmla="*/ 171 h 251"/>
                <a:gd name="T6" fmla="*/ 407 w 667"/>
                <a:gd name="T7" fmla="*/ 222 h 251"/>
                <a:gd name="T8" fmla="*/ 404 w 667"/>
                <a:gd name="T9" fmla="*/ 150 h 251"/>
                <a:gd name="T10" fmla="*/ 242 w 667"/>
                <a:gd name="T11" fmla="*/ 251 h 251"/>
                <a:gd name="T12" fmla="*/ 63 w 667"/>
                <a:gd name="T13" fmla="*/ 136 h 251"/>
                <a:gd name="T14" fmla="*/ 0 w 667"/>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51">
                  <a:moveTo>
                    <a:pt x="667" y="250"/>
                  </a:moveTo>
                  <a:lnTo>
                    <a:pt x="528" y="171"/>
                  </a:lnTo>
                  <a:lnTo>
                    <a:pt x="465" y="171"/>
                  </a:lnTo>
                  <a:lnTo>
                    <a:pt x="407" y="222"/>
                  </a:lnTo>
                  <a:lnTo>
                    <a:pt x="404" y="150"/>
                  </a:lnTo>
                  <a:lnTo>
                    <a:pt x="242" y="251"/>
                  </a:lnTo>
                  <a:lnTo>
                    <a:pt x="63" y="136"/>
                  </a:lnTo>
                  <a:lnTo>
                    <a:pt x="0"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3" name="Freeform 437">
              <a:extLst>
                <a:ext uri="{FF2B5EF4-FFF2-40B4-BE49-F238E27FC236}">
                  <a16:creationId xmlns:a16="http://schemas.microsoft.com/office/drawing/2014/main" id="{84DD76B5-844C-409F-90C4-104104C70FF5}"/>
                </a:ext>
              </a:extLst>
            </p:cNvPr>
            <p:cNvSpPr>
              <a:spLocks/>
            </p:cNvSpPr>
            <p:nvPr/>
          </p:nvSpPr>
          <p:spPr bwMode="auto">
            <a:xfrm>
              <a:off x="4634" y="3201"/>
              <a:ext cx="202" cy="385"/>
            </a:xfrm>
            <a:custGeom>
              <a:avLst/>
              <a:gdLst>
                <a:gd name="T0" fmla="*/ 0 w 607"/>
                <a:gd name="T1" fmla="*/ 1156 h 1156"/>
                <a:gd name="T2" fmla="*/ 87 w 607"/>
                <a:gd name="T3" fmla="*/ 1019 h 1156"/>
                <a:gd name="T4" fmla="*/ 219 w 607"/>
                <a:gd name="T5" fmla="*/ 979 h 1156"/>
                <a:gd name="T6" fmla="*/ 196 w 607"/>
                <a:gd name="T7" fmla="*/ 917 h 1156"/>
                <a:gd name="T8" fmla="*/ 294 w 607"/>
                <a:gd name="T9" fmla="*/ 807 h 1156"/>
                <a:gd name="T10" fmla="*/ 369 w 607"/>
                <a:gd name="T11" fmla="*/ 828 h 1156"/>
                <a:gd name="T12" fmla="*/ 412 w 607"/>
                <a:gd name="T13" fmla="*/ 584 h 1156"/>
                <a:gd name="T14" fmla="*/ 607 w 607"/>
                <a:gd name="T15" fmla="*/ 375 h 1156"/>
                <a:gd name="T16" fmla="*/ 461 w 607"/>
                <a:gd name="T17" fmla="*/ 228 h 1156"/>
                <a:gd name="T18" fmla="*/ 457 w 607"/>
                <a:gd name="T19" fmla="*/ 102 h 1156"/>
                <a:gd name="T20" fmla="*/ 397 w 607"/>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1156">
                  <a:moveTo>
                    <a:pt x="0" y="1156"/>
                  </a:moveTo>
                  <a:lnTo>
                    <a:pt x="87" y="1019"/>
                  </a:lnTo>
                  <a:lnTo>
                    <a:pt x="219" y="979"/>
                  </a:lnTo>
                  <a:lnTo>
                    <a:pt x="196" y="917"/>
                  </a:lnTo>
                  <a:lnTo>
                    <a:pt x="294" y="807"/>
                  </a:lnTo>
                  <a:lnTo>
                    <a:pt x="369" y="828"/>
                  </a:lnTo>
                  <a:lnTo>
                    <a:pt x="412" y="584"/>
                  </a:lnTo>
                  <a:lnTo>
                    <a:pt x="607" y="375"/>
                  </a:lnTo>
                  <a:lnTo>
                    <a:pt x="461" y="228"/>
                  </a:lnTo>
                  <a:lnTo>
                    <a:pt x="457" y="102"/>
                  </a:lnTo>
                  <a:lnTo>
                    <a:pt x="397" y="0"/>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4" name="Freeform 438">
              <a:extLst>
                <a:ext uri="{FF2B5EF4-FFF2-40B4-BE49-F238E27FC236}">
                  <a16:creationId xmlns:a16="http://schemas.microsoft.com/office/drawing/2014/main" id="{49FF788C-C95D-41D7-8AA7-6617495FC2D7}"/>
                </a:ext>
              </a:extLst>
            </p:cNvPr>
            <p:cNvSpPr>
              <a:spLocks/>
            </p:cNvSpPr>
            <p:nvPr/>
          </p:nvSpPr>
          <p:spPr bwMode="auto">
            <a:xfrm>
              <a:off x="4896" y="3546"/>
              <a:ext cx="77" cy="58"/>
            </a:xfrm>
            <a:custGeom>
              <a:avLst/>
              <a:gdLst>
                <a:gd name="T0" fmla="*/ 230 w 230"/>
                <a:gd name="T1" fmla="*/ 62 h 175"/>
                <a:gd name="T2" fmla="*/ 179 w 230"/>
                <a:gd name="T3" fmla="*/ 150 h 175"/>
                <a:gd name="T4" fmla="*/ 106 w 230"/>
                <a:gd name="T5" fmla="*/ 175 h 175"/>
                <a:gd name="T6" fmla="*/ 0 w 230"/>
                <a:gd name="T7" fmla="*/ 76 h 175"/>
                <a:gd name="T8" fmla="*/ 13 w 230"/>
                <a:gd name="T9" fmla="*/ 0 h 175"/>
                <a:gd name="T10" fmla="*/ 106 w 230"/>
                <a:gd name="T11" fmla="*/ 0 h 175"/>
                <a:gd name="T12" fmla="*/ 154 w 230"/>
                <a:gd name="T13" fmla="*/ 95 h 175"/>
                <a:gd name="T14" fmla="*/ 230 w 230"/>
                <a:gd name="T15" fmla="*/ 62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75">
                  <a:moveTo>
                    <a:pt x="230" y="62"/>
                  </a:moveTo>
                  <a:lnTo>
                    <a:pt x="179" y="150"/>
                  </a:lnTo>
                  <a:lnTo>
                    <a:pt x="106" y="175"/>
                  </a:lnTo>
                  <a:lnTo>
                    <a:pt x="0" y="76"/>
                  </a:lnTo>
                  <a:lnTo>
                    <a:pt x="13" y="0"/>
                  </a:lnTo>
                  <a:lnTo>
                    <a:pt x="106" y="0"/>
                  </a:lnTo>
                  <a:lnTo>
                    <a:pt x="154" y="95"/>
                  </a:lnTo>
                  <a:lnTo>
                    <a:pt x="230" y="62"/>
                  </a:lnTo>
                </a:path>
              </a:pathLst>
            </a:custGeom>
            <a:noFill/>
            <a:ln w="17463">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75" name="Line 439">
              <a:extLst>
                <a:ext uri="{FF2B5EF4-FFF2-40B4-BE49-F238E27FC236}">
                  <a16:creationId xmlns:a16="http://schemas.microsoft.com/office/drawing/2014/main" id="{26D23CE1-15D8-46BB-88D2-54F67FD45095}"/>
                </a:ext>
              </a:extLst>
            </p:cNvPr>
            <p:cNvSpPr>
              <a:spLocks noChangeShapeType="1"/>
            </p:cNvSpPr>
            <p:nvPr/>
          </p:nvSpPr>
          <p:spPr bwMode="auto">
            <a:xfrm flipH="1" flipV="1">
              <a:off x="4294" y="3708"/>
              <a:ext cx="1" cy="2"/>
            </a:xfrm>
            <a:prstGeom prst="line">
              <a:avLst/>
            </a:prstGeom>
            <a:noFill/>
            <a:ln w="17463">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grpSp>
      <p:grpSp>
        <p:nvGrpSpPr>
          <p:cNvPr id="10" name="Groupe 9"/>
          <p:cNvGrpSpPr/>
          <p:nvPr/>
        </p:nvGrpSpPr>
        <p:grpSpPr>
          <a:xfrm>
            <a:off x="6125777" y="5362588"/>
            <a:ext cx="72000" cy="180000"/>
            <a:chOff x="6512442" y="1871330"/>
            <a:chExt cx="72000" cy="180000"/>
          </a:xfrm>
        </p:grpSpPr>
        <p:sp>
          <p:nvSpPr>
            <p:cNvPr id="6" name="Ellipse 5"/>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8" name="Connecteur droit 7"/>
            <p:cNvCxnSpPr>
              <a:stCxn id="6"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176" name="Groupe 1175"/>
          <p:cNvGrpSpPr/>
          <p:nvPr/>
        </p:nvGrpSpPr>
        <p:grpSpPr>
          <a:xfrm>
            <a:off x="6306192" y="5381930"/>
            <a:ext cx="72000" cy="180000"/>
            <a:chOff x="6512442" y="1871330"/>
            <a:chExt cx="72000" cy="180000"/>
          </a:xfrm>
        </p:grpSpPr>
        <p:sp>
          <p:nvSpPr>
            <p:cNvPr id="1177" name="Ellipse 1176"/>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178" name="Connecteur droit 1177"/>
            <p:cNvCxnSpPr>
              <a:stCxn id="1177"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179" name="Groupe 1178"/>
          <p:cNvGrpSpPr/>
          <p:nvPr/>
        </p:nvGrpSpPr>
        <p:grpSpPr>
          <a:xfrm>
            <a:off x="6381446" y="3736468"/>
            <a:ext cx="72000" cy="180000"/>
            <a:chOff x="6512442" y="1871330"/>
            <a:chExt cx="72000" cy="180000"/>
          </a:xfrm>
        </p:grpSpPr>
        <p:sp>
          <p:nvSpPr>
            <p:cNvPr id="1180" name="Ellipse 1179"/>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181" name="Connecteur droit 1180"/>
            <p:cNvCxnSpPr>
              <a:stCxn id="1180"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182" name="Groupe 1181"/>
          <p:cNvGrpSpPr/>
          <p:nvPr/>
        </p:nvGrpSpPr>
        <p:grpSpPr>
          <a:xfrm>
            <a:off x="6427101" y="3825758"/>
            <a:ext cx="72000" cy="180000"/>
            <a:chOff x="6512442" y="1871330"/>
            <a:chExt cx="72000" cy="180000"/>
          </a:xfrm>
        </p:grpSpPr>
        <p:sp>
          <p:nvSpPr>
            <p:cNvPr id="1183" name="Ellipse 1182"/>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184" name="Connecteur droit 1183"/>
            <p:cNvCxnSpPr>
              <a:stCxn id="1183"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185" name="Groupe 1184"/>
          <p:cNvGrpSpPr/>
          <p:nvPr/>
        </p:nvGrpSpPr>
        <p:grpSpPr>
          <a:xfrm>
            <a:off x="6419448" y="3952425"/>
            <a:ext cx="72000" cy="180000"/>
            <a:chOff x="6512442" y="1871330"/>
            <a:chExt cx="72000" cy="180000"/>
          </a:xfrm>
        </p:grpSpPr>
        <p:sp>
          <p:nvSpPr>
            <p:cNvPr id="1186" name="Ellipse 1185"/>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187" name="Connecteur droit 1186"/>
            <p:cNvCxnSpPr>
              <a:stCxn id="1186"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10" name="Groupe 1609"/>
          <p:cNvGrpSpPr/>
          <p:nvPr/>
        </p:nvGrpSpPr>
        <p:grpSpPr>
          <a:xfrm>
            <a:off x="5994556" y="3055718"/>
            <a:ext cx="72000" cy="180000"/>
            <a:chOff x="6512442" y="1871330"/>
            <a:chExt cx="72000" cy="180000"/>
          </a:xfrm>
        </p:grpSpPr>
        <p:sp>
          <p:nvSpPr>
            <p:cNvPr id="1611" name="Ellipse 1610"/>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12" name="Connecteur droit 1611"/>
            <p:cNvCxnSpPr>
              <a:stCxn id="1611"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13" name="Groupe 1612"/>
          <p:cNvGrpSpPr/>
          <p:nvPr/>
        </p:nvGrpSpPr>
        <p:grpSpPr>
          <a:xfrm>
            <a:off x="5298220" y="2907898"/>
            <a:ext cx="72000" cy="180000"/>
            <a:chOff x="6512442" y="1871330"/>
            <a:chExt cx="72000" cy="180000"/>
          </a:xfrm>
        </p:grpSpPr>
        <p:sp>
          <p:nvSpPr>
            <p:cNvPr id="1614" name="Ellipse 1613"/>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15" name="Connecteur droit 1614"/>
            <p:cNvCxnSpPr>
              <a:stCxn id="1614"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16" name="Groupe 1615"/>
          <p:cNvGrpSpPr/>
          <p:nvPr/>
        </p:nvGrpSpPr>
        <p:grpSpPr>
          <a:xfrm>
            <a:off x="5600465" y="3137458"/>
            <a:ext cx="72000" cy="180000"/>
            <a:chOff x="6512442" y="1871330"/>
            <a:chExt cx="72000" cy="180000"/>
          </a:xfrm>
        </p:grpSpPr>
        <p:sp>
          <p:nvSpPr>
            <p:cNvPr id="1617" name="Ellipse 1616"/>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18" name="Connecteur droit 1617"/>
            <p:cNvCxnSpPr>
              <a:stCxn id="1617"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25" name="Groupe 1624"/>
          <p:cNvGrpSpPr/>
          <p:nvPr/>
        </p:nvGrpSpPr>
        <p:grpSpPr>
          <a:xfrm>
            <a:off x="8342529" y="4385172"/>
            <a:ext cx="72000" cy="180000"/>
            <a:chOff x="6512442" y="1871330"/>
            <a:chExt cx="72000" cy="180000"/>
          </a:xfrm>
        </p:grpSpPr>
        <p:sp>
          <p:nvSpPr>
            <p:cNvPr id="1626" name="Ellipse 1625"/>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27" name="Connecteur droit 1626"/>
            <p:cNvCxnSpPr>
              <a:stCxn id="1626"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28" name="Groupe 1627"/>
          <p:cNvGrpSpPr/>
          <p:nvPr/>
        </p:nvGrpSpPr>
        <p:grpSpPr>
          <a:xfrm>
            <a:off x="8450075" y="4493627"/>
            <a:ext cx="72000" cy="180000"/>
            <a:chOff x="6512442" y="1871330"/>
            <a:chExt cx="72000" cy="180000"/>
          </a:xfrm>
        </p:grpSpPr>
        <p:sp>
          <p:nvSpPr>
            <p:cNvPr id="1629" name="Ellipse 1628"/>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30" name="Connecteur droit 1629"/>
            <p:cNvCxnSpPr>
              <a:stCxn id="1629"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1631" name="Groupe 1630"/>
          <p:cNvGrpSpPr/>
          <p:nvPr/>
        </p:nvGrpSpPr>
        <p:grpSpPr>
          <a:xfrm>
            <a:off x="7542997" y="4222742"/>
            <a:ext cx="72000" cy="180000"/>
            <a:chOff x="6512442" y="1871330"/>
            <a:chExt cx="72000" cy="180000"/>
          </a:xfrm>
        </p:grpSpPr>
        <p:sp>
          <p:nvSpPr>
            <p:cNvPr id="1632" name="Ellipse 1631"/>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633" name="Connecteur droit 1632"/>
            <p:cNvCxnSpPr>
              <a:stCxn id="1632"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716" name="Groupe 715"/>
          <p:cNvGrpSpPr/>
          <p:nvPr/>
        </p:nvGrpSpPr>
        <p:grpSpPr>
          <a:xfrm>
            <a:off x="8415519" y="3662221"/>
            <a:ext cx="72000" cy="180000"/>
            <a:chOff x="6512442" y="1871330"/>
            <a:chExt cx="72000" cy="180000"/>
          </a:xfrm>
        </p:grpSpPr>
        <p:sp>
          <p:nvSpPr>
            <p:cNvPr id="717" name="Ellipse 716"/>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718" name="Connecteur droit 717"/>
            <p:cNvCxnSpPr>
              <a:stCxn id="717"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719" name="Groupe 718"/>
          <p:cNvGrpSpPr/>
          <p:nvPr/>
        </p:nvGrpSpPr>
        <p:grpSpPr>
          <a:xfrm>
            <a:off x="8057667" y="3352100"/>
            <a:ext cx="72000" cy="180000"/>
            <a:chOff x="6512442" y="1871330"/>
            <a:chExt cx="72000" cy="180000"/>
          </a:xfrm>
        </p:grpSpPr>
        <p:sp>
          <p:nvSpPr>
            <p:cNvPr id="720" name="Ellipse 719"/>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721" name="Connecteur droit 720"/>
            <p:cNvCxnSpPr>
              <a:stCxn id="720"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sp>
        <p:nvSpPr>
          <p:cNvPr id="722" name="ZoneTexte 721"/>
          <p:cNvSpPr txBox="1"/>
          <p:nvPr/>
        </p:nvSpPr>
        <p:spPr>
          <a:xfrm>
            <a:off x="9480698" y="3233504"/>
            <a:ext cx="2673892" cy="779701"/>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CPTS Pays d’Or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 </a:t>
            </a:r>
            <a:r>
              <a:rPr lang="fr-FR" sz="1100">
                <a:latin typeface="Trebuchet MS" panose="020B0603020202020204" pitchFamily="34" charset="0"/>
                <a:cs typeface="Calibri" panose="020F0502020204030204" pitchFamily="34" charset="0"/>
              </a:rPr>
              <a:t>CPTS du Grand Lons</a:t>
            </a:r>
          </a:p>
          <a:p>
            <a:pPr defTabSz="2438338" hangingPunct="0">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 </a:t>
            </a:r>
            <a:r>
              <a:rPr lang="fr-FR" sz="1100">
                <a:latin typeface="Trebuchet MS" panose="020B0603020202020204" pitchFamily="34" charset="0"/>
                <a:cs typeface="Calibri" panose="020F0502020204030204" pitchFamily="34" charset="0"/>
              </a:rPr>
              <a:t>Pharmacie MATHIS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 </a:t>
            </a:r>
            <a:r>
              <a:rPr lang="fr-FR" sz="1100">
                <a:solidFill>
                  <a:srgbClr val="5E5E5E"/>
                </a:solidFill>
                <a:latin typeface="Trebuchet MS" panose="020B0603020202020204" pitchFamily="34" charset="0"/>
                <a:cs typeface="Calibri" panose="020F0502020204030204" pitchFamily="34" charset="0"/>
              </a:rPr>
              <a:t>2 médecins généralistes Côte d’Or</a:t>
            </a:r>
            <a:endParaRPr lang="fr-FR" sz="1100">
              <a:solidFill>
                <a:srgbClr val="5E5E5E"/>
              </a:solidFill>
              <a:latin typeface="Trebuchet MS" panose="020B0603020202020204" pitchFamily="34" charset="0"/>
              <a:cs typeface="Calibri" panose="020F0502020204030204" pitchFamily="34" charset="0"/>
              <a:sym typeface="Helvetica Neue"/>
            </a:endParaRPr>
          </a:p>
        </p:txBody>
      </p:sp>
      <p:sp>
        <p:nvSpPr>
          <p:cNvPr id="723" name="ZoneTexte 722"/>
          <p:cNvSpPr txBox="1"/>
          <p:nvPr/>
        </p:nvSpPr>
        <p:spPr>
          <a:xfrm>
            <a:off x="2876924" y="4571433"/>
            <a:ext cx="2851036" cy="779701"/>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solidFill>
                  <a:srgbClr val="5E5E5E"/>
                </a:solidFill>
                <a:latin typeface="Trebuchet MS" panose="020B0603020202020204" pitchFamily="34" charset="0"/>
                <a:cs typeface="Calibri" panose="020F0502020204030204" pitchFamily="34" charset="0"/>
              </a:rPr>
              <a:t>Territoire Est-Béarn (CPTS)</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solidFill>
                  <a:srgbClr val="5E5E5E"/>
                </a:solidFill>
                <a:latin typeface="Trebuchet MS" panose="020B0603020202020204" pitchFamily="34" charset="0"/>
                <a:cs typeface="Calibri" panose="020F0502020204030204" pitchFamily="34" charset="0"/>
              </a:rPr>
              <a:t>CPTS Ouest Gironde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 </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Dr </a:t>
            </a:r>
            <a:r>
              <a:rPr kumimoji="0" lang="fr-FR" sz="1100" b="0" i="0" u="none" strike="noStrike" kern="1200" cap="none" spc="0" normalizeH="0" baseline="0" noProof="0" err="1">
                <a:ln>
                  <a:noFill/>
                </a:ln>
                <a:solidFill>
                  <a:srgbClr val="5E5E5E"/>
                </a:solidFill>
                <a:effectLst/>
                <a:uLnTx/>
                <a:uFillTx/>
                <a:latin typeface="Trebuchet MS" panose="020B0603020202020204" pitchFamily="34" charset="0"/>
                <a:cs typeface="Calibri" panose="020F0502020204030204" pitchFamily="34" charset="0"/>
              </a:rPr>
              <a:t>Airaud</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Radiologue spécialiste</a:t>
            </a:r>
            <a:endPar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solidFill>
                  <a:srgbClr val="5E5E5E"/>
                </a:solidFill>
                <a:latin typeface="Trebuchet MS" panose="020B0603020202020204" pitchFamily="34" charset="0"/>
                <a:cs typeface="Calibri" panose="020F0502020204030204" pitchFamily="34" charset="0"/>
                <a:sym typeface="Helvetica Neue"/>
              </a:rPr>
              <a:t>Dr Ouali, </a:t>
            </a:r>
            <a:r>
              <a:rPr lang="fr-FR" sz="1100" err="1">
                <a:solidFill>
                  <a:srgbClr val="5E5E5E"/>
                </a:solidFill>
                <a:latin typeface="Trebuchet MS" panose="020B0603020202020204" pitchFamily="34" charset="0"/>
                <a:cs typeface="Calibri" panose="020F0502020204030204" pitchFamily="34" charset="0"/>
                <a:sym typeface="Helvetica Neue"/>
              </a:rPr>
              <a:t>hépatho</a:t>
            </a:r>
            <a:r>
              <a:rPr lang="fr-FR" sz="1100">
                <a:solidFill>
                  <a:srgbClr val="5E5E5E"/>
                </a:solidFill>
                <a:latin typeface="Trebuchet MS" panose="020B0603020202020204" pitchFamily="34" charset="0"/>
                <a:cs typeface="Calibri" panose="020F0502020204030204" pitchFamily="34" charset="0"/>
                <a:sym typeface="Helvetica Neue"/>
              </a:rPr>
              <a:t> gastro </a:t>
            </a:r>
            <a:r>
              <a:rPr lang="fr-FR" sz="1100" err="1">
                <a:solidFill>
                  <a:srgbClr val="5E5E5E"/>
                </a:solidFill>
                <a:latin typeface="Trebuchet MS" panose="020B0603020202020204" pitchFamily="34" charset="0"/>
                <a:cs typeface="Calibri" panose="020F0502020204030204" pitchFamily="34" charset="0"/>
                <a:sym typeface="Helvetica Neue"/>
              </a:rPr>
              <a:t>entérologue</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p>
        </p:txBody>
      </p:sp>
      <p:sp>
        <p:nvSpPr>
          <p:cNvPr id="724" name="ZoneTexte 723"/>
          <p:cNvSpPr txBox="1"/>
          <p:nvPr/>
        </p:nvSpPr>
        <p:spPr>
          <a:xfrm>
            <a:off x="9460337" y="4128396"/>
            <a:ext cx="2680868" cy="610424"/>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lvl="0" indent="0" defTabSz="2438338" fontAlgn="auto"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latin typeface="Trebuchet MS" panose="020B0603020202020204" pitchFamily="34" charset="0"/>
                <a:cs typeface="Calibri" panose="020F0502020204030204" pitchFamily="34" charset="0"/>
              </a:rPr>
              <a:t>MSP Pontgibaud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 </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Pôle de santé Saint Martin d’</a:t>
            </a:r>
            <a:r>
              <a:rPr kumimoji="0" lang="fr-FR" sz="1100" b="0" i="0" u="none" strike="noStrike" kern="1200" cap="none" spc="0" normalizeH="0" baseline="0" noProof="0" err="1">
                <a:ln>
                  <a:noFill/>
                </a:ln>
                <a:solidFill>
                  <a:srgbClr val="5E5E5E"/>
                </a:solidFill>
                <a:effectLst/>
                <a:uLnTx/>
                <a:uFillTx/>
                <a:latin typeface="Trebuchet MS" panose="020B0603020202020204" pitchFamily="34" charset="0"/>
                <a:cs typeface="Calibri" panose="020F0502020204030204" pitchFamily="34" charset="0"/>
              </a:rPr>
              <a:t>Hérac</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endParaRPr lang="fr-FR" sz="1100">
              <a:solidFill>
                <a:srgbClr val="5E5E5E"/>
              </a:solidFill>
              <a:latin typeface="Trebuchet MS" panose="020B0603020202020204" pitchFamily="34" charset="0"/>
              <a:cs typeface="Calibri" panose="020F0502020204030204" pitchFamily="34" charset="0"/>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Centre de santé AGECSA </a:t>
            </a:r>
          </a:p>
        </p:txBody>
      </p:sp>
      <p:sp>
        <p:nvSpPr>
          <p:cNvPr id="725" name="ZoneTexte 724"/>
          <p:cNvSpPr txBox="1"/>
          <p:nvPr/>
        </p:nvSpPr>
        <p:spPr>
          <a:xfrm>
            <a:off x="2775667" y="2912595"/>
            <a:ext cx="2153799" cy="948978"/>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latin typeface="Trebuchet MS" panose="020B0603020202020204" pitchFamily="34" charset="0"/>
                <a:cs typeface="Calibri" panose="020F0502020204030204" pitchFamily="34" charset="0"/>
              </a:rPr>
              <a:t>MSP de  Tinténiac</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Pharmacie La Gacilienne (CPTS Redon)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MSP Ouest Cap Sizun</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Médecin généraliste </a:t>
            </a:r>
          </a:p>
        </p:txBody>
      </p:sp>
      <p:grpSp>
        <p:nvGrpSpPr>
          <p:cNvPr id="726" name="Groupe 725"/>
          <p:cNvGrpSpPr/>
          <p:nvPr/>
        </p:nvGrpSpPr>
        <p:grpSpPr>
          <a:xfrm>
            <a:off x="6239905" y="4512936"/>
            <a:ext cx="72000" cy="180000"/>
            <a:chOff x="6512442" y="1871330"/>
            <a:chExt cx="72000" cy="180000"/>
          </a:xfrm>
        </p:grpSpPr>
        <p:sp>
          <p:nvSpPr>
            <p:cNvPr id="727" name="Ellipse 726"/>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728" name="Connecteur droit 727"/>
            <p:cNvCxnSpPr>
              <a:stCxn id="727"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cxnSp>
        <p:nvCxnSpPr>
          <p:cNvPr id="9" name="Connecteur droit avec flèche 8"/>
          <p:cNvCxnSpPr>
            <a:cxnSpLocks/>
            <a:stCxn id="722" idx="1"/>
            <a:endCxn id="950" idx="4"/>
          </p:cNvCxnSpPr>
          <p:nvPr/>
        </p:nvCxnSpPr>
        <p:spPr>
          <a:xfrm flipH="1">
            <a:off x="8733455" y="3623355"/>
            <a:ext cx="747243" cy="38122"/>
          </a:xfrm>
          <a:prstGeom prst="straightConnector1">
            <a:avLst/>
          </a:prstGeom>
          <a:noFill/>
          <a:ln w="317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29" name="Connecteur droit avec flèche 728"/>
          <p:cNvCxnSpPr>
            <a:cxnSpLocks/>
            <a:stCxn id="724" idx="1"/>
            <a:endCxn id="970" idx="54"/>
          </p:cNvCxnSpPr>
          <p:nvPr/>
        </p:nvCxnSpPr>
        <p:spPr>
          <a:xfrm flipH="1" flipV="1">
            <a:off x="8881046" y="4341639"/>
            <a:ext cx="579291" cy="91969"/>
          </a:xfrm>
          <a:prstGeom prst="straightConnector1">
            <a:avLst/>
          </a:prstGeom>
          <a:noFill/>
          <a:ln w="317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30" name="Connecteur droit avec flèche 729"/>
          <p:cNvCxnSpPr>
            <a:stCxn id="723" idx="3"/>
          </p:cNvCxnSpPr>
          <p:nvPr/>
        </p:nvCxnSpPr>
        <p:spPr>
          <a:xfrm flipV="1">
            <a:off x="5727960" y="4591917"/>
            <a:ext cx="382004" cy="369367"/>
          </a:xfrm>
          <a:prstGeom prst="straightConnector1">
            <a:avLst/>
          </a:prstGeom>
          <a:noFill/>
          <a:ln w="317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4" name="ZoneTexte 13">
            <a:extLst>
              <a:ext uri="{FF2B5EF4-FFF2-40B4-BE49-F238E27FC236}">
                <a16:creationId xmlns:a16="http://schemas.microsoft.com/office/drawing/2014/main" id="{7731E130-6AB8-88AA-30C7-783FA0650261}"/>
              </a:ext>
            </a:extLst>
          </p:cNvPr>
          <p:cNvSpPr txBox="1"/>
          <p:nvPr/>
        </p:nvSpPr>
        <p:spPr>
          <a:xfrm>
            <a:off x="135483" y="3675896"/>
            <a:ext cx="1695033" cy="1287532"/>
          </a:xfrm>
          <a:prstGeom prst="rect">
            <a:avLst/>
          </a:prstGeom>
          <a:solidFill>
            <a:srgbClr val="FFF3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lvl="0" indent="0" defTabSz="2438338" fontAlgn="auto"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rPr>
              <a:t> </a:t>
            </a:r>
            <a:r>
              <a:rPr lang="fr-FR" sz="1100">
                <a:solidFill>
                  <a:srgbClr val="5E5E5E"/>
                </a:solidFill>
                <a:latin typeface="Trebuchet MS" panose="020B0603020202020204" pitchFamily="34" charset="0"/>
                <a:cs typeface="Calibri" panose="020F0502020204030204" pitchFamily="34" charset="0"/>
              </a:rPr>
              <a:t>Médecin généraliste, Dr Lemaistre </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0"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Médecin</a:t>
            </a:r>
            <a:r>
              <a:rPr kumimoji="0" lang="fr-FR" sz="1100" b="1" i="0" u="none" strike="noStrike" kern="1200" cap="none" spc="0" normalizeH="0" baseline="0" noProof="0">
                <a:ln>
                  <a:noFill/>
                </a:ln>
                <a:solidFill>
                  <a:schemeClr val="accent3">
                    <a:lumMod val="75000"/>
                  </a:schemeClr>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généraliste, Dr </a:t>
            </a:r>
            <a:r>
              <a:rPr lang="fr-FR" sz="1100" err="1">
                <a:solidFill>
                  <a:srgbClr val="5E5E5E"/>
                </a:solidFill>
                <a:latin typeface="Trebuchet MS" panose="020B0603020202020204" pitchFamily="34" charset="0"/>
                <a:cs typeface="Calibri" panose="020F0502020204030204" pitchFamily="34" charset="0"/>
                <a:sym typeface="Helvetica Neue"/>
              </a:rPr>
              <a:t>Gruette</a:t>
            </a:r>
            <a:endParaRPr lang="fr-FR" sz="1100">
              <a:solidFill>
                <a:srgbClr val="5E5E5E"/>
              </a:solidFill>
              <a:latin typeface="Trebuchet MS" panose="020B0603020202020204" pitchFamily="34" charset="0"/>
              <a:cs typeface="Calibri" panose="020F0502020204030204" pitchFamily="34" charset="0"/>
              <a:sym typeface="Helvetica Neue"/>
            </a:endParaRP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1"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Médecin généraliste</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DF2680"/>
                </a:solidFill>
                <a:effectLst/>
                <a:uLnTx/>
                <a:uFillTx/>
                <a:latin typeface="Trebuchet MS" panose="020B0603020202020204" pitchFamily="34" charset="0"/>
                <a:cs typeface="Calibri" panose="020F0502020204030204" pitchFamily="34" charset="0"/>
                <a:sym typeface="Helvetica Neue"/>
              </a:rPr>
              <a:t>✅</a:t>
            </a:r>
            <a:r>
              <a:rPr kumimoji="0" lang="fr-FR" sz="1100" b="1" i="0" u="none" strike="noStrike" kern="1200" cap="none" spc="0" normalizeH="0" baseline="0" noProof="0">
                <a:ln>
                  <a:noFill/>
                </a:ln>
                <a:solidFill>
                  <a:srgbClr val="5E5E5E"/>
                </a:solidFill>
                <a:effectLst/>
                <a:uLnTx/>
                <a:uFillTx/>
                <a:latin typeface="Trebuchet MS" panose="020B0603020202020204" pitchFamily="34" charset="0"/>
                <a:cs typeface="Calibri" panose="020F0502020204030204" pitchFamily="34" charset="0"/>
                <a:sym typeface="Helvetica Neue"/>
              </a:rPr>
              <a:t> </a:t>
            </a:r>
            <a:r>
              <a:rPr lang="fr-FR" sz="1100">
                <a:solidFill>
                  <a:srgbClr val="5E5E5E"/>
                </a:solidFill>
                <a:latin typeface="Trebuchet MS" panose="020B0603020202020204" pitchFamily="34" charset="0"/>
                <a:cs typeface="Calibri" panose="020F0502020204030204" pitchFamily="34" charset="0"/>
                <a:sym typeface="Helvetica Neue"/>
              </a:rPr>
              <a:t>Médecin généraliste</a:t>
            </a:r>
          </a:p>
          <a:p>
            <a:pPr marL="0" marR="0" lvl="0" indent="0" algn="l" defTabSz="2438338" rtl="0" eaLnBrk="1" fontAlgn="auto" latinLnBrk="0" hangingPunct="0">
              <a:lnSpc>
                <a:spcPct val="100000"/>
              </a:lnSpc>
              <a:spcBef>
                <a:spcPts val="0"/>
              </a:spcBef>
              <a:spcAft>
                <a:spcPts val="0"/>
              </a:spcAft>
              <a:buClrTx/>
              <a:buSzTx/>
              <a:buFontTx/>
              <a:buNone/>
              <a:tabLst/>
              <a:defRPr/>
            </a:pPr>
            <a:r>
              <a:rPr lang="fr-FR" sz="1100">
                <a:solidFill>
                  <a:srgbClr val="5E5E5E"/>
                </a:solidFill>
                <a:latin typeface="Trebuchet MS" panose="020B0603020202020204" pitchFamily="34" charset="0"/>
                <a:cs typeface="Calibri" panose="020F0502020204030204" pitchFamily="34" charset="0"/>
                <a:sym typeface="Helvetica Neue"/>
              </a:rPr>
              <a:t>✅ MSP Moule Santé Pro</a:t>
            </a:r>
          </a:p>
        </p:txBody>
      </p:sp>
      <p:grpSp>
        <p:nvGrpSpPr>
          <p:cNvPr id="15" name="Groupe 14">
            <a:extLst>
              <a:ext uri="{FF2B5EF4-FFF2-40B4-BE49-F238E27FC236}">
                <a16:creationId xmlns:a16="http://schemas.microsoft.com/office/drawing/2014/main" id="{0512A706-9C4D-76BF-25CC-59983BCCEC5B}"/>
              </a:ext>
            </a:extLst>
          </p:cNvPr>
          <p:cNvGrpSpPr/>
          <p:nvPr/>
        </p:nvGrpSpPr>
        <p:grpSpPr>
          <a:xfrm>
            <a:off x="8161503" y="3442073"/>
            <a:ext cx="72000" cy="180000"/>
            <a:chOff x="6512442" y="1871330"/>
            <a:chExt cx="72000" cy="180000"/>
          </a:xfrm>
        </p:grpSpPr>
        <p:sp>
          <p:nvSpPr>
            <p:cNvPr id="16" name="Ellipse 15">
              <a:extLst>
                <a:ext uri="{FF2B5EF4-FFF2-40B4-BE49-F238E27FC236}">
                  <a16:creationId xmlns:a16="http://schemas.microsoft.com/office/drawing/2014/main" id="{483DCEC7-2F58-FF2A-0AD1-FD160B5E5858}"/>
                </a:ext>
              </a:extLst>
            </p:cNvPr>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7" name="Connecteur droit 16">
              <a:extLst>
                <a:ext uri="{FF2B5EF4-FFF2-40B4-BE49-F238E27FC236}">
                  <a16:creationId xmlns:a16="http://schemas.microsoft.com/office/drawing/2014/main" id="{528B7DEE-3F01-4983-8C39-24593A69004B}"/>
                </a:ext>
              </a:extLst>
            </p:cNvPr>
            <p:cNvCxnSpPr>
              <a:stCxn id="16"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grpSp>
        <p:nvGrpSpPr>
          <p:cNvPr id="7" name="Groupe 6">
            <a:extLst>
              <a:ext uri="{FF2B5EF4-FFF2-40B4-BE49-F238E27FC236}">
                <a16:creationId xmlns:a16="http://schemas.microsoft.com/office/drawing/2014/main" id="{D32EB9FC-CC02-C076-A980-C231B9BC1395}"/>
              </a:ext>
            </a:extLst>
          </p:cNvPr>
          <p:cNvGrpSpPr/>
          <p:nvPr/>
        </p:nvGrpSpPr>
        <p:grpSpPr>
          <a:xfrm>
            <a:off x="8454905" y="3763251"/>
            <a:ext cx="72000" cy="180000"/>
            <a:chOff x="6512442" y="1871330"/>
            <a:chExt cx="72000" cy="180000"/>
          </a:xfrm>
        </p:grpSpPr>
        <p:sp>
          <p:nvSpPr>
            <p:cNvPr id="11" name="Ellipse 10">
              <a:extLst>
                <a:ext uri="{FF2B5EF4-FFF2-40B4-BE49-F238E27FC236}">
                  <a16:creationId xmlns:a16="http://schemas.microsoft.com/office/drawing/2014/main" id="{8D2358E1-3F19-9109-4C72-5205820BC337}"/>
                </a:ext>
              </a:extLst>
            </p:cNvPr>
            <p:cNvSpPr/>
            <p:nvPr/>
          </p:nvSpPr>
          <p:spPr>
            <a:xfrm>
              <a:off x="6512442" y="1871330"/>
              <a:ext cx="72000" cy="72000"/>
            </a:xfrm>
            <a:prstGeom prst="ellipse">
              <a:avLst/>
            </a:prstGeom>
            <a:solidFill>
              <a:srgbClr val="DF268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2" name="Connecteur droit 11">
              <a:extLst>
                <a:ext uri="{FF2B5EF4-FFF2-40B4-BE49-F238E27FC236}">
                  <a16:creationId xmlns:a16="http://schemas.microsoft.com/office/drawing/2014/main" id="{A00C4412-FA52-BCD5-8591-94D0D0148516}"/>
                </a:ext>
              </a:extLst>
            </p:cNvPr>
            <p:cNvCxnSpPr>
              <a:stCxn id="11" idx="4"/>
            </p:cNvCxnSpPr>
            <p:nvPr/>
          </p:nvCxnSpPr>
          <p:spPr>
            <a:xfrm>
              <a:off x="6548442" y="1943330"/>
              <a:ext cx="0" cy="108000"/>
            </a:xfrm>
            <a:prstGeom prst="line">
              <a:avLst/>
            </a:prstGeom>
            <a:noFill/>
            <a:ln w="6350" cap="flat">
              <a:solidFill>
                <a:srgbClr val="DF2680"/>
              </a:solidFill>
              <a:prstDash val="solid"/>
              <a:miter lim="400000"/>
            </a:ln>
            <a:effectLst/>
            <a:sp3d/>
          </p:spPr>
          <p:style>
            <a:lnRef idx="0">
              <a:scrgbClr r="0" g="0" b="0"/>
            </a:lnRef>
            <a:fillRef idx="0">
              <a:scrgbClr r="0" g="0" b="0"/>
            </a:fillRef>
            <a:effectRef idx="0">
              <a:scrgbClr r="0" g="0" b="0"/>
            </a:effectRef>
            <a:fontRef idx="none"/>
          </p:style>
        </p:cxnSp>
      </p:grpSp>
      <p:cxnSp>
        <p:nvCxnSpPr>
          <p:cNvPr id="21" name="Connecteur droit avec flèche 20">
            <a:extLst>
              <a:ext uri="{FF2B5EF4-FFF2-40B4-BE49-F238E27FC236}">
                <a16:creationId xmlns:a16="http://schemas.microsoft.com/office/drawing/2014/main" id="{6AB2C924-CEE9-1D0A-DA5E-90C495CA4CDD}"/>
              </a:ext>
            </a:extLst>
          </p:cNvPr>
          <p:cNvCxnSpPr>
            <a:cxnSpLocks/>
            <a:stCxn id="14" idx="3"/>
            <a:endCxn id="568" idx="1"/>
          </p:cNvCxnSpPr>
          <p:nvPr/>
        </p:nvCxnSpPr>
        <p:spPr>
          <a:xfrm flipV="1">
            <a:off x="1830516" y="4172574"/>
            <a:ext cx="316757" cy="147088"/>
          </a:xfrm>
          <a:prstGeom prst="straightConnector1">
            <a:avLst/>
          </a:prstGeom>
          <a:noFill/>
          <a:ln w="317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a:extLst>
              <a:ext uri="{FF2B5EF4-FFF2-40B4-BE49-F238E27FC236}">
                <a16:creationId xmlns:a16="http://schemas.microsoft.com/office/drawing/2014/main" id="{A02B80B2-32E8-9893-89F8-28134BFD7551}"/>
              </a:ext>
            </a:extLst>
          </p:cNvPr>
          <p:cNvCxnSpPr/>
          <p:nvPr/>
        </p:nvCxnSpPr>
        <p:spPr>
          <a:xfrm flipV="1">
            <a:off x="4929466" y="3099922"/>
            <a:ext cx="401706" cy="133052"/>
          </a:xfrm>
          <a:prstGeom prst="straightConnector1">
            <a:avLst/>
          </a:prstGeom>
          <a:noFill/>
          <a:ln w="3175" cap="flat">
            <a:solidFill>
              <a:srgbClr val="DF268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075549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B13FB3-D34C-B744-505C-C5372739F625}"/>
              </a:ext>
            </a:extLst>
          </p:cNvPr>
          <p:cNvSpPr>
            <a:spLocks noGrp="1"/>
          </p:cNvSpPr>
          <p:nvPr>
            <p:ph type="body" sz="quarter" idx="22"/>
          </p:nvPr>
        </p:nvSpPr>
        <p:spPr/>
        <p:txBody>
          <a:bodyPr/>
          <a:lstStyle/>
          <a:p>
            <a:r>
              <a:rPr lang="fr-FR">
                <a:latin typeface="Trebuchet MS"/>
              </a:rPr>
              <a:t>2. enseignements transverses</a:t>
            </a:r>
            <a:endParaRPr lang="fr-FR">
              <a:latin typeface="Trebuchet MS" panose="020B0603020202020204" pitchFamily="34" charset="0"/>
            </a:endParaRPr>
          </a:p>
        </p:txBody>
      </p:sp>
      <p:sp>
        <p:nvSpPr>
          <p:cNvPr id="3" name="Espace réservé du numéro de diapositive 2">
            <a:extLst>
              <a:ext uri="{FF2B5EF4-FFF2-40B4-BE49-F238E27FC236}">
                <a16:creationId xmlns:a16="http://schemas.microsoft.com/office/drawing/2014/main" id="{3054C380-D670-40AA-6E7F-0529DE437C88}"/>
              </a:ext>
            </a:extLst>
          </p:cNvPr>
          <p:cNvSpPr>
            <a:spLocks noGrp="1"/>
          </p:cNvSpPr>
          <p:nvPr>
            <p:ph type="sldNum" sz="quarter" idx="23"/>
          </p:nvPr>
        </p:nvSpPr>
        <p:spPr/>
        <p:txBody>
          <a:bodyPr/>
          <a:lstStyle/>
          <a:p>
            <a:fld id="{86CB4B4D-7CA3-9044-876B-883B54F8677D}" type="slidenum">
              <a:rPr lang="fr-FR" smtClean="0"/>
              <a:pPr/>
              <a:t>6</a:t>
            </a:fld>
            <a:endParaRPr lang="fr-FR"/>
          </a:p>
        </p:txBody>
      </p:sp>
    </p:spTree>
    <p:extLst>
      <p:ext uri="{BB962C8B-B14F-4D97-AF65-F5344CB8AC3E}">
        <p14:creationId xmlns:p14="http://schemas.microsoft.com/office/powerpoint/2010/main" val="17176235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a:rPr>
              <a:t>Les apprentissages transverses sur les usages Mon espace santé déployés par les pilotes</a:t>
            </a:r>
            <a:endParaRPr lang="fr-FR" sz="3200">
              <a:solidFill>
                <a:schemeClr val="tx1"/>
              </a:solidFill>
              <a:latin typeface="Trebuchet MS"/>
            </a:endParaRP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43" name="AutoShape 3">
            <a:extLst>
              <a:ext uri="{FF2B5EF4-FFF2-40B4-BE49-F238E27FC236}">
                <a16:creationId xmlns:a16="http://schemas.microsoft.com/office/drawing/2014/main" id="{A7D24DC8-074B-38EC-4D3D-9E68164F2594}"/>
              </a:ext>
            </a:extLst>
          </p:cNvPr>
          <p:cNvSpPr>
            <a:spLocks noChangeAspect="1" noChangeArrowheads="1" noTextEdit="1"/>
          </p:cNvSpPr>
          <p:nvPr/>
        </p:nvSpPr>
        <p:spPr bwMode="auto">
          <a:xfrm>
            <a:off x="2682855" y="1278253"/>
            <a:ext cx="4590291" cy="569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E5E5E"/>
              </a:solidFill>
              <a:effectLst/>
              <a:uLnTx/>
              <a:uFillTx/>
              <a:latin typeface="Helvetica Neue"/>
            </a:endParaRPr>
          </a:p>
        </p:txBody>
      </p:sp>
      <p:sp>
        <p:nvSpPr>
          <p:cNvPr id="737" name="ZoneTexte 736"/>
          <p:cNvSpPr txBox="1"/>
          <p:nvPr/>
        </p:nvSpPr>
        <p:spPr>
          <a:xfrm>
            <a:off x="1240704" y="2198704"/>
            <a:ext cx="1020685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sz="1200">
                <a:solidFill>
                  <a:srgbClr val="00B050"/>
                </a:solidFill>
                <a:latin typeface="Trebuchet MS"/>
              </a:rPr>
              <a:t>✅ </a:t>
            </a:r>
            <a:r>
              <a:rPr lang="fr-FR" sz="1200" b="1">
                <a:solidFill>
                  <a:srgbClr val="DF2680"/>
                </a:solidFill>
                <a:latin typeface="Trebuchet MS"/>
              </a:rPr>
              <a:t>L’alimentation du dossier médical est en routine pour quasiment l’ensemble des pilotes </a:t>
            </a:r>
            <a:br>
              <a:rPr lang="fr-FR" sz="1200" baseline="0">
                <a:latin typeface="Trebuchet MS" panose="020B0603020202020204" pitchFamily="34" charset="0"/>
              </a:rPr>
            </a:br>
            <a:endParaRPr lang="fr-FR" sz="1200">
              <a:solidFill>
                <a:srgbClr val="5E5E5E"/>
              </a:solidFill>
              <a:latin typeface="Trebuchet MS" panose="020B0603020202020204" pitchFamily="34" charset="0"/>
            </a:endParaRPr>
          </a:p>
          <a:p>
            <a:pPr defTabSz="2438338" hangingPunct="0"/>
            <a:r>
              <a:rPr lang="fr-FR" sz="1200">
                <a:solidFill>
                  <a:srgbClr val="00B050"/>
                </a:solidFill>
                <a:latin typeface="Trebuchet MS"/>
              </a:rPr>
              <a:t>✅ </a:t>
            </a:r>
            <a:r>
              <a:rPr lang="fr-FR" sz="1200" b="1" baseline="0">
                <a:solidFill>
                  <a:srgbClr val="DF2680"/>
                </a:solidFill>
                <a:latin typeface="Trebuchet MS"/>
                <a:sym typeface="Helvetica Neue"/>
              </a:rPr>
              <a:t>La consultation du dossier médical est une pratique </a:t>
            </a:r>
            <a:r>
              <a:rPr lang="fr-FR" sz="1200" b="1">
                <a:solidFill>
                  <a:srgbClr val="DF2680"/>
                </a:solidFill>
                <a:latin typeface="Trebuchet MS"/>
                <a:sym typeface="Helvetica Neue"/>
              </a:rPr>
              <a:t>encore balbutiante pour certains et ponctuelle</a:t>
            </a:r>
            <a:r>
              <a:rPr lang="fr-FR" sz="1200" b="1" baseline="0">
                <a:solidFill>
                  <a:srgbClr val="DF2680"/>
                </a:solidFill>
                <a:latin typeface="Trebuchet MS"/>
                <a:sym typeface="Helvetica Neue"/>
              </a:rPr>
              <a:t> pour d’autres </a:t>
            </a:r>
            <a:r>
              <a:rPr lang="fr-FR" sz="1200" b="1" baseline="0">
                <a:solidFill>
                  <a:srgbClr val="5E5E5E"/>
                </a:solidFill>
                <a:latin typeface="Trebuchet MS"/>
                <a:sym typeface="Helvetica Neue"/>
              </a:rPr>
              <a:t>:</a:t>
            </a:r>
            <a:r>
              <a:rPr lang="fr-FR" sz="1200" b="1">
                <a:solidFill>
                  <a:srgbClr val="5E5E5E"/>
                </a:solidFill>
                <a:latin typeface="Trebuchet MS"/>
                <a:sym typeface="Helvetica Neue"/>
              </a:rPr>
              <a:t> </a:t>
            </a:r>
            <a:endParaRPr lang="fr-FR" sz="1200" b="1" baseline="0">
              <a:solidFill>
                <a:srgbClr val="5E5E5E"/>
              </a:solidFill>
              <a:latin typeface="Trebuchet MS" panose="020B0603020202020204" pitchFamily="34" charset="0"/>
            </a:endParaRPr>
          </a:p>
          <a:p>
            <a:pPr marL="628650" lvl="1" indent="-171450" defTabSz="2438338" hangingPunct="0">
              <a:buFont typeface="Arial" panose="020B0604020202020204" pitchFamily="34" charset="0"/>
              <a:buChar char="•"/>
            </a:pPr>
            <a:r>
              <a:rPr lang="fr-FR" sz="1200">
                <a:solidFill>
                  <a:srgbClr val="5E5E5E"/>
                </a:solidFill>
                <a:latin typeface="Trebuchet MS"/>
                <a:sym typeface="Helvetica Neue"/>
              </a:rPr>
              <a:t>Consultation systématique lorsque les </a:t>
            </a:r>
            <a:r>
              <a:rPr lang="fr-FR" sz="1200" b="1">
                <a:solidFill>
                  <a:srgbClr val="2F75B5"/>
                </a:solidFill>
                <a:latin typeface="Trebuchet MS"/>
                <a:sym typeface="Helvetica Neue"/>
              </a:rPr>
              <a:t>PS n’ont pas reçu les informations par MSSanté</a:t>
            </a:r>
            <a:endParaRPr lang="fr-FR" sz="1200" b="1">
              <a:solidFill>
                <a:srgbClr val="2F75B5"/>
              </a:solidFill>
              <a:latin typeface="Trebuchet MS"/>
            </a:endParaRPr>
          </a:p>
          <a:p>
            <a:pPr marL="628650" lvl="1" indent="-171450" defTabSz="2438338" hangingPunct="0">
              <a:buFont typeface="Arial" panose="020B0604020202020204" pitchFamily="34" charset="0"/>
              <a:buChar char="•"/>
            </a:pPr>
            <a:r>
              <a:rPr lang="fr-FR" sz="1200">
                <a:solidFill>
                  <a:srgbClr val="5E5E5E"/>
                </a:solidFill>
                <a:latin typeface="Trebuchet MS"/>
                <a:sym typeface="Helvetica Neue"/>
              </a:rPr>
              <a:t>Consultation des </a:t>
            </a:r>
            <a:r>
              <a:rPr lang="fr-FR" sz="1200" b="1">
                <a:solidFill>
                  <a:srgbClr val="2F75B5"/>
                </a:solidFill>
                <a:latin typeface="Trebuchet MS"/>
                <a:sym typeface="Helvetica Neue"/>
              </a:rPr>
              <a:t>CR déposés par l'hôpital du secteur </a:t>
            </a:r>
            <a:r>
              <a:rPr lang="fr-FR" sz="1200">
                <a:solidFill>
                  <a:srgbClr val="5E5E5E"/>
                </a:solidFill>
                <a:latin typeface="Trebuchet MS"/>
                <a:sym typeface="Helvetica Neue"/>
              </a:rPr>
              <a:t>(le médecin sait que le CH alimente systématiquement, donc va consulter)</a:t>
            </a:r>
            <a:endParaRPr lang="fr-FR" sz="1200">
              <a:solidFill>
                <a:srgbClr val="5E5E5E"/>
              </a:solidFill>
              <a:latin typeface="Trebuchet MS"/>
            </a:endParaRPr>
          </a:p>
          <a:p>
            <a:pPr marL="628650" lvl="1" indent="-171450" defTabSz="2438338" hangingPunct="0">
              <a:buFont typeface="Arial" panose="020B0604020202020204" pitchFamily="34" charset="0"/>
              <a:buChar char="•"/>
            </a:pPr>
            <a:r>
              <a:rPr lang="fr-FR" sz="1200">
                <a:solidFill>
                  <a:srgbClr val="5E5E5E"/>
                </a:solidFill>
                <a:latin typeface="Trebuchet MS"/>
                <a:sym typeface="Helvetica Neue"/>
              </a:rPr>
              <a:t>Consultation du DMP pour les PS qui reçoivent des </a:t>
            </a:r>
            <a:r>
              <a:rPr lang="fr-FR" sz="1200" b="1">
                <a:solidFill>
                  <a:srgbClr val="2F75B5"/>
                </a:solidFill>
                <a:latin typeface="Trebuchet MS"/>
                <a:sym typeface="Helvetica Neue"/>
              </a:rPr>
              <a:t>patients qui ne sont pas des résidents locaux </a:t>
            </a:r>
            <a:r>
              <a:rPr lang="fr-FR" sz="1200">
                <a:solidFill>
                  <a:srgbClr val="5E5E5E"/>
                </a:solidFill>
                <a:latin typeface="Trebuchet MS"/>
                <a:sym typeface="Helvetica Neue"/>
              </a:rPr>
              <a:t>: permet de récupérer les informations sur les pathologies. </a:t>
            </a:r>
            <a:endParaRPr lang="fr-FR" sz="1200">
              <a:solidFill>
                <a:srgbClr val="5E5E5E"/>
              </a:solidFill>
              <a:latin typeface="Trebuchet MS" panose="020B0603020202020204" pitchFamily="34" charset="0"/>
            </a:endParaRPr>
          </a:p>
          <a:p>
            <a:pPr marL="628650" lvl="1" indent="-171450" defTabSz="2438338" hangingPunct="0">
              <a:buFont typeface="Arial" panose="020B0604020202020204" pitchFamily="34" charset="0"/>
              <a:buChar char="•"/>
            </a:pPr>
            <a:r>
              <a:rPr lang="fr-FR" sz="1200">
                <a:solidFill>
                  <a:srgbClr val="5E5E5E"/>
                </a:solidFill>
                <a:latin typeface="Trebuchet MS"/>
                <a:sym typeface="Helvetica Neue"/>
              </a:rPr>
              <a:t>En officine, quelques tests</a:t>
            </a:r>
            <a:r>
              <a:rPr lang="fr-FR" sz="1200">
                <a:solidFill>
                  <a:srgbClr val="5E5E5E"/>
                </a:solidFill>
                <a:latin typeface="Trebuchet MS"/>
              </a:rPr>
              <a:t> pour récupérer les ordonnances dans le DMP et quelques démarrages autour de l’ordonnance numérique. </a:t>
            </a:r>
          </a:p>
          <a:p>
            <a:pPr marL="0" lvl="1" defTabSz="2438338"/>
            <a:r>
              <a:rPr lang="fr-FR" sz="1200">
                <a:solidFill>
                  <a:srgbClr val="5E5E5E"/>
                </a:solidFill>
                <a:latin typeface="Trebuchet MS"/>
              </a:rPr>
              <a:t>=&gt; Ceux qui ne consultent pas régulièrement l'expliquent par le fait qu'ils ont d’autres ressources à consulter d’abord et/ou trouvent rarement les documents dont ils ont besoin dans le dossier médical</a:t>
            </a:r>
            <a:br>
              <a:rPr lang="fr-FR" sz="1200">
                <a:latin typeface="Trebuchet MS"/>
              </a:rPr>
            </a:br>
            <a:endParaRPr lang="fr-FR" sz="1200">
              <a:solidFill>
                <a:srgbClr val="5E5E5E"/>
              </a:solidFill>
              <a:latin typeface="Trebuchet MS" panose="020B0603020202020204" pitchFamily="34" charset="0"/>
              <a:sym typeface="Helvetica Neue"/>
            </a:endParaRPr>
          </a:p>
          <a:p>
            <a:pPr defTabSz="2438338" hangingPunct="0"/>
            <a:r>
              <a:rPr lang="fr-FR" sz="1200" b="1">
                <a:solidFill>
                  <a:schemeClr val="accent4"/>
                </a:solidFill>
              </a:rPr>
              <a:t>⚠</a:t>
            </a:r>
            <a:r>
              <a:rPr lang="fr-FR" sz="1200">
                <a:solidFill>
                  <a:srgbClr val="00B050"/>
                </a:solidFill>
                <a:latin typeface="Trebuchet MS"/>
              </a:rPr>
              <a:t> </a:t>
            </a:r>
            <a:r>
              <a:rPr lang="fr-FR" sz="1200" b="1" baseline="0">
                <a:solidFill>
                  <a:srgbClr val="DF2680"/>
                </a:solidFill>
                <a:latin typeface="Trebuchet MS"/>
                <a:sym typeface="Helvetica Neue"/>
              </a:rPr>
              <a:t>Peu d’usages autour de la messagerie Mon espace santé </a:t>
            </a:r>
            <a:r>
              <a:rPr lang="fr-FR" sz="1200" baseline="0">
                <a:solidFill>
                  <a:srgbClr val="5E5E5E"/>
                </a:solidFill>
                <a:latin typeface="Trebuchet MS"/>
                <a:sym typeface="Helvetica Neue"/>
              </a:rPr>
              <a:t>: quelques expérimentations, mais pas d’usages en routine.</a:t>
            </a:r>
            <a:r>
              <a:rPr lang="fr-FR" sz="1200">
                <a:solidFill>
                  <a:srgbClr val="5E5E5E"/>
                </a:solidFill>
                <a:latin typeface="Trebuchet MS"/>
                <a:sym typeface="Helvetica Neue"/>
              </a:rPr>
              <a:t> </a:t>
            </a:r>
            <a:r>
              <a:rPr lang="fr-FR" sz="1200" i="1">
                <a:solidFill>
                  <a:srgbClr val="5E5E5E"/>
                </a:solidFill>
                <a:latin typeface="Trebuchet MS"/>
                <a:sym typeface="Helvetica Neue"/>
              </a:rPr>
              <a:t>(détails des raisons dans la slide dédiée aux freins)</a:t>
            </a:r>
            <a:endParaRPr lang="fr-FR" sz="1200" i="1" baseline="0">
              <a:solidFill>
                <a:srgbClr val="5E5E5E"/>
              </a:solidFill>
              <a:latin typeface="Trebuchet MS" panose="020B0603020202020204" pitchFamily="34" charset="0"/>
            </a:endParaRPr>
          </a:p>
          <a:p>
            <a:pPr defTabSz="2438338" hangingPunct="0"/>
            <a:endParaRPr kumimoji="0" lang="fr-FR" sz="1200" b="0" i="0" u="none" strike="noStrike" cap="none" spc="0" normalizeH="0">
              <a:ln>
                <a:noFill/>
              </a:ln>
              <a:solidFill>
                <a:srgbClr val="00B050"/>
              </a:solidFill>
              <a:effectLst/>
              <a:uFillTx/>
              <a:latin typeface="Trebuchet MS" panose="020B0603020202020204" pitchFamily="34" charset="0"/>
              <a:sym typeface="Helvetica Neue"/>
            </a:endParaRPr>
          </a:p>
          <a:p>
            <a:pPr defTabSz="2438338" hangingPunct="0"/>
            <a:r>
              <a:rPr lang="fr-FR" sz="1200" b="1">
                <a:solidFill>
                  <a:schemeClr val="accent4"/>
                </a:solidFill>
              </a:rPr>
              <a:t>⚠</a:t>
            </a:r>
            <a:r>
              <a:rPr lang="fr-FR" sz="1200">
                <a:solidFill>
                  <a:schemeClr val="accent4"/>
                </a:solidFill>
              </a:rPr>
              <a:t> </a:t>
            </a:r>
            <a:r>
              <a:rPr lang="fr-FR" sz="1200" b="1">
                <a:solidFill>
                  <a:srgbClr val="DF2680"/>
                </a:solidFill>
                <a:latin typeface="Trebuchet MS"/>
              </a:rPr>
              <a:t>Maintien ponctuel des usages numériques non sécurisés pour communiquer avec les patients et les structures voisines.</a:t>
            </a:r>
            <a:endParaRPr lang="fr-FR" sz="1200">
              <a:solidFill>
                <a:srgbClr val="5E5E5E"/>
              </a:solidFill>
              <a:latin typeface="Trebuchet MS"/>
              <a:sym typeface="Helvetica Neue"/>
            </a:endParaRPr>
          </a:p>
        </p:txBody>
      </p:sp>
      <p:grpSp>
        <p:nvGrpSpPr>
          <p:cNvPr id="12" name="Groupe 11"/>
          <p:cNvGrpSpPr/>
          <p:nvPr/>
        </p:nvGrpSpPr>
        <p:grpSpPr>
          <a:xfrm>
            <a:off x="425368" y="2250423"/>
            <a:ext cx="638156" cy="518812"/>
            <a:chOff x="654241" y="2692669"/>
            <a:chExt cx="638156" cy="518812"/>
          </a:xfrm>
        </p:grpSpPr>
        <p:sp>
          <p:nvSpPr>
            <p:cNvPr id="989" name="Rectangle à coins arrondis 988"/>
            <p:cNvSpPr/>
            <p:nvPr/>
          </p:nvSpPr>
          <p:spPr>
            <a:xfrm rot="19248328">
              <a:off x="654241" y="2692669"/>
              <a:ext cx="638156" cy="518812"/>
            </a:xfrm>
            <a:prstGeom prst="round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983" name="Groupe 982"/>
            <p:cNvGrpSpPr/>
            <p:nvPr/>
          </p:nvGrpSpPr>
          <p:grpSpPr>
            <a:xfrm>
              <a:off x="773587" y="2737160"/>
              <a:ext cx="425616" cy="426616"/>
              <a:chOff x="4610100" y="3854451"/>
              <a:chExt cx="1060450" cy="1054099"/>
            </a:xfrm>
          </p:grpSpPr>
          <p:sp>
            <p:nvSpPr>
              <p:cNvPr id="984" name="AutoShape 151"/>
              <p:cNvSpPr>
                <a:spLocks noChangeAspect="1" noChangeArrowheads="1" noTextEdit="1"/>
              </p:cNvSpPr>
              <p:nvPr/>
            </p:nvSpPr>
            <p:spPr bwMode="auto">
              <a:xfrm>
                <a:off x="4610100" y="3862388"/>
                <a:ext cx="10509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5" name="Freeform 153"/>
              <p:cNvSpPr>
                <a:spLocks noEditPoints="1"/>
              </p:cNvSpPr>
              <p:nvPr/>
            </p:nvSpPr>
            <p:spPr bwMode="auto">
              <a:xfrm>
                <a:off x="4657725" y="3854451"/>
                <a:ext cx="1012825" cy="977900"/>
              </a:xfrm>
              <a:custGeom>
                <a:avLst/>
                <a:gdLst>
                  <a:gd name="T0" fmla="*/ 1412 w 1481"/>
                  <a:gd name="T1" fmla="*/ 55 h 1438"/>
                  <a:gd name="T2" fmla="*/ 929 w 1481"/>
                  <a:gd name="T3" fmla="*/ 41 h 1438"/>
                  <a:gd name="T4" fmla="*/ 798 w 1481"/>
                  <a:gd name="T5" fmla="*/ 112 h 1438"/>
                  <a:gd name="T6" fmla="*/ 940 w 1481"/>
                  <a:gd name="T7" fmla="*/ 85 h 1438"/>
                  <a:gd name="T8" fmla="*/ 1398 w 1481"/>
                  <a:gd name="T9" fmla="*/ 533 h 1438"/>
                  <a:gd name="T10" fmla="*/ 1185 w 1481"/>
                  <a:gd name="T11" fmla="*/ 908 h 1438"/>
                  <a:gd name="T12" fmla="*/ 339 w 1481"/>
                  <a:gd name="T13" fmla="*/ 795 h 1438"/>
                  <a:gd name="T14" fmla="*/ 758 w 1481"/>
                  <a:gd name="T15" fmla="*/ 158 h 1438"/>
                  <a:gd name="T16" fmla="*/ 736 w 1481"/>
                  <a:gd name="T17" fmla="*/ 118 h 1438"/>
                  <a:gd name="T18" fmla="*/ 451 w 1481"/>
                  <a:gd name="T19" fmla="*/ 371 h 1438"/>
                  <a:gd name="T20" fmla="*/ 101 w 1481"/>
                  <a:gd name="T21" fmla="*/ 905 h 1438"/>
                  <a:gd name="T22" fmla="*/ 172 w 1481"/>
                  <a:gd name="T23" fmla="*/ 946 h 1438"/>
                  <a:gd name="T24" fmla="*/ 316 w 1481"/>
                  <a:gd name="T25" fmla="*/ 836 h 1438"/>
                  <a:gd name="T26" fmla="*/ 297 w 1481"/>
                  <a:gd name="T27" fmla="*/ 891 h 1438"/>
                  <a:gd name="T28" fmla="*/ 470 w 1481"/>
                  <a:gd name="T29" fmla="*/ 1184 h 1438"/>
                  <a:gd name="T30" fmla="*/ 590 w 1481"/>
                  <a:gd name="T31" fmla="*/ 1184 h 1438"/>
                  <a:gd name="T32" fmla="*/ 645 w 1481"/>
                  <a:gd name="T33" fmla="*/ 1165 h 1438"/>
                  <a:gd name="T34" fmla="*/ 535 w 1481"/>
                  <a:gd name="T35" fmla="*/ 1321 h 1438"/>
                  <a:gd name="T36" fmla="*/ 781 w 1481"/>
                  <a:gd name="T37" fmla="*/ 1438 h 1438"/>
                  <a:gd name="T38" fmla="*/ 958 w 1481"/>
                  <a:gd name="T39" fmla="*/ 1356 h 1438"/>
                  <a:gd name="T40" fmla="*/ 745 w 1481"/>
                  <a:gd name="T41" fmla="*/ 1390 h 1438"/>
                  <a:gd name="T42" fmla="*/ 581 w 1481"/>
                  <a:gd name="T43" fmla="*/ 1314 h 1438"/>
                  <a:gd name="T44" fmla="*/ 688 w 1481"/>
                  <a:gd name="T45" fmla="*/ 1187 h 1438"/>
                  <a:gd name="T46" fmla="*/ 987 w 1481"/>
                  <a:gd name="T47" fmla="*/ 1297 h 1438"/>
                  <a:gd name="T48" fmla="*/ 1004 w 1481"/>
                  <a:gd name="T49" fmla="*/ 1335 h 1438"/>
                  <a:gd name="T50" fmla="*/ 1110 w 1481"/>
                  <a:gd name="T51" fmla="*/ 1030 h 1438"/>
                  <a:gd name="T52" fmla="*/ 1440 w 1481"/>
                  <a:gd name="T53" fmla="*/ 552 h 1438"/>
                  <a:gd name="T54" fmla="*/ 1426 w 1481"/>
                  <a:gd name="T55" fmla="*/ 69 h 1438"/>
                  <a:gd name="T56" fmla="*/ 167 w 1481"/>
                  <a:gd name="T57" fmla="*/ 900 h 1438"/>
                  <a:gd name="T58" fmla="*/ 91 w 1481"/>
                  <a:gd name="T59" fmla="*/ 736 h 1438"/>
                  <a:gd name="T60" fmla="*/ 301 w 1481"/>
                  <a:gd name="T61" fmla="*/ 430 h 1438"/>
                  <a:gd name="T62" fmla="*/ 294 w 1481"/>
                  <a:gd name="T63" fmla="*/ 793 h 1438"/>
                  <a:gd name="T64" fmla="*/ 558 w 1481"/>
                  <a:gd name="T65" fmla="*/ 1151 h 1438"/>
                  <a:gd name="T66" fmla="*/ 502 w 1481"/>
                  <a:gd name="T67" fmla="*/ 1151 h 1438"/>
                  <a:gd name="T68" fmla="*/ 329 w 1481"/>
                  <a:gd name="T69" fmla="*/ 923 h 1438"/>
                  <a:gd name="T70" fmla="*/ 595 w 1481"/>
                  <a:gd name="T71" fmla="*/ 1115 h 1438"/>
                  <a:gd name="T72" fmla="*/ 1386 w 1481"/>
                  <a:gd name="T73" fmla="*/ 94 h 1438"/>
                  <a:gd name="T74" fmla="*/ 1001 w 1481"/>
                  <a:gd name="T75" fmla="*/ 72 h 1438"/>
                  <a:gd name="T76" fmla="*/ 1386 w 1481"/>
                  <a:gd name="T77" fmla="*/ 9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1" h="1438">
                    <a:moveTo>
                      <a:pt x="1426" y="69"/>
                    </a:moveTo>
                    <a:cubicBezTo>
                      <a:pt x="1424" y="62"/>
                      <a:pt x="1419" y="57"/>
                      <a:pt x="1412" y="55"/>
                    </a:cubicBezTo>
                    <a:cubicBezTo>
                      <a:pt x="1262" y="6"/>
                      <a:pt x="1103" y="0"/>
                      <a:pt x="950" y="36"/>
                    </a:cubicBezTo>
                    <a:cubicBezTo>
                      <a:pt x="943" y="38"/>
                      <a:pt x="935" y="39"/>
                      <a:pt x="929" y="41"/>
                    </a:cubicBezTo>
                    <a:cubicBezTo>
                      <a:pt x="888" y="52"/>
                      <a:pt x="848" y="66"/>
                      <a:pt x="810" y="82"/>
                    </a:cubicBezTo>
                    <a:cubicBezTo>
                      <a:pt x="798" y="87"/>
                      <a:pt x="793" y="100"/>
                      <a:pt x="798" y="112"/>
                    </a:cubicBezTo>
                    <a:cubicBezTo>
                      <a:pt x="803" y="124"/>
                      <a:pt x="816" y="129"/>
                      <a:pt x="828" y="124"/>
                    </a:cubicBezTo>
                    <a:cubicBezTo>
                      <a:pt x="864" y="108"/>
                      <a:pt x="902" y="95"/>
                      <a:pt x="940" y="85"/>
                    </a:cubicBezTo>
                    <a:cubicBezTo>
                      <a:pt x="943" y="85"/>
                      <a:pt x="945" y="84"/>
                      <a:pt x="948" y="83"/>
                    </a:cubicBezTo>
                    <a:cubicBezTo>
                      <a:pt x="1398" y="533"/>
                      <a:pt x="1398" y="533"/>
                      <a:pt x="1398" y="533"/>
                    </a:cubicBezTo>
                    <a:cubicBezTo>
                      <a:pt x="1397" y="536"/>
                      <a:pt x="1396" y="538"/>
                      <a:pt x="1396" y="541"/>
                    </a:cubicBezTo>
                    <a:cubicBezTo>
                      <a:pt x="1359" y="679"/>
                      <a:pt x="1286" y="806"/>
                      <a:pt x="1185" y="908"/>
                    </a:cubicBezTo>
                    <a:cubicBezTo>
                      <a:pt x="1051" y="1041"/>
                      <a:pt x="874" y="1124"/>
                      <a:pt x="686" y="1142"/>
                    </a:cubicBezTo>
                    <a:cubicBezTo>
                      <a:pt x="339" y="795"/>
                      <a:pt x="339" y="795"/>
                      <a:pt x="339" y="795"/>
                    </a:cubicBezTo>
                    <a:cubicBezTo>
                      <a:pt x="357" y="607"/>
                      <a:pt x="440" y="430"/>
                      <a:pt x="573" y="296"/>
                    </a:cubicBezTo>
                    <a:cubicBezTo>
                      <a:pt x="628" y="241"/>
                      <a:pt x="691" y="194"/>
                      <a:pt x="758" y="158"/>
                    </a:cubicBezTo>
                    <a:cubicBezTo>
                      <a:pt x="769" y="152"/>
                      <a:pt x="773" y="138"/>
                      <a:pt x="767" y="127"/>
                    </a:cubicBezTo>
                    <a:cubicBezTo>
                      <a:pt x="761" y="116"/>
                      <a:pt x="748" y="112"/>
                      <a:pt x="736" y="118"/>
                    </a:cubicBezTo>
                    <a:cubicBezTo>
                      <a:pt x="665" y="157"/>
                      <a:pt x="599" y="206"/>
                      <a:pt x="541" y="264"/>
                    </a:cubicBezTo>
                    <a:cubicBezTo>
                      <a:pt x="508" y="297"/>
                      <a:pt x="478" y="333"/>
                      <a:pt x="451" y="371"/>
                    </a:cubicBezTo>
                    <a:cubicBezTo>
                      <a:pt x="368" y="365"/>
                      <a:pt x="194" y="374"/>
                      <a:pt x="94" y="530"/>
                    </a:cubicBezTo>
                    <a:cubicBezTo>
                      <a:pt x="0" y="675"/>
                      <a:pt x="58" y="827"/>
                      <a:pt x="101" y="905"/>
                    </a:cubicBezTo>
                    <a:cubicBezTo>
                      <a:pt x="113" y="927"/>
                      <a:pt x="135" y="942"/>
                      <a:pt x="160" y="946"/>
                    </a:cubicBezTo>
                    <a:cubicBezTo>
                      <a:pt x="164" y="946"/>
                      <a:pt x="168" y="946"/>
                      <a:pt x="172" y="946"/>
                    </a:cubicBezTo>
                    <a:cubicBezTo>
                      <a:pt x="193" y="946"/>
                      <a:pt x="213" y="938"/>
                      <a:pt x="229" y="923"/>
                    </a:cubicBezTo>
                    <a:cubicBezTo>
                      <a:pt x="316" y="836"/>
                      <a:pt x="316" y="836"/>
                      <a:pt x="316" y="836"/>
                    </a:cubicBezTo>
                    <a:cubicBezTo>
                      <a:pt x="334" y="854"/>
                      <a:pt x="334" y="854"/>
                      <a:pt x="334" y="854"/>
                    </a:cubicBezTo>
                    <a:cubicBezTo>
                      <a:pt x="297" y="891"/>
                      <a:pt x="297" y="891"/>
                      <a:pt x="297" y="891"/>
                    </a:cubicBezTo>
                    <a:cubicBezTo>
                      <a:pt x="264" y="924"/>
                      <a:pt x="264" y="978"/>
                      <a:pt x="297" y="1011"/>
                    </a:cubicBezTo>
                    <a:cubicBezTo>
                      <a:pt x="470" y="1184"/>
                      <a:pt x="470" y="1184"/>
                      <a:pt x="470" y="1184"/>
                    </a:cubicBezTo>
                    <a:cubicBezTo>
                      <a:pt x="486" y="1200"/>
                      <a:pt x="507" y="1209"/>
                      <a:pt x="530" y="1209"/>
                    </a:cubicBezTo>
                    <a:cubicBezTo>
                      <a:pt x="553" y="1209"/>
                      <a:pt x="574" y="1200"/>
                      <a:pt x="590" y="1184"/>
                    </a:cubicBezTo>
                    <a:cubicBezTo>
                      <a:pt x="627" y="1147"/>
                      <a:pt x="627" y="1147"/>
                      <a:pt x="627" y="1147"/>
                    </a:cubicBezTo>
                    <a:cubicBezTo>
                      <a:pt x="645" y="1165"/>
                      <a:pt x="645" y="1165"/>
                      <a:pt x="645" y="1165"/>
                    </a:cubicBezTo>
                    <a:cubicBezTo>
                      <a:pt x="558" y="1252"/>
                      <a:pt x="558" y="1252"/>
                      <a:pt x="558" y="1252"/>
                    </a:cubicBezTo>
                    <a:cubicBezTo>
                      <a:pt x="540" y="1270"/>
                      <a:pt x="532" y="1295"/>
                      <a:pt x="535" y="1321"/>
                    </a:cubicBezTo>
                    <a:cubicBezTo>
                      <a:pt x="539" y="1346"/>
                      <a:pt x="554" y="1368"/>
                      <a:pt x="576" y="1380"/>
                    </a:cubicBezTo>
                    <a:cubicBezTo>
                      <a:pt x="623" y="1406"/>
                      <a:pt x="697" y="1438"/>
                      <a:pt x="781" y="1438"/>
                    </a:cubicBezTo>
                    <a:cubicBezTo>
                      <a:pt x="836" y="1438"/>
                      <a:pt x="894" y="1424"/>
                      <a:pt x="951" y="1387"/>
                    </a:cubicBezTo>
                    <a:cubicBezTo>
                      <a:pt x="962" y="1380"/>
                      <a:pt x="965" y="1366"/>
                      <a:pt x="958" y="1356"/>
                    </a:cubicBezTo>
                    <a:cubicBezTo>
                      <a:pt x="951" y="1345"/>
                      <a:pt x="937" y="1342"/>
                      <a:pt x="927" y="1349"/>
                    </a:cubicBezTo>
                    <a:cubicBezTo>
                      <a:pt x="872" y="1384"/>
                      <a:pt x="811" y="1398"/>
                      <a:pt x="745" y="1390"/>
                    </a:cubicBezTo>
                    <a:cubicBezTo>
                      <a:pt x="685" y="1383"/>
                      <a:pt x="632" y="1359"/>
                      <a:pt x="598" y="1340"/>
                    </a:cubicBezTo>
                    <a:cubicBezTo>
                      <a:pt x="588" y="1335"/>
                      <a:pt x="582" y="1325"/>
                      <a:pt x="581" y="1314"/>
                    </a:cubicBezTo>
                    <a:cubicBezTo>
                      <a:pt x="579" y="1303"/>
                      <a:pt x="583" y="1292"/>
                      <a:pt x="591" y="1284"/>
                    </a:cubicBezTo>
                    <a:cubicBezTo>
                      <a:pt x="688" y="1187"/>
                      <a:pt x="688" y="1187"/>
                      <a:pt x="688" y="1187"/>
                    </a:cubicBezTo>
                    <a:cubicBezTo>
                      <a:pt x="823" y="1175"/>
                      <a:pt x="952" y="1131"/>
                      <a:pt x="1066" y="1060"/>
                    </a:cubicBezTo>
                    <a:cubicBezTo>
                      <a:pt x="1067" y="1127"/>
                      <a:pt x="1054" y="1222"/>
                      <a:pt x="987" y="1297"/>
                    </a:cubicBezTo>
                    <a:cubicBezTo>
                      <a:pt x="979" y="1307"/>
                      <a:pt x="979" y="1321"/>
                      <a:pt x="989" y="1329"/>
                    </a:cubicBezTo>
                    <a:cubicBezTo>
                      <a:pt x="993" y="1333"/>
                      <a:pt x="999" y="1335"/>
                      <a:pt x="1004" y="1335"/>
                    </a:cubicBezTo>
                    <a:cubicBezTo>
                      <a:pt x="1010" y="1335"/>
                      <a:pt x="1016" y="1333"/>
                      <a:pt x="1021" y="1328"/>
                    </a:cubicBezTo>
                    <a:cubicBezTo>
                      <a:pt x="1108" y="1230"/>
                      <a:pt x="1115" y="1104"/>
                      <a:pt x="1110" y="1030"/>
                    </a:cubicBezTo>
                    <a:cubicBezTo>
                      <a:pt x="1148" y="1003"/>
                      <a:pt x="1184" y="973"/>
                      <a:pt x="1217" y="940"/>
                    </a:cubicBezTo>
                    <a:cubicBezTo>
                      <a:pt x="1324" y="832"/>
                      <a:pt x="1401" y="698"/>
                      <a:pt x="1440" y="552"/>
                    </a:cubicBezTo>
                    <a:cubicBezTo>
                      <a:pt x="1442" y="545"/>
                      <a:pt x="1443" y="538"/>
                      <a:pt x="1445" y="531"/>
                    </a:cubicBezTo>
                    <a:cubicBezTo>
                      <a:pt x="1481" y="378"/>
                      <a:pt x="1475" y="219"/>
                      <a:pt x="1426" y="69"/>
                    </a:cubicBezTo>
                    <a:close/>
                    <a:moveTo>
                      <a:pt x="197" y="890"/>
                    </a:moveTo>
                    <a:cubicBezTo>
                      <a:pt x="189" y="898"/>
                      <a:pt x="178" y="902"/>
                      <a:pt x="167" y="900"/>
                    </a:cubicBezTo>
                    <a:cubicBezTo>
                      <a:pt x="156" y="899"/>
                      <a:pt x="146" y="892"/>
                      <a:pt x="141" y="883"/>
                    </a:cubicBezTo>
                    <a:cubicBezTo>
                      <a:pt x="122" y="849"/>
                      <a:pt x="98" y="796"/>
                      <a:pt x="91" y="736"/>
                    </a:cubicBezTo>
                    <a:cubicBezTo>
                      <a:pt x="83" y="670"/>
                      <a:pt x="97" y="609"/>
                      <a:pt x="132" y="554"/>
                    </a:cubicBezTo>
                    <a:cubicBezTo>
                      <a:pt x="172" y="493"/>
                      <a:pt x="229" y="451"/>
                      <a:pt x="301" y="430"/>
                    </a:cubicBezTo>
                    <a:cubicBezTo>
                      <a:pt x="344" y="418"/>
                      <a:pt x="386" y="415"/>
                      <a:pt x="421" y="415"/>
                    </a:cubicBezTo>
                    <a:cubicBezTo>
                      <a:pt x="350" y="529"/>
                      <a:pt x="306" y="658"/>
                      <a:pt x="294" y="793"/>
                    </a:cubicBezTo>
                    <a:lnTo>
                      <a:pt x="197" y="890"/>
                    </a:lnTo>
                    <a:close/>
                    <a:moveTo>
                      <a:pt x="558" y="1151"/>
                    </a:moveTo>
                    <a:cubicBezTo>
                      <a:pt x="550" y="1159"/>
                      <a:pt x="540" y="1163"/>
                      <a:pt x="530" y="1163"/>
                    </a:cubicBezTo>
                    <a:cubicBezTo>
                      <a:pt x="520" y="1163"/>
                      <a:pt x="510" y="1159"/>
                      <a:pt x="502" y="1151"/>
                    </a:cubicBezTo>
                    <a:cubicBezTo>
                      <a:pt x="329" y="979"/>
                      <a:pt x="329" y="979"/>
                      <a:pt x="329" y="979"/>
                    </a:cubicBezTo>
                    <a:cubicBezTo>
                      <a:pt x="314" y="963"/>
                      <a:pt x="314" y="938"/>
                      <a:pt x="329" y="923"/>
                    </a:cubicBezTo>
                    <a:cubicBezTo>
                      <a:pt x="366" y="886"/>
                      <a:pt x="366" y="886"/>
                      <a:pt x="366" y="886"/>
                    </a:cubicBezTo>
                    <a:cubicBezTo>
                      <a:pt x="595" y="1115"/>
                      <a:pt x="595" y="1115"/>
                      <a:pt x="595" y="1115"/>
                    </a:cubicBezTo>
                    <a:lnTo>
                      <a:pt x="558" y="1151"/>
                    </a:lnTo>
                    <a:close/>
                    <a:moveTo>
                      <a:pt x="1386" y="94"/>
                    </a:moveTo>
                    <a:cubicBezTo>
                      <a:pt x="1425" y="219"/>
                      <a:pt x="1433" y="352"/>
                      <a:pt x="1409" y="480"/>
                    </a:cubicBezTo>
                    <a:cubicBezTo>
                      <a:pt x="1001" y="72"/>
                      <a:pt x="1001" y="72"/>
                      <a:pt x="1001" y="72"/>
                    </a:cubicBezTo>
                    <a:cubicBezTo>
                      <a:pt x="1129" y="48"/>
                      <a:pt x="1262" y="56"/>
                      <a:pt x="1386" y="94"/>
                    </a:cubicBezTo>
                    <a:close/>
                    <a:moveTo>
                      <a:pt x="1386" y="94"/>
                    </a:moveTo>
                    <a:cubicBezTo>
                      <a:pt x="1386" y="94"/>
                      <a:pt x="1386" y="94"/>
                      <a:pt x="1386" y="9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986" name="Freeform 154"/>
              <p:cNvSpPr>
                <a:spLocks noEditPoints="1"/>
              </p:cNvSpPr>
              <p:nvPr/>
            </p:nvSpPr>
            <p:spPr bwMode="auto">
              <a:xfrm>
                <a:off x="5029200" y="4027488"/>
                <a:ext cx="444500" cy="465137"/>
              </a:xfrm>
              <a:custGeom>
                <a:avLst/>
                <a:gdLst>
                  <a:gd name="T0" fmla="*/ 0 w 650"/>
                  <a:gd name="T1" fmla="*/ 357 h 682"/>
                  <a:gd name="T2" fmla="*/ 95 w 650"/>
                  <a:gd name="T3" fmla="*/ 587 h 682"/>
                  <a:gd name="T4" fmla="*/ 325 w 650"/>
                  <a:gd name="T5" fmla="*/ 682 h 682"/>
                  <a:gd name="T6" fmla="*/ 555 w 650"/>
                  <a:gd name="T7" fmla="*/ 587 h 682"/>
                  <a:gd name="T8" fmla="*/ 650 w 650"/>
                  <a:gd name="T9" fmla="*/ 357 h 682"/>
                  <a:gd name="T10" fmla="*/ 555 w 650"/>
                  <a:gd name="T11" fmla="*/ 127 h 682"/>
                  <a:gd name="T12" fmla="*/ 95 w 650"/>
                  <a:gd name="T13" fmla="*/ 127 h 682"/>
                  <a:gd name="T14" fmla="*/ 0 w 650"/>
                  <a:gd name="T15" fmla="*/ 357 h 682"/>
                  <a:gd name="T16" fmla="*/ 325 w 650"/>
                  <a:gd name="T17" fmla="*/ 77 h 682"/>
                  <a:gd name="T18" fmla="*/ 523 w 650"/>
                  <a:gd name="T19" fmla="*/ 159 h 682"/>
                  <a:gd name="T20" fmla="*/ 523 w 650"/>
                  <a:gd name="T21" fmla="*/ 554 h 682"/>
                  <a:gd name="T22" fmla="*/ 127 w 650"/>
                  <a:gd name="T23" fmla="*/ 554 h 682"/>
                  <a:gd name="T24" fmla="*/ 127 w 650"/>
                  <a:gd name="T25" fmla="*/ 159 h 682"/>
                  <a:gd name="T26" fmla="*/ 325 w 650"/>
                  <a:gd name="T27" fmla="*/ 77 h 682"/>
                  <a:gd name="T28" fmla="*/ 325 w 650"/>
                  <a:gd name="T29" fmla="*/ 77 h 682"/>
                  <a:gd name="T30" fmla="*/ 325 w 650"/>
                  <a:gd name="T31" fmla="*/ 7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82">
                    <a:moveTo>
                      <a:pt x="0" y="357"/>
                    </a:moveTo>
                    <a:cubicBezTo>
                      <a:pt x="0" y="444"/>
                      <a:pt x="34" y="525"/>
                      <a:pt x="95" y="587"/>
                    </a:cubicBezTo>
                    <a:cubicBezTo>
                      <a:pt x="157" y="648"/>
                      <a:pt x="238" y="682"/>
                      <a:pt x="325" y="682"/>
                    </a:cubicBezTo>
                    <a:cubicBezTo>
                      <a:pt x="412" y="682"/>
                      <a:pt x="494" y="648"/>
                      <a:pt x="555" y="587"/>
                    </a:cubicBezTo>
                    <a:cubicBezTo>
                      <a:pt x="617" y="525"/>
                      <a:pt x="650" y="444"/>
                      <a:pt x="650" y="357"/>
                    </a:cubicBezTo>
                    <a:cubicBezTo>
                      <a:pt x="650" y="270"/>
                      <a:pt x="617" y="188"/>
                      <a:pt x="555" y="127"/>
                    </a:cubicBezTo>
                    <a:cubicBezTo>
                      <a:pt x="428" y="0"/>
                      <a:pt x="222" y="0"/>
                      <a:pt x="95" y="127"/>
                    </a:cubicBezTo>
                    <a:cubicBezTo>
                      <a:pt x="34" y="188"/>
                      <a:pt x="0" y="270"/>
                      <a:pt x="0" y="357"/>
                    </a:cubicBezTo>
                    <a:close/>
                    <a:moveTo>
                      <a:pt x="325" y="77"/>
                    </a:moveTo>
                    <a:cubicBezTo>
                      <a:pt x="397" y="77"/>
                      <a:pt x="468" y="104"/>
                      <a:pt x="523" y="159"/>
                    </a:cubicBezTo>
                    <a:cubicBezTo>
                      <a:pt x="632" y="268"/>
                      <a:pt x="632" y="445"/>
                      <a:pt x="523" y="554"/>
                    </a:cubicBezTo>
                    <a:cubicBezTo>
                      <a:pt x="414" y="664"/>
                      <a:pt x="236" y="664"/>
                      <a:pt x="127" y="554"/>
                    </a:cubicBezTo>
                    <a:cubicBezTo>
                      <a:pt x="18" y="445"/>
                      <a:pt x="18" y="268"/>
                      <a:pt x="127" y="159"/>
                    </a:cubicBezTo>
                    <a:cubicBezTo>
                      <a:pt x="182" y="104"/>
                      <a:pt x="254" y="77"/>
                      <a:pt x="325" y="77"/>
                    </a:cubicBezTo>
                    <a:close/>
                    <a:moveTo>
                      <a:pt x="325" y="77"/>
                    </a:moveTo>
                    <a:cubicBezTo>
                      <a:pt x="325" y="77"/>
                      <a:pt x="325" y="77"/>
                      <a:pt x="325" y="7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987" name="Freeform 155"/>
              <p:cNvSpPr>
                <a:spLocks noEditPoints="1"/>
              </p:cNvSpPr>
              <p:nvPr/>
            </p:nvSpPr>
            <p:spPr bwMode="auto">
              <a:xfrm>
                <a:off x="5095875" y="4116388"/>
                <a:ext cx="311150" cy="295275"/>
              </a:xfrm>
              <a:custGeom>
                <a:avLst/>
                <a:gdLst>
                  <a:gd name="T0" fmla="*/ 81 w 456"/>
                  <a:gd name="T1" fmla="*/ 375 h 435"/>
                  <a:gd name="T2" fmla="*/ 228 w 456"/>
                  <a:gd name="T3" fmla="*/ 435 h 435"/>
                  <a:gd name="T4" fmla="*/ 375 w 456"/>
                  <a:gd name="T5" fmla="*/ 375 h 435"/>
                  <a:gd name="T6" fmla="*/ 375 w 456"/>
                  <a:gd name="T7" fmla="*/ 81 h 435"/>
                  <a:gd name="T8" fmla="*/ 81 w 456"/>
                  <a:gd name="T9" fmla="*/ 81 h 435"/>
                  <a:gd name="T10" fmla="*/ 81 w 456"/>
                  <a:gd name="T11" fmla="*/ 375 h 435"/>
                  <a:gd name="T12" fmla="*/ 113 w 456"/>
                  <a:gd name="T13" fmla="*/ 113 h 435"/>
                  <a:gd name="T14" fmla="*/ 228 w 456"/>
                  <a:gd name="T15" fmla="*/ 66 h 435"/>
                  <a:gd name="T16" fmla="*/ 343 w 456"/>
                  <a:gd name="T17" fmla="*/ 113 h 435"/>
                  <a:gd name="T18" fmla="*/ 343 w 456"/>
                  <a:gd name="T19" fmla="*/ 342 h 435"/>
                  <a:gd name="T20" fmla="*/ 113 w 456"/>
                  <a:gd name="T21" fmla="*/ 342 h 435"/>
                  <a:gd name="T22" fmla="*/ 113 w 456"/>
                  <a:gd name="T23" fmla="*/ 113 h 435"/>
                  <a:gd name="T24" fmla="*/ 113 w 456"/>
                  <a:gd name="T25" fmla="*/ 113 h 435"/>
                  <a:gd name="T26" fmla="*/ 113 w 456"/>
                  <a:gd name="T27" fmla="*/ 1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35">
                    <a:moveTo>
                      <a:pt x="81" y="375"/>
                    </a:moveTo>
                    <a:cubicBezTo>
                      <a:pt x="122" y="415"/>
                      <a:pt x="175" y="435"/>
                      <a:pt x="228" y="435"/>
                    </a:cubicBezTo>
                    <a:cubicBezTo>
                      <a:pt x="281" y="435"/>
                      <a:pt x="335" y="415"/>
                      <a:pt x="375" y="375"/>
                    </a:cubicBezTo>
                    <a:cubicBezTo>
                      <a:pt x="456" y="294"/>
                      <a:pt x="456" y="162"/>
                      <a:pt x="375" y="81"/>
                    </a:cubicBezTo>
                    <a:cubicBezTo>
                      <a:pt x="294" y="0"/>
                      <a:pt x="162" y="0"/>
                      <a:pt x="81" y="81"/>
                    </a:cubicBezTo>
                    <a:cubicBezTo>
                      <a:pt x="0" y="162"/>
                      <a:pt x="0" y="294"/>
                      <a:pt x="81" y="375"/>
                    </a:cubicBezTo>
                    <a:close/>
                    <a:moveTo>
                      <a:pt x="113" y="113"/>
                    </a:moveTo>
                    <a:cubicBezTo>
                      <a:pt x="145" y="81"/>
                      <a:pt x="187" y="66"/>
                      <a:pt x="228" y="66"/>
                    </a:cubicBezTo>
                    <a:cubicBezTo>
                      <a:pt x="270" y="66"/>
                      <a:pt x="311" y="81"/>
                      <a:pt x="343" y="113"/>
                    </a:cubicBezTo>
                    <a:cubicBezTo>
                      <a:pt x="406" y="176"/>
                      <a:pt x="406" y="279"/>
                      <a:pt x="343" y="342"/>
                    </a:cubicBezTo>
                    <a:cubicBezTo>
                      <a:pt x="280" y="406"/>
                      <a:pt x="177" y="406"/>
                      <a:pt x="113" y="342"/>
                    </a:cubicBezTo>
                    <a:cubicBezTo>
                      <a:pt x="50" y="279"/>
                      <a:pt x="50" y="176"/>
                      <a:pt x="113" y="113"/>
                    </a:cubicBezTo>
                    <a:close/>
                    <a:moveTo>
                      <a:pt x="113" y="113"/>
                    </a:moveTo>
                    <a:cubicBezTo>
                      <a:pt x="113" y="113"/>
                      <a:pt x="113" y="113"/>
                      <a:pt x="113" y="11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988" name="Freeform 156"/>
              <p:cNvSpPr>
                <a:spLocks noEditPoints="1"/>
              </p:cNvSpPr>
              <p:nvPr/>
            </p:nvSpPr>
            <p:spPr bwMode="auto">
              <a:xfrm>
                <a:off x="4611688" y="4575175"/>
                <a:ext cx="334963" cy="333375"/>
              </a:xfrm>
              <a:custGeom>
                <a:avLst/>
                <a:gdLst>
                  <a:gd name="T0" fmla="*/ 350 w 490"/>
                  <a:gd name="T1" fmla="*/ 54 h 489"/>
                  <a:gd name="T2" fmla="*/ 201 w 490"/>
                  <a:gd name="T3" fmla="*/ 14 h 489"/>
                  <a:gd name="T4" fmla="*/ 92 w 490"/>
                  <a:gd name="T5" fmla="*/ 123 h 489"/>
                  <a:gd name="T6" fmla="*/ 2 w 490"/>
                  <a:gd name="T7" fmla="*/ 460 h 489"/>
                  <a:gd name="T8" fmla="*/ 8 w 490"/>
                  <a:gd name="T9" fmla="*/ 482 h 489"/>
                  <a:gd name="T10" fmla="*/ 24 w 490"/>
                  <a:gd name="T11" fmla="*/ 489 h 489"/>
                  <a:gd name="T12" fmla="*/ 30 w 490"/>
                  <a:gd name="T13" fmla="*/ 488 h 489"/>
                  <a:gd name="T14" fmla="*/ 367 w 490"/>
                  <a:gd name="T15" fmla="*/ 398 h 489"/>
                  <a:gd name="T16" fmla="*/ 476 w 490"/>
                  <a:gd name="T17" fmla="*/ 289 h 489"/>
                  <a:gd name="T18" fmla="*/ 436 w 490"/>
                  <a:gd name="T19" fmla="*/ 140 h 489"/>
                  <a:gd name="T20" fmla="*/ 350 w 490"/>
                  <a:gd name="T21" fmla="*/ 54 h 489"/>
                  <a:gd name="T22" fmla="*/ 432 w 490"/>
                  <a:gd name="T23" fmla="*/ 277 h 489"/>
                  <a:gd name="T24" fmla="*/ 355 w 490"/>
                  <a:gd name="T25" fmla="*/ 354 h 489"/>
                  <a:gd name="T26" fmla="*/ 56 w 490"/>
                  <a:gd name="T27" fmla="*/ 434 h 489"/>
                  <a:gd name="T28" fmla="*/ 136 w 490"/>
                  <a:gd name="T29" fmla="*/ 135 h 489"/>
                  <a:gd name="T30" fmla="*/ 213 w 490"/>
                  <a:gd name="T31" fmla="*/ 58 h 489"/>
                  <a:gd name="T32" fmla="*/ 241 w 490"/>
                  <a:gd name="T33" fmla="*/ 55 h 489"/>
                  <a:gd name="T34" fmla="*/ 318 w 490"/>
                  <a:gd name="T35" fmla="*/ 87 h 489"/>
                  <a:gd name="T36" fmla="*/ 403 w 490"/>
                  <a:gd name="T37" fmla="*/ 172 h 489"/>
                  <a:gd name="T38" fmla="*/ 432 w 490"/>
                  <a:gd name="T39" fmla="*/ 277 h 489"/>
                  <a:gd name="T40" fmla="*/ 432 w 490"/>
                  <a:gd name="T41" fmla="*/ 277 h 489"/>
                  <a:gd name="T42" fmla="*/ 432 w 490"/>
                  <a:gd name="T43" fmla="*/ 2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0" h="489">
                    <a:moveTo>
                      <a:pt x="350" y="54"/>
                    </a:moveTo>
                    <a:cubicBezTo>
                      <a:pt x="311" y="15"/>
                      <a:pt x="255" y="0"/>
                      <a:pt x="201" y="14"/>
                    </a:cubicBezTo>
                    <a:cubicBezTo>
                      <a:pt x="147" y="29"/>
                      <a:pt x="106" y="70"/>
                      <a:pt x="92" y="123"/>
                    </a:cubicBezTo>
                    <a:cubicBezTo>
                      <a:pt x="2" y="460"/>
                      <a:pt x="2" y="460"/>
                      <a:pt x="2" y="460"/>
                    </a:cubicBezTo>
                    <a:cubicBezTo>
                      <a:pt x="0" y="468"/>
                      <a:pt x="2" y="477"/>
                      <a:pt x="8" y="482"/>
                    </a:cubicBezTo>
                    <a:cubicBezTo>
                      <a:pt x="12" y="487"/>
                      <a:pt x="18" y="489"/>
                      <a:pt x="24" y="489"/>
                    </a:cubicBezTo>
                    <a:cubicBezTo>
                      <a:pt x="26" y="489"/>
                      <a:pt x="28" y="489"/>
                      <a:pt x="30" y="488"/>
                    </a:cubicBezTo>
                    <a:cubicBezTo>
                      <a:pt x="367" y="398"/>
                      <a:pt x="367" y="398"/>
                      <a:pt x="367" y="398"/>
                    </a:cubicBezTo>
                    <a:cubicBezTo>
                      <a:pt x="420" y="384"/>
                      <a:pt x="461" y="343"/>
                      <a:pt x="476" y="289"/>
                    </a:cubicBezTo>
                    <a:cubicBezTo>
                      <a:pt x="490" y="235"/>
                      <a:pt x="475" y="179"/>
                      <a:pt x="436" y="140"/>
                    </a:cubicBezTo>
                    <a:lnTo>
                      <a:pt x="350" y="54"/>
                    </a:lnTo>
                    <a:close/>
                    <a:moveTo>
                      <a:pt x="432" y="277"/>
                    </a:moveTo>
                    <a:cubicBezTo>
                      <a:pt x="421" y="315"/>
                      <a:pt x="393" y="344"/>
                      <a:pt x="355" y="354"/>
                    </a:cubicBezTo>
                    <a:cubicBezTo>
                      <a:pt x="56" y="434"/>
                      <a:pt x="56" y="434"/>
                      <a:pt x="56" y="434"/>
                    </a:cubicBezTo>
                    <a:cubicBezTo>
                      <a:pt x="136" y="135"/>
                      <a:pt x="136" y="135"/>
                      <a:pt x="136" y="135"/>
                    </a:cubicBezTo>
                    <a:cubicBezTo>
                      <a:pt x="146" y="97"/>
                      <a:pt x="175" y="69"/>
                      <a:pt x="213" y="58"/>
                    </a:cubicBezTo>
                    <a:cubicBezTo>
                      <a:pt x="222" y="56"/>
                      <a:pt x="232" y="55"/>
                      <a:pt x="241" y="55"/>
                    </a:cubicBezTo>
                    <a:cubicBezTo>
                      <a:pt x="270" y="55"/>
                      <a:pt x="297" y="66"/>
                      <a:pt x="318" y="87"/>
                    </a:cubicBezTo>
                    <a:cubicBezTo>
                      <a:pt x="403" y="172"/>
                      <a:pt x="403" y="172"/>
                      <a:pt x="403" y="172"/>
                    </a:cubicBezTo>
                    <a:cubicBezTo>
                      <a:pt x="431" y="200"/>
                      <a:pt x="442" y="239"/>
                      <a:pt x="432" y="277"/>
                    </a:cubicBezTo>
                    <a:close/>
                    <a:moveTo>
                      <a:pt x="432" y="277"/>
                    </a:moveTo>
                    <a:cubicBezTo>
                      <a:pt x="432" y="277"/>
                      <a:pt x="432" y="277"/>
                      <a:pt x="432" y="27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39876162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313517" y="16625"/>
            <a:ext cx="8994209" cy="1133342"/>
          </a:xfrm>
        </p:spPr>
        <p:txBody>
          <a:bodyPr>
            <a:normAutofit/>
          </a:bodyPr>
          <a:lstStyle/>
          <a:p>
            <a:r>
              <a:rPr lang="fr-FR" sz="3200">
                <a:latin typeface="Trebuchet MS" panose="020B0603020202020204" pitchFamily="34" charset="0"/>
              </a:rPr>
              <a:t>Les freins et attentes soulevés par les pilotes</a:t>
            </a: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fr-FR" sz="1000" b="0" i="0" u="none" strike="noStrike" kern="1200" cap="none" spc="0" normalizeH="0" baseline="0" noProof="0" smtClean="0">
                <a:ln>
                  <a:noFill/>
                </a:ln>
                <a:solidFill>
                  <a:srgbClr val="5E5E5E"/>
                </a:solidFill>
                <a:effectLst/>
                <a:uLnTx/>
                <a:uFillTx/>
                <a:latin typeface="Helvetica Neue"/>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a:ln>
                <a:noFill/>
              </a:ln>
              <a:solidFill>
                <a:srgbClr val="5E5E5E"/>
              </a:solidFill>
              <a:effectLst/>
              <a:uLnTx/>
              <a:uFillTx/>
              <a:latin typeface="Helvetica Neue"/>
            </a:endParaRPr>
          </a:p>
        </p:txBody>
      </p:sp>
      <p:sp>
        <p:nvSpPr>
          <p:cNvPr id="1363" name="ZoneTexte 1362"/>
          <p:cNvSpPr txBox="1"/>
          <p:nvPr/>
        </p:nvSpPr>
        <p:spPr>
          <a:xfrm>
            <a:off x="984552" y="1783880"/>
            <a:ext cx="11073182" cy="4334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lang="fr-FR" sz="1100" b="1">
                <a:solidFill>
                  <a:schemeClr val="accent4"/>
                </a:solidFill>
                <a:latin typeface="Trebuchet MS"/>
              </a:rPr>
              <a:t>⚠</a:t>
            </a:r>
            <a:r>
              <a:rPr lang="fr-FR" sz="1100">
                <a:solidFill>
                  <a:schemeClr val="accent4"/>
                </a:solidFill>
                <a:latin typeface="Trebuchet MS"/>
              </a:rPr>
              <a:t> </a:t>
            </a:r>
            <a:r>
              <a:rPr lang="fr-FR" sz="1100" b="1">
                <a:solidFill>
                  <a:srgbClr val="DF2680"/>
                </a:solidFill>
                <a:latin typeface="Trebuchet MS"/>
              </a:rPr>
              <a:t>La sensibilisation des usagers peut s’intégrer difficilement dans les pratiques </a:t>
            </a:r>
            <a:r>
              <a:rPr lang="fr-FR" sz="1100">
                <a:solidFill>
                  <a:srgbClr val="5E5E5E"/>
                </a:solidFill>
                <a:latin typeface="Trebuchet MS"/>
              </a:rPr>
              <a:t>: </a:t>
            </a:r>
            <a:endParaRPr lang="fr-FR" sz="1100">
              <a:solidFill>
                <a:srgbClr val="5E5E5E"/>
              </a:solidFill>
              <a:latin typeface="Trebuchet MS" panose="020B0603020202020204" pitchFamily="34" charset="0"/>
            </a:endParaRPr>
          </a:p>
          <a:p>
            <a:pPr marL="628650" lvl="1" indent="-171450" defTabSz="2438338" hangingPunct="0">
              <a:buClr>
                <a:srgbClr val="464646"/>
              </a:buClr>
              <a:buFont typeface="Arial" panose="020B0604020202020204" pitchFamily="34" charset="0"/>
              <a:buChar char="•"/>
            </a:pPr>
            <a:r>
              <a:rPr lang="fr-FR" sz="1100">
                <a:solidFill>
                  <a:srgbClr val="5E5E5E"/>
                </a:solidFill>
                <a:latin typeface="Trebuchet MS"/>
              </a:rPr>
              <a:t>Même si les usages sont maintenant fluides dans la mise en œuvre technique, les PS </a:t>
            </a:r>
            <a:r>
              <a:rPr lang="fr-FR" sz="1100" b="1">
                <a:solidFill>
                  <a:srgbClr val="2F75B5"/>
                </a:solidFill>
                <a:latin typeface="Trebuchet MS"/>
              </a:rPr>
              <a:t>manquent de temps pour sensibiliser tous les patients</a:t>
            </a:r>
            <a:r>
              <a:rPr lang="fr-FR" sz="1100">
                <a:solidFill>
                  <a:srgbClr val="5E5E5E"/>
                </a:solidFill>
                <a:latin typeface="Trebuchet MS"/>
              </a:rPr>
              <a:t>,</a:t>
            </a:r>
            <a:r>
              <a:rPr lang="fr-FR" sz="1100" b="1">
                <a:solidFill>
                  <a:srgbClr val="DF2680"/>
                </a:solidFill>
                <a:latin typeface="Trebuchet MS"/>
              </a:rPr>
              <a:t> </a:t>
            </a:r>
            <a:r>
              <a:rPr lang="fr-FR" sz="1100">
                <a:solidFill>
                  <a:srgbClr val="5E5E5E"/>
                </a:solidFill>
                <a:latin typeface="Trebuchet MS"/>
              </a:rPr>
              <a:t>ce qui explique que certains PS ne réalisent pas les usages pour 100% de leur patientèle. </a:t>
            </a:r>
            <a:endParaRPr lang="fr-FR" sz="1100">
              <a:solidFill>
                <a:srgbClr val="5E5E5E"/>
              </a:solidFill>
              <a:latin typeface="Trebuchet MS" panose="020B0603020202020204" pitchFamily="34" charset="0"/>
            </a:endParaRPr>
          </a:p>
          <a:p>
            <a:pPr marL="628650" lvl="1" indent="-171450" defTabSz="2438338" hangingPunct="0">
              <a:buClr>
                <a:srgbClr val="464646"/>
              </a:buClr>
              <a:buFont typeface="Arial" panose="020B0604020202020204" pitchFamily="34" charset="0"/>
              <a:buChar char="•"/>
            </a:pPr>
            <a:r>
              <a:rPr lang="fr-FR" sz="1100">
                <a:solidFill>
                  <a:srgbClr val="5E5E5E"/>
                </a:solidFill>
                <a:latin typeface="Trebuchet MS"/>
              </a:rPr>
              <a:t>Certains professionnels ne se sentent </a:t>
            </a:r>
            <a:r>
              <a:rPr lang="fr-FR" sz="1100" b="1">
                <a:solidFill>
                  <a:srgbClr val="2F75B5"/>
                </a:solidFill>
                <a:latin typeface="Trebuchet MS"/>
              </a:rPr>
              <a:t>pas à l'aise pour expliquer la démarche de la qualification de l'INS </a:t>
            </a:r>
            <a:r>
              <a:rPr lang="fr-FR" sz="1100">
                <a:solidFill>
                  <a:srgbClr val="5E5E5E"/>
                </a:solidFill>
                <a:latin typeface="Trebuchet MS"/>
              </a:rPr>
              <a:t>et demander un justificatif d’identité au patient, étape nécessaire pour les usages Mon espace santé.</a:t>
            </a:r>
          </a:p>
          <a:p>
            <a:pPr marL="628650" lvl="1" indent="-171450" defTabSz="2438338" hangingPunct="0">
              <a:buClr>
                <a:srgbClr val="464646"/>
              </a:buClr>
              <a:buFont typeface="Arial" panose="020B0604020202020204" pitchFamily="34" charset="0"/>
              <a:buChar char="•"/>
            </a:pPr>
            <a:r>
              <a:rPr lang="fr-FR" sz="1100">
                <a:solidFill>
                  <a:srgbClr val="5E5E5E"/>
                </a:solidFill>
                <a:latin typeface="Trebuchet MS"/>
              </a:rPr>
              <a:t>Les </a:t>
            </a:r>
            <a:r>
              <a:rPr lang="fr-FR" sz="1100" b="1">
                <a:solidFill>
                  <a:srgbClr val="2F75B5"/>
                </a:solidFill>
                <a:latin typeface="Trebuchet MS"/>
              </a:rPr>
              <a:t>patients manquent de connaissance à propos de Mon espace santé</a:t>
            </a:r>
            <a:r>
              <a:rPr lang="fr-FR" sz="1100">
                <a:solidFill>
                  <a:srgbClr val="5E5E5E"/>
                </a:solidFill>
                <a:latin typeface="Trebuchet MS"/>
              </a:rPr>
              <a:t>. </a:t>
            </a:r>
            <a:r>
              <a:rPr lang="fr-FR" sz="1100">
                <a:solidFill>
                  <a:srgbClr val="5E5E5E"/>
                </a:solidFill>
                <a:latin typeface="Trebuchet MS"/>
                <a:sym typeface="Helvetica Neue"/>
              </a:rPr>
              <a:t>Même si la majorité des patients accueillent positivement la démarche une fois informés, il peut y avoir des </a:t>
            </a:r>
            <a:r>
              <a:rPr lang="fr-FR" sz="1100" b="1">
                <a:solidFill>
                  <a:srgbClr val="2F75B5"/>
                </a:solidFill>
                <a:latin typeface="Trebuchet MS"/>
                <a:sym typeface="Helvetica Neue"/>
              </a:rPr>
              <a:t>réactions réfractaires violentes </a:t>
            </a:r>
            <a:r>
              <a:rPr lang="fr-FR" sz="1100">
                <a:solidFill>
                  <a:srgbClr val="5E5E5E"/>
                </a:solidFill>
                <a:latin typeface="Trebuchet MS"/>
                <a:sym typeface="Helvetica Neue"/>
              </a:rPr>
              <a:t>(verbalement), et certains peuvent s’avérer craintif. </a:t>
            </a:r>
            <a:endParaRPr lang="fr-FR" sz="1100">
              <a:solidFill>
                <a:srgbClr val="5E5E5E"/>
              </a:solidFill>
              <a:latin typeface="Trebuchet MS" panose="020B0603020202020204" pitchFamily="34" charset="0"/>
            </a:endParaRPr>
          </a:p>
          <a:p>
            <a:pPr defTabSz="2438338" hangingPunct="0"/>
            <a:endParaRPr lang="fr-FR" sz="1100">
              <a:solidFill>
                <a:srgbClr val="5E5E5E"/>
              </a:solidFill>
              <a:latin typeface="Trebuchet MS" panose="020B0603020202020204" pitchFamily="34" charset="0"/>
            </a:endParaRPr>
          </a:p>
          <a:p>
            <a:pPr defTabSz="2438338" hangingPunct="0"/>
            <a:r>
              <a:rPr lang="fr-FR" sz="1100" b="1">
                <a:solidFill>
                  <a:schemeClr val="accent4"/>
                </a:solidFill>
                <a:latin typeface="Trebuchet MS"/>
              </a:rPr>
              <a:t>⚠</a:t>
            </a:r>
            <a:r>
              <a:rPr lang="fr-FR" sz="1100">
                <a:solidFill>
                  <a:srgbClr val="5E5E5E"/>
                </a:solidFill>
                <a:latin typeface="Trebuchet MS"/>
                <a:sym typeface="Helvetica Neue"/>
              </a:rPr>
              <a:t> Il reste encore </a:t>
            </a:r>
            <a:r>
              <a:rPr lang="fr-FR" sz="1100" b="1">
                <a:solidFill>
                  <a:srgbClr val="DF2680"/>
                </a:solidFill>
                <a:latin typeface="Trebuchet MS"/>
                <a:sym typeface="Helvetica Neue"/>
              </a:rPr>
              <a:t>une partie des professionnels du cercle de soins des patients qui ne sont pas impliqués dans les usages sécurisés </a:t>
            </a:r>
            <a:r>
              <a:rPr lang="fr-FR" sz="1100">
                <a:solidFill>
                  <a:srgbClr val="5E5E5E"/>
                </a:solidFill>
                <a:latin typeface="Trebuchet MS"/>
                <a:sym typeface="Helvetica Neue"/>
              </a:rPr>
              <a:t>: </a:t>
            </a:r>
            <a:endParaRPr lang="fr-FR" sz="1100">
              <a:solidFill>
                <a:srgbClr val="5E5E5E"/>
              </a:solidFill>
              <a:latin typeface="Trebuchet MS" panose="020B0603020202020204" pitchFamily="34" charset="0"/>
            </a:endParaRPr>
          </a:p>
          <a:p>
            <a:pPr marL="628650" lvl="1" indent="-171450" defTabSz="2438338" hangingPunct="0">
              <a:buFont typeface="Arial" panose="020B0604020202020204" pitchFamily="34" charset="0"/>
              <a:buChar char="•"/>
            </a:pPr>
            <a:r>
              <a:rPr lang="fr-FR" sz="1100">
                <a:solidFill>
                  <a:srgbClr val="5E5E5E"/>
                </a:solidFill>
                <a:latin typeface="Trebuchet MS"/>
              </a:rPr>
              <a:t>La consultation du DMP n'est pas encore rentrée dans les pratiques des PS et des hôpitaux (pas le réflexe  et/ou pas intégré dans leurs solutions). </a:t>
            </a:r>
            <a:endParaRPr lang="fr-FR" sz="1100">
              <a:solidFill>
                <a:srgbClr val="5E5E5E"/>
              </a:solidFill>
              <a:latin typeface="Trebuchet MS" panose="020B0603020202020204" pitchFamily="34" charset="0"/>
            </a:endParaRPr>
          </a:p>
          <a:p>
            <a:pPr marL="628650" lvl="1" indent="-171450" defTabSz="2438338" hangingPunct="0">
              <a:buFont typeface="Arial" panose="020B0604020202020204" pitchFamily="34" charset="0"/>
              <a:buChar char="•"/>
            </a:pPr>
            <a:r>
              <a:rPr lang="fr-FR" sz="1100">
                <a:solidFill>
                  <a:srgbClr val="5E5E5E"/>
                </a:solidFill>
                <a:latin typeface="Trebuchet MS"/>
              </a:rPr>
              <a:t>Certains hôpitaux </a:t>
            </a:r>
            <a:r>
              <a:rPr lang="fr-FR" sz="1100" b="1">
                <a:solidFill>
                  <a:srgbClr val="2F75B5"/>
                </a:solidFill>
                <a:latin typeface="Trebuchet MS"/>
              </a:rPr>
              <a:t>ne veulent pas passer par les usages sécurisés</a:t>
            </a:r>
            <a:r>
              <a:rPr lang="fr-FR" sz="1100">
                <a:solidFill>
                  <a:srgbClr val="5E5E5E"/>
                </a:solidFill>
                <a:latin typeface="Trebuchet MS"/>
              </a:rPr>
              <a:t> (Mon espace santé, MSSanté), et demandent de continuer les usages non sécurisés ou FAX.. </a:t>
            </a:r>
            <a:endParaRPr lang="fr-FR" sz="1100">
              <a:solidFill>
                <a:srgbClr val="5E5E5E"/>
              </a:solidFill>
              <a:latin typeface="Trebuchet MS" panose="020B0603020202020204" pitchFamily="34" charset="0"/>
            </a:endParaRPr>
          </a:p>
          <a:p>
            <a:pPr marL="628650" lvl="1" indent="-171450" defTabSz="2438338" hangingPunct="0">
              <a:buFont typeface="Arial" panose="020B0604020202020204" pitchFamily="34" charset="0"/>
              <a:buChar char="•"/>
            </a:pPr>
            <a:r>
              <a:rPr lang="fr-FR" sz="1100">
                <a:solidFill>
                  <a:srgbClr val="5E5E5E"/>
                </a:solidFill>
                <a:latin typeface="Trebuchet MS"/>
              </a:rPr>
              <a:t>Les </a:t>
            </a:r>
            <a:r>
              <a:rPr lang="fr-FR" sz="1100" b="1">
                <a:solidFill>
                  <a:srgbClr val="2F75B5"/>
                </a:solidFill>
                <a:latin typeface="Trebuchet MS"/>
              </a:rPr>
              <a:t>urgences fonctionnent encore en papier</a:t>
            </a:r>
            <a:r>
              <a:rPr lang="fr-FR" sz="1100">
                <a:solidFill>
                  <a:srgbClr val="5E5E5E"/>
                </a:solidFill>
                <a:latin typeface="Trebuchet MS"/>
              </a:rPr>
              <a:t> et n’utilisent pas le dossier médical de Mon espace santé (alors que c’est un des principaux bénéfices de Mon espace santé exposé aux patients). Manque de connaissance du mode « bris de glace ». </a:t>
            </a:r>
            <a:br>
              <a:rPr lang="fr-FR" sz="1100">
                <a:latin typeface="Trebuchet MS" panose="020B0603020202020204" pitchFamily="34" charset="0"/>
              </a:rPr>
            </a:br>
            <a:endParaRPr lang="fr-FR" sz="1100">
              <a:solidFill>
                <a:srgbClr val="5E5E5E"/>
              </a:solidFill>
              <a:latin typeface="Trebuchet MS" panose="020B0603020202020204" pitchFamily="34" charset="0"/>
            </a:endParaRPr>
          </a:p>
          <a:p>
            <a:pPr defTabSz="2438338" hangingPunct="0"/>
            <a:r>
              <a:rPr lang="fr-FR" sz="1100" b="1">
                <a:solidFill>
                  <a:schemeClr val="accent4"/>
                </a:solidFill>
                <a:latin typeface="Trebuchet MS"/>
              </a:rPr>
              <a:t>⚠</a:t>
            </a:r>
            <a:r>
              <a:rPr lang="fr-FR" sz="1100">
                <a:solidFill>
                  <a:schemeClr val="accent4"/>
                </a:solidFill>
                <a:latin typeface="Trebuchet MS"/>
              </a:rPr>
              <a:t> </a:t>
            </a:r>
            <a:r>
              <a:rPr lang="fr-FR" sz="1100">
                <a:solidFill>
                  <a:srgbClr val="00B050"/>
                </a:solidFill>
                <a:latin typeface="Trebuchet MS"/>
              </a:rPr>
              <a:t> </a:t>
            </a:r>
            <a:r>
              <a:rPr kumimoji="0" lang="fr-FR" sz="1100" b="1" i="0" u="none" strike="noStrike" cap="none" spc="0" normalizeH="0" baseline="0">
                <a:ln>
                  <a:noFill/>
                </a:ln>
                <a:solidFill>
                  <a:srgbClr val="DF2680"/>
                </a:solidFill>
                <a:effectLst/>
                <a:uFillTx/>
                <a:latin typeface="Trebuchet MS"/>
                <a:sym typeface="Helvetica Neue"/>
              </a:rPr>
              <a:t>L’intégratio</a:t>
            </a:r>
            <a:r>
              <a:rPr lang="fr-FR" sz="1100" b="1">
                <a:solidFill>
                  <a:srgbClr val="DF2680"/>
                </a:solidFill>
                <a:latin typeface="Trebuchet MS"/>
                <a:sym typeface="Helvetica Neue"/>
              </a:rPr>
              <a:t>n de la MSSanté au sein des logiciels métier </a:t>
            </a:r>
            <a:r>
              <a:rPr lang="fr-FR" sz="1100">
                <a:solidFill>
                  <a:srgbClr val="5E5E5E"/>
                </a:solidFill>
                <a:latin typeface="Trebuchet MS"/>
                <a:sym typeface="Helvetica Neue"/>
              </a:rPr>
              <a:t>n’est pas encore optimale pour les usages :</a:t>
            </a:r>
            <a:endParaRPr lang="fr-FR" sz="1100">
              <a:solidFill>
                <a:srgbClr val="5E5E5E"/>
              </a:solidFill>
              <a:latin typeface="Trebuchet MS"/>
            </a:endParaRPr>
          </a:p>
          <a:p>
            <a:pPr marL="628650" lvl="1" indent="-171450" defTabSz="2438338" hangingPunct="0">
              <a:buFont typeface="Arial" panose="020B0604020202020204" pitchFamily="34" charset="0"/>
              <a:buChar char="•"/>
            </a:pPr>
            <a:r>
              <a:rPr lang="fr-FR" sz="1100">
                <a:solidFill>
                  <a:srgbClr val="5E5E5E"/>
                </a:solidFill>
                <a:latin typeface="Trebuchet MS"/>
                <a:sym typeface="Helvetica Neue"/>
              </a:rPr>
              <a:t>Envoi direct depuis le dossier du patient n’est pas simple pour tous les logiciels (MSSanté intégré, mais pas de possibilité d’envoyer un message depuis le dossier patient avec reconstitution de l’adresse)</a:t>
            </a:r>
            <a:endParaRPr lang="fr-FR" sz="1100">
              <a:solidFill>
                <a:srgbClr val="5E5E5E"/>
              </a:solidFill>
              <a:latin typeface="Trebuchet MS"/>
            </a:endParaRPr>
          </a:p>
          <a:p>
            <a:pPr marL="628650" lvl="1" indent="-171450" defTabSz="2438338" hangingPunct="0">
              <a:buFont typeface="Arial" panose="020B0604020202020204" pitchFamily="34" charset="0"/>
              <a:buChar char="•"/>
            </a:pPr>
            <a:r>
              <a:rPr lang="fr-FR" sz="1100">
                <a:solidFill>
                  <a:srgbClr val="5E5E5E"/>
                </a:solidFill>
                <a:latin typeface="Trebuchet MS"/>
                <a:sym typeface="Helvetica Neue"/>
              </a:rPr>
              <a:t>Pas d’accusé de lecture chez tous les pilotes</a:t>
            </a:r>
            <a:endParaRPr lang="fr-FR" sz="1100">
              <a:solidFill>
                <a:srgbClr val="5E5E5E"/>
              </a:solidFill>
              <a:latin typeface="Trebuchet MS"/>
            </a:endParaRPr>
          </a:p>
          <a:p>
            <a:pPr marL="628650" lvl="1" indent="-171450" defTabSz="2438338" hangingPunct="0">
              <a:buFont typeface="Arial" panose="020B0604020202020204" pitchFamily="34" charset="0"/>
              <a:buChar char="•"/>
            </a:pPr>
            <a:r>
              <a:rPr lang="fr-FR" sz="1100">
                <a:solidFill>
                  <a:srgbClr val="5E5E5E"/>
                </a:solidFill>
                <a:latin typeface="Trebuchet MS"/>
                <a:sym typeface="Helvetica Neue"/>
              </a:rPr>
              <a:t>Pas de clôture des échanges simplifiée pour tous les pilotes(en dehors de [FIN] en objet)</a:t>
            </a:r>
            <a:endParaRPr lang="fr-FR" sz="1100">
              <a:solidFill>
                <a:srgbClr val="5E5E5E"/>
              </a:solidFill>
              <a:latin typeface="Trebuchet MS"/>
            </a:endParaRPr>
          </a:p>
          <a:p>
            <a:pPr defTabSz="2438338" hangingPunct="0"/>
            <a:br>
              <a:rPr lang="fr-FR" sz="1100">
                <a:latin typeface="Trebuchet MS" panose="020B0603020202020204" pitchFamily="34" charset="0"/>
              </a:rPr>
            </a:br>
            <a:r>
              <a:rPr lang="fr-FR" sz="1100" b="1">
                <a:solidFill>
                  <a:schemeClr val="accent4"/>
                </a:solidFill>
                <a:latin typeface="Trebuchet MS"/>
              </a:rPr>
              <a:t>⚠</a:t>
            </a:r>
            <a:r>
              <a:rPr lang="fr-FR" sz="1100">
                <a:solidFill>
                  <a:srgbClr val="5E5E5E"/>
                </a:solidFill>
                <a:latin typeface="Trebuchet MS"/>
              </a:rPr>
              <a:t> Encore </a:t>
            </a:r>
            <a:r>
              <a:rPr lang="fr-FR" sz="1100" b="1">
                <a:solidFill>
                  <a:srgbClr val="DF2680"/>
                </a:solidFill>
                <a:latin typeface="Trebuchet MS"/>
              </a:rPr>
              <a:t>quelques anomalies éditeurs à investiguer </a:t>
            </a:r>
            <a:r>
              <a:rPr lang="fr-FR" sz="1100">
                <a:solidFill>
                  <a:srgbClr val="5E5E5E"/>
                </a:solidFill>
                <a:latin typeface="Trebuchet MS"/>
              </a:rPr>
              <a:t>(messages d’erreurs,  lenteurs, impossibilité d’alimenter les documents reçus par d’autres PS et qui n’auraient pas été alimentés dans Mon espace santé…)</a:t>
            </a:r>
          </a:p>
          <a:p>
            <a:pPr defTabSz="2438338" hangingPunct="0"/>
            <a:endParaRPr lang="fr-FR" sz="1100">
              <a:solidFill>
                <a:srgbClr val="5E5E5E"/>
              </a:solidFill>
              <a:latin typeface="Trebuchet MS" panose="020B0603020202020204" pitchFamily="34" charset="0"/>
            </a:endParaRPr>
          </a:p>
          <a:p>
            <a:pPr defTabSz="2438338" hangingPunct="0"/>
            <a:r>
              <a:rPr lang="fr-FR" sz="1100" b="1">
                <a:solidFill>
                  <a:schemeClr val="accent4"/>
                </a:solidFill>
                <a:latin typeface="Trebuchet MS"/>
              </a:rPr>
              <a:t>⚠</a:t>
            </a:r>
            <a:r>
              <a:rPr lang="fr-FR" sz="1100">
                <a:solidFill>
                  <a:schemeClr val="accent4"/>
                </a:solidFill>
                <a:latin typeface="Trebuchet MS"/>
              </a:rPr>
              <a:t> </a:t>
            </a:r>
            <a:r>
              <a:rPr lang="fr-FR" sz="1100">
                <a:solidFill>
                  <a:srgbClr val="5E5E5E"/>
                </a:solidFill>
                <a:latin typeface="Trebuchet MS"/>
              </a:rPr>
              <a:t>Problématique pour les territoires non couverts du réseau  et classés "zone blanche"</a:t>
            </a:r>
          </a:p>
          <a:p>
            <a:pPr defTabSz="2438338" hangingPunct="0"/>
            <a:endParaRPr lang="fr-FR" sz="1100">
              <a:solidFill>
                <a:srgbClr val="5E5E5E"/>
              </a:solidFill>
              <a:latin typeface="Trebuchet MS" panose="020B0603020202020204" pitchFamily="34" charset="0"/>
            </a:endParaRPr>
          </a:p>
        </p:txBody>
      </p:sp>
      <p:grpSp>
        <p:nvGrpSpPr>
          <p:cNvPr id="720" name="Groupe 719">
            <a:extLst>
              <a:ext uri="{FF2B5EF4-FFF2-40B4-BE49-F238E27FC236}">
                <a16:creationId xmlns:a16="http://schemas.microsoft.com/office/drawing/2014/main" id="{03B09A87-E98A-0569-1A6E-284EA8764781}"/>
              </a:ext>
            </a:extLst>
          </p:cNvPr>
          <p:cNvGrpSpPr/>
          <p:nvPr/>
        </p:nvGrpSpPr>
        <p:grpSpPr>
          <a:xfrm>
            <a:off x="226408" y="1752318"/>
            <a:ext cx="638156" cy="518812"/>
            <a:chOff x="476303" y="1913185"/>
            <a:chExt cx="638156" cy="518812"/>
          </a:xfrm>
        </p:grpSpPr>
        <p:sp>
          <p:nvSpPr>
            <p:cNvPr id="9" name="Rectangle à coins arrondis 1356">
              <a:extLst>
                <a:ext uri="{FF2B5EF4-FFF2-40B4-BE49-F238E27FC236}">
                  <a16:creationId xmlns:a16="http://schemas.microsoft.com/office/drawing/2014/main" id="{88741215-646A-B137-A49F-49853C244B08}"/>
                </a:ext>
              </a:extLst>
            </p:cNvPr>
            <p:cNvSpPr/>
            <p:nvPr/>
          </p:nvSpPr>
          <p:spPr>
            <a:xfrm rot="19248328">
              <a:off x="476303" y="1913185"/>
              <a:ext cx="638156" cy="518812"/>
            </a:xfrm>
            <a:prstGeom prst="roundRect">
              <a:avLst/>
            </a:prstGeom>
            <a:solidFill>
              <a:srgbClr val="F9FA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0" name="Groupe 9">
              <a:extLst>
                <a:ext uri="{FF2B5EF4-FFF2-40B4-BE49-F238E27FC236}">
                  <a16:creationId xmlns:a16="http://schemas.microsoft.com/office/drawing/2014/main" id="{EFC5549B-64D5-ABF3-3EF0-ACB5BCCCA1F3}"/>
                </a:ext>
              </a:extLst>
            </p:cNvPr>
            <p:cNvGrpSpPr/>
            <p:nvPr/>
          </p:nvGrpSpPr>
          <p:grpSpPr>
            <a:xfrm>
              <a:off x="609550" y="1976509"/>
              <a:ext cx="411812" cy="379730"/>
              <a:chOff x="742015" y="4831193"/>
              <a:chExt cx="464594" cy="428400"/>
            </a:xfrm>
          </p:grpSpPr>
          <p:sp>
            <p:nvSpPr>
              <p:cNvPr id="14" name="Line 12">
                <a:extLst>
                  <a:ext uri="{FF2B5EF4-FFF2-40B4-BE49-F238E27FC236}">
                    <a16:creationId xmlns:a16="http://schemas.microsoft.com/office/drawing/2014/main" id="{C49B1FD7-30CC-2C09-A182-CD845B529F2C}"/>
                  </a:ext>
                </a:extLst>
              </p:cNvPr>
              <p:cNvSpPr>
                <a:spLocks noChangeShapeType="1"/>
              </p:cNvSpPr>
              <p:nvPr/>
            </p:nvSpPr>
            <p:spPr bwMode="auto">
              <a:xfrm>
                <a:off x="1156151" y="49227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Line 13">
                <a:extLst>
                  <a:ext uri="{FF2B5EF4-FFF2-40B4-BE49-F238E27FC236}">
                    <a16:creationId xmlns:a16="http://schemas.microsoft.com/office/drawing/2014/main" id="{6A3AE528-7D7B-A71B-ACFC-3DD1754647BB}"/>
                  </a:ext>
                </a:extLst>
              </p:cNvPr>
              <p:cNvSpPr>
                <a:spLocks noChangeShapeType="1"/>
              </p:cNvSpPr>
              <p:nvPr/>
            </p:nvSpPr>
            <p:spPr bwMode="auto">
              <a:xfrm>
                <a:off x="1156151" y="49227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4">
                <a:extLst>
                  <a:ext uri="{FF2B5EF4-FFF2-40B4-BE49-F238E27FC236}">
                    <a16:creationId xmlns:a16="http://schemas.microsoft.com/office/drawing/2014/main" id="{EE0716F5-A3A7-48FE-9820-167385E8FB8E}"/>
                  </a:ext>
                </a:extLst>
              </p:cNvPr>
              <p:cNvSpPr>
                <a:spLocks/>
              </p:cNvSpPr>
              <p:nvPr/>
            </p:nvSpPr>
            <p:spPr bwMode="auto">
              <a:xfrm>
                <a:off x="1126964" y="4926173"/>
                <a:ext cx="66288" cy="62578"/>
              </a:xfrm>
              <a:custGeom>
                <a:avLst/>
                <a:gdLst>
                  <a:gd name="T0" fmla="*/ 0 w 268"/>
                  <a:gd name="T1" fmla="*/ 0 h 253"/>
                  <a:gd name="T2" fmla="*/ 16 w 268"/>
                  <a:gd name="T3" fmla="*/ 0 h 253"/>
                  <a:gd name="T4" fmla="*/ 268 w 268"/>
                  <a:gd name="T5" fmla="*/ 253 h 253"/>
                  <a:gd name="T6" fmla="*/ 268 w 268"/>
                  <a:gd name="T7" fmla="*/ 177 h 253"/>
                  <a:gd name="T8" fmla="*/ 93 w 268"/>
                  <a:gd name="T9" fmla="*/ 0 h 253"/>
                  <a:gd name="T10" fmla="*/ 0 w 268"/>
                  <a:gd name="T11" fmla="*/ 0 h 253"/>
                </a:gdLst>
                <a:ahLst/>
                <a:cxnLst>
                  <a:cxn ang="0">
                    <a:pos x="T0" y="T1"/>
                  </a:cxn>
                  <a:cxn ang="0">
                    <a:pos x="T2" y="T3"/>
                  </a:cxn>
                  <a:cxn ang="0">
                    <a:pos x="T4" y="T5"/>
                  </a:cxn>
                  <a:cxn ang="0">
                    <a:pos x="T6" y="T7"/>
                  </a:cxn>
                  <a:cxn ang="0">
                    <a:pos x="T8" y="T9"/>
                  </a:cxn>
                  <a:cxn ang="0">
                    <a:pos x="T10" y="T11"/>
                  </a:cxn>
                </a:cxnLst>
                <a:rect l="0" t="0" r="r" b="b"/>
                <a:pathLst>
                  <a:path w="268" h="253">
                    <a:moveTo>
                      <a:pt x="0" y="0"/>
                    </a:moveTo>
                    <a:lnTo>
                      <a:pt x="16" y="0"/>
                    </a:lnTo>
                    <a:lnTo>
                      <a:pt x="268" y="253"/>
                    </a:lnTo>
                    <a:lnTo>
                      <a:pt x="268" y="177"/>
                    </a:lnTo>
                    <a:lnTo>
                      <a:pt x="93"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5">
                <a:extLst>
                  <a:ext uri="{FF2B5EF4-FFF2-40B4-BE49-F238E27FC236}">
                    <a16:creationId xmlns:a16="http://schemas.microsoft.com/office/drawing/2014/main" id="{7EDD27DD-F3C9-CE9F-67B4-99183BD91038}"/>
                  </a:ext>
                </a:extLst>
              </p:cNvPr>
              <p:cNvSpPr>
                <a:spLocks/>
              </p:cNvSpPr>
              <p:nvPr/>
            </p:nvSpPr>
            <p:spPr bwMode="auto">
              <a:xfrm>
                <a:off x="1126964" y="4926173"/>
                <a:ext cx="66288" cy="62578"/>
              </a:xfrm>
              <a:custGeom>
                <a:avLst/>
                <a:gdLst>
                  <a:gd name="T0" fmla="*/ 0 w 268"/>
                  <a:gd name="T1" fmla="*/ 0 h 253"/>
                  <a:gd name="T2" fmla="*/ 16 w 268"/>
                  <a:gd name="T3" fmla="*/ 0 h 253"/>
                  <a:gd name="T4" fmla="*/ 268 w 268"/>
                  <a:gd name="T5" fmla="*/ 253 h 253"/>
                  <a:gd name="T6" fmla="*/ 268 w 268"/>
                  <a:gd name="T7" fmla="*/ 177 h 253"/>
                  <a:gd name="T8" fmla="*/ 93 w 268"/>
                  <a:gd name="T9" fmla="*/ 0 h 253"/>
                </a:gdLst>
                <a:ahLst/>
                <a:cxnLst>
                  <a:cxn ang="0">
                    <a:pos x="T0" y="T1"/>
                  </a:cxn>
                  <a:cxn ang="0">
                    <a:pos x="T2" y="T3"/>
                  </a:cxn>
                  <a:cxn ang="0">
                    <a:pos x="T4" y="T5"/>
                  </a:cxn>
                  <a:cxn ang="0">
                    <a:pos x="T6" y="T7"/>
                  </a:cxn>
                  <a:cxn ang="0">
                    <a:pos x="T8" y="T9"/>
                  </a:cxn>
                </a:cxnLst>
                <a:rect l="0" t="0" r="r" b="b"/>
                <a:pathLst>
                  <a:path w="268" h="253">
                    <a:moveTo>
                      <a:pt x="0" y="0"/>
                    </a:moveTo>
                    <a:lnTo>
                      <a:pt x="16" y="0"/>
                    </a:lnTo>
                    <a:lnTo>
                      <a:pt x="268" y="253"/>
                    </a:lnTo>
                    <a:lnTo>
                      <a:pt x="268" y="177"/>
                    </a:lnTo>
                    <a:lnTo>
                      <a:pt x="93"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Line 16">
                <a:extLst>
                  <a:ext uri="{FF2B5EF4-FFF2-40B4-BE49-F238E27FC236}">
                    <a16:creationId xmlns:a16="http://schemas.microsoft.com/office/drawing/2014/main" id="{2E4BD8F9-CA49-966A-D5B6-6F4C4D723636}"/>
                  </a:ext>
                </a:extLst>
              </p:cNvPr>
              <p:cNvSpPr>
                <a:spLocks noChangeShapeType="1"/>
              </p:cNvSpPr>
              <p:nvPr/>
            </p:nvSpPr>
            <p:spPr bwMode="auto">
              <a:xfrm>
                <a:off x="1099261" y="49147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Line 17">
                <a:extLst>
                  <a:ext uri="{FF2B5EF4-FFF2-40B4-BE49-F238E27FC236}">
                    <a16:creationId xmlns:a16="http://schemas.microsoft.com/office/drawing/2014/main" id="{C72E22ED-01F6-1E09-7468-F2E7023793CC}"/>
                  </a:ext>
                </a:extLst>
              </p:cNvPr>
              <p:cNvSpPr>
                <a:spLocks noChangeShapeType="1"/>
              </p:cNvSpPr>
              <p:nvPr/>
            </p:nvSpPr>
            <p:spPr bwMode="auto">
              <a:xfrm>
                <a:off x="1099261" y="49147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8">
                <a:extLst>
                  <a:ext uri="{FF2B5EF4-FFF2-40B4-BE49-F238E27FC236}">
                    <a16:creationId xmlns:a16="http://schemas.microsoft.com/office/drawing/2014/main" id="{B6DA3194-7540-64B3-5251-780AEDB5900F}"/>
                  </a:ext>
                </a:extLst>
              </p:cNvPr>
              <p:cNvSpPr>
                <a:spLocks/>
              </p:cNvSpPr>
              <p:nvPr/>
            </p:nvSpPr>
            <p:spPr bwMode="auto">
              <a:xfrm>
                <a:off x="1068096" y="4926173"/>
                <a:ext cx="111058" cy="86076"/>
              </a:xfrm>
              <a:custGeom>
                <a:avLst/>
                <a:gdLst>
                  <a:gd name="T0" fmla="*/ 0 w 449"/>
                  <a:gd name="T1" fmla="*/ 0 h 348"/>
                  <a:gd name="T2" fmla="*/ 26 w 449"/>
                  <a:gd name="T3" fmla="*/ 0 h 348"/>
                  <a:gd name="T4" fmla="*/ 372 w 449"/>
                  <a:gd name="T5" fmla="*/ 348 h 348"/>
                  <a:gd name="T6" fmla="*/ 449 w 449"/>
                  <a:gd name="T7" fmla="*/ 348 h 348"/>
                  <a:gd name="T8" fmla="*/ 103 w 449"/>
                  <a:gd name="T9" fmla="*/ 0 h 348"/>
                  <a:gd name="T10" fmla="*/ 0 w 449"/>
                  <a:gd name="T11" fmla="*/ 0 h 348"/>
                </a:gdLst>
                <a:ahLst/>
                <a:cxnLst>
                  <a:cxn ang="0">
                    <a:pos x="T0" y="T1"/>
                  </a:cxn>
                  <a:cxn ang="0">
                    <a:pos x="T2" y="T3"/>
                  </a:cxn>
                  <a:cxn ang="0">
                    <a:pos x="T4" y="T5"/>
                  </a:cxn>
                  <a:cxn ang="0">
                    <a:pos x="T6" y="T7"/>
                  </a:cxn>
                  <a:cxn ang="0">
                    <a:pos x="T8" y="T9"/>
                  </a:cxn>
                  <a:cxn ang="0">
                    <a:pos x="T10" y="T11"/>
                  </a:cxn>
                </a:cxnLst>
                <a:rect l="0" t="0" r="r" b="b"/>
                <a:pathLst>
                  <a:path w="449" h="348">
                    <a:moveTo>
                      <a:pt x="0" y="0"/>
                    </a:moveTo>
                    <a:lnTo>
                      <a:pt x="26" y="0"/>
                    </a:lnTo>
                    <a:lnTo>
                      <a:pt x="372" y="348"/>
                    </a:lnTo>
                    <a:lnTo>
                      <a:pt x="449" y="348"/>
                    </a:lnTo>
                    <a:lnTo>
                      <a:pt x="103"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9">
                <a:extLst>
                  <a:ext uri="{FF2B5EF4-FFF2-40B4-BE49-F238E27FC236}">
                    <a16:creationId xmlns:a16="http://schemas.microsoft.com/office/drawing/2014/main" id="{8FFD9902-8DA9-5864-C025-20BFA6DC56D4}"/>
                  </a:ext>
                </a:extLst>
              </p:cNvPr>
              <p:cNvSpPr>
                <a:spLocks/>
              </p:cNvSpPr>
              <p:nvPr/>
            </p:nvSpPr>
            <p:spPr bwMode="auto">
              <a:xfrm>
                <a:off x="1068096" y="4926173"/>
                <a:ext cx="111058" cy="86076"/>
              </a:xfrm>
              <a:custGeom>
                <a:avLst/>
                <a:gdLst>
                  <a:gd name="T0" fmla="*/ 0 w 449"/>
                  <a:gd name="T1" fmla="*/ 0 h 348"/>
                  <a:gd name="T2" fmla="*/ 26 w 449"/>
                  <a:gd name="T3" fmla="*/ 0 h 348"/>
                  <a:gd name="T4" fmla="*/ 372 w 449"/>
                  <a:gd name="T5" fmla="*/ 348 h 348"/>
                  <a:gd name="T6" fmla="*/ 449 w 449"/>
                  <a:gd name="T7" fmla="*/ 348 h 348"/>
                  <a:gd name="T8" fmla="*/ 103 w 449"/>
                  <a:gd name="T9" fmla="*/ 0 h 348"/>
                </a:gdLst>
                <a:ahLst/>
                <a:cxnLst>
                  <a:cxn ang="0">
                    <a:pos x="T0" y="T1"/>
                  </a:cxn>
                  <a:cxn ang="0">
                    <a:pos x="T2" y="T3"/>
                  </a:cxn>
                  <a:cxn ang="0">
                    <a:pos x="T4" y="T5"/>
                  </a:cxn>
                  <a:cxn ang="0">
                    <a:pos x="T6" y="T7"/>
                  </a:cxn>
                  <a:cxn ang="0">
                    <a:pos x="T8" y="T9"/>
                  </a:cxn>
                </a:cxnLst>
                <a:rect l="0" t="0" r="r" b="b"/>
                <a:pathLst>
                  <a:path w="449" h="348">
                    <a:moveTo>
                      <a:pt x="0" y="0"/>
                    </a:moveTo>
                    <a:lnTo>
                      <a:pt x="26" y="0"/>
                    </a:lnTo>
                    <a:lnTo>
                      <a:pt x="372" y="348"/>
                    </a:lnTo>
                    <a:lnTo>
                      <a:pt x="449" y="348"/>
                    </a:lnTo>
                    <a:lnTo>
                      <a:pt x="103"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Line 20">
                <a:extLst>
                  <a:ext uri="{FF2B5EF4-FFF2-40B4-BE49-F238E27FC236}">
                    <a16:creationId xmlns:a16="http://schemas.microsoft.com/office/drawing/2014/main" id="{FADC9899-B8B7-17B3-14A3-7893AB60F2E6}"/>
                  </a:ext>
                </a:extLst>
              </p:cNvPr>
              <p:cNvSpPr>
                <a:spLocks noChangeShapeType="1"/>
              </p:cNvSpPr>
              <p:nvPr/>
            </p:nvSpPr>
            <p:spPr bwMode="auto">
              <a:xfrm>
                <a:off x="1045340"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Line 21">
                <a:extLst>
                  <a:ext uri="{FF2B5EF4-FFF2-40B4-BE49-F238E27FC236}">
                    <a16:creationId xmlns:a16="http://schemas.microsoft.com/office/drawing/2014/main" id="{75A8A3E7-8719-61C8-74C3-39439E9E2A9C}"/>
                  </a:ext>
                </a:extLst>
              </p:cNvPr>
              <p:cNvSpPr>
                <a:spLocks noChangeShapeType="1"/>
              </p:cNvSpPr>
              <p:nvPr/>
            </p:nvSpPr>
            <p:spPr bwMode="auto">
              <a:xfrm>
                <a:off x="1045340"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2">
                <a:extLst>
                  <a:ext uri="{FF2B5EF4-FFF2-40B4-BE49-F238E27FC236}">
                    <a16:creationId xmlns:a16="http://schemas.microsoft.com/office/drawing/2014/main" id="{6AA9958B-7052-D45A-480F-C83021D4CDA9}"/>
                  </a:ext>
                </a:extLst>
              </p:cNvPr>
              <p:cNvSpPr>
                <a:spLocks/>
              </p:cNvSpPr>
              <p:nvPr/>
            </p:nvSpPr>
            <p:spPr bwMode="auto">
              <a:xfrm>
                <a:off x="1010218" y="4926173"/>
                <a:ext cx="106111" cy="86076"/>
              </a:xfrm>
              <a:custGeom>
                <a:avLst/>
                <a:gdLst>
                  <a:gd name="T0" fmla="*/ 0 w 429"/>
                  <a:gd name="T1" fmla="*/ 0 h 348"/>
                  <a:gd name="T2" fmla="*/ 6 w 429"/>
                  <a:gd name="T3" fmla="*/ 0 h 348"/>
                  <a:gd name="T4" fmla="*/ 353 w 429"/>
                  <a:gd name="T5" fmla="*/ 348 h 348"/>
                  <a:gd name="T6" fmla="*/ 429 w 429"/>
                  <a:gd name="T7" fmla="*/ 348 h 348"/>
                  <a:gd name="T8" fmla="*/ 82 w 429"/>
                  <a:gd name="T9" fmla="*/ 0 h 348"/>
                  <a:gd name="T10" fmla="*/ 0 w 429"/>
                  <a:gd name="T11" fmla="*/ 0 h 348"/>
                </a:gdLst>
                <a:ahLst/>
                <a:cxnLst>
                  <a:cxn ang="0">
                    <a:pos x="T0" y="T1"/>
                  </a:cxn>
                  <a:cxn ang="0">
                    <a:pos x="T2" y="T3"/>
                  </a:cxn>
                  <a:cxn ang="0">
                    <a:pos x="T4" y="T5"/>
                  </a:cxn>
                  <a:cxn ang="0">
                    <a:pos x="T6" y="T7"/>
                  </a:cxn>
                  <a:cxn ang="0">
                    <a:pos x="T8" y="T9"/>
                  </a:cxn>
                  <a:cxn ang="0">
                    <a:pos x="T10" y="T11"/>
                  </a:cxn>
                </a:cxnLst>
                <a:rect l="0" t="0" r="r" b="b"/>
                <a:pathLst>
                  <a:path w="429" h="348">
                    <a:moveTo>
                      <a:pt x="0" y="0"/>
                    </a:moveTo>
                    <a:lnTo>
                      <a:pt x="6" y="0"/>
                    </a:lnTo>
                    <a:lnTo>
                      <a:pt x="353" y="348"/>
                    </a:lnTo>
                    <a:lnTo>
                      <a:pt x="429" y="348"/>
                    </a:lnTo>
                    <a:lnTo>
                      <a:pt x="82"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23">
                <a:extLst>
                  <a:ext uri="{FF2B5EF4-FFF2-40B4-BE49-F238E27FC236}">
                    <a16:creationId xmlns:a16="http://schemas.microsoft.com/office/drawing/2014/main" id="{DFDEEF80-311B-20EB-427A-4A8701406951}"/>
                  </a:ext>
                </a:extLst>
              </p:cNvPr>
              <p:cNvSpPr>
                <a:spLocks/>
              </p:cNvSpPr>
              <p:nvPr/>
            </p:nvSpPr>
            <p:spPr bwMode="auto">
              <a:xfrm>
                <a:off x="1010218" y="4926173"/>
                <a:ext cx="106111" cy="86076"/>
              </a:xfrm>
              <a:custGeom>
                <a:avLst/>
                <a:gdLst>
                  <a:gd name="T0" fmla="*/ 0 w 429"/>
                  <a:gd name="T1" fmla="*/ 0 h 348"/>
                  <a:gd name="T2" fmla="*/ 6 w 429"/>
                  <a:gd name="T3" fmla="*/ 0 h 348"/>
                  <a:gd name="T4" fmla="*/ 353 w 429"/>
                  <a:gd name="T5" fmla="*/ 348 h 348"/>
                  <a:gd name="T6" fmla="*/ 429 w 429"/>
                  <a:gd name="T7" fmla="*/ 348 h 348"/>
                  <a:gd name="T8" fmla="*/ 82 w 429"/>
                  <a:gd name="T9" fmla="*/ 0 h 348"/>
                </a:gdLst>
                <a:ahLst/>
                <a:cxnLst>
                  <a:cxn ang="0">
                    <a:pos x="T0" y="T1"/>
                  </a:cxn>
                  <a:cxn ang="0">
                    <a:pos x="T2" y="T3"/>
                  </a:cxn>
                  <a:cxn ang="0">
                    <a:pos x="T4" y="T5"/>
                  </a:cxn>
                  <a:cxn ang="0">
                    <a:pos x="T6" y="T7"/>
                  </a:cxn>
                  <a:cxn ang="0">
                    <a:pos x="T8" y="T9"/>
                  </a:cxn>
                </a:cxnLst>
                <a:rect l="0" t="0" r="r" b="b"/>
                <a:pathLst>
                  <a:path w="429" h="348">
                    <a:moveTo>
                      <a:pt x="0" y="0"/>
                    </a:moveTo>
                    <a:lnTo>
                      <a:pt x="6" y="0"/>
                    </a:lnTo>
                    <a:lnTo>
                      <a:pt x="353" y="348"/>
                    </a:lnTo>
                    <a:lnTo>
                      <a:pt x="429" y="348"/>
                    </a:lnTo>
                    <a:lnTo>
                      <a:pt x="82"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24">
                <a:extLst>
                  <a:ext uri="{FF2B5EF4-FFF2-40B4-BE49-F238E27FC236}">
                    <a16:creationId xmlns:a16="http://schemas.microsoft.com/office/drawing/2014/main" id="{98D58748-68E3-4D6E-A98A-1FDF39746094}"/>
                  </a:ext>
                </a:extLst>
              </p:cNvPr>
              <p:cNvSpPr>
                <a:spLocks/>
              </p:cNvSpPr>
              <p:nvPr/>
            </p:nvSpPr>
            <p:spPr bwMode="auto">
              <a:xfrm>
                <a:off x="886793" y="4926173"/>
                <a:ext cx="110068" cy="86076"/>
              </a:xfrm>
              <a:custGeom>
                <a:avLst/>
                <a:gdLst>
                  <a:gd name="T0" fmla="*/ 0 w 445"/>
                  <a:gd name="T1" fmla="*/ 0 h 348"/>
                  <a:gd name="T2" fmla="*/ 22 w 445"/>
                  <a:gd name="T3" fmla="*/ 0 h 348"/>
                  <a:gd name="T4" fmla="*/ 368 w 445"/>
                  <a:gd name="T5" fmla="*/ 348 h 348"/>
                  <a:gd name="T6" fmla="*/ 445 w 445"/>
                  <a:gd name="T7" fmla="*/ 348 h 348"/>
                  <a:gd name="T8" fmla="*/ 97 w 445"/>
                  <a:gd name="T9" fmla="*/ 0 h 348"/>
                  <a:gd name="T10" fmla="*/ 175 w 445"/>
                  <a:gd name="T11" fmla="*/ 0 h 348"/>
                  <a:gd name="T12" fmla="*/ 0 w 445"/>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445" h="348">
                    <a:moveTo>
                      <a:pt x="0" y="0"/>
                    </a:moveTo>
                    <a:lnTo>
                      <a:pt x="22" y="0"/>
                    </a:lnTo>
                    <a:lnTo>
                      <a:pt x="368" y="348"/>
                    </a:lnTo>
                    <a:lnTo>
                      <a:pt x="445" y="348"/>
                    </a:lnTo>
                    <a:lnTo>
                      <a:pt x="97" y="0"/>
                    </a:lnTo>
                    <a:lnTo>
                      <a:pt x="175"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25">
                <a:extLst>
                  <a:ext uri="{FF2B5EF4-FFF2-40B4-BE49-F238E27FC236}">
                    <a16:creationId xmlns:a16="http://schemas.microsoft.com/office/drawing/2014/main" id="{6ABEF1C1-1397-D55E-4990-8FAE92BE6D87}"/>
                  </a:ext>
                </a:extLst>
              </p:cNvPr>
              <p:cNvSpPr>
                <a:spLocks/>
              </p:cNvSpPr>
              <p:nvPr/>
            </p:nvSpPr>
            <p:spPr bwMode="auto">
              <a:xfrm>
                <a:off x="886793" y="4926173"/>
                <a:ext cx="110068" cy="86076"/>
              </a:xfrm>
              <a:custGeom>
                <a:avLst/>
                <a:gdLst>
                  <a:gd name="T0" fmla="*/ 0 w 445"/>
                  <a:gd name="T1" fmla="*/ 0 h 348"/>
                  <a:gd name="T2" fmla="*/ 22 w 445"/>
                  <a:gd name="T3" fmla="*/ 0 h 348"/>
                  <a:gd name="T4" fmla="*/ 368 w 445"/>
                  <a:gd name="T5" fmla="*/ 348 h 348"/>
                  <a:gd name="T6" fmla="*/ 445 w 445"/>
                  <a:gd name="T7" fmla="*/ 348 h 348"/>
                  <a:gd name="T8" fmla="*/ 97 w 445"/>
                  <a:gd name="T9" fmla="*/ 0 h 348"/>
                  <a:gd name="T10" fmla="*/ 175 w 445"/>
                  <a:gd name="T11" fmla="*/ 0 h 348"/>
                </a:gdLst>
                <a:ahLst/>
                <a:cxnLst>
                  <a:cxn ang="0">
                    <a:pos x="T0" y="T1"/>
                  </a:cxn>
                  <a:cxn ang="0">
                    <a:pos x="T2" y="T3"/>
                  </a:cxn>
                  <a:cxn ang="0">
                    <a:pos x="T4" y="T5"/>
                  </a:cxn>
                  <a:cxn ang="0">
                    <a:pos x="T6" y="T7"/>
                  </a:cxn>
                  <a:cxn ang="0">
                    <a:pos x="T8" y="T9"/>
                  </a:cxn>
                  <a:cxn ang="0">
                    <a:pos x="T10" y="T11"/>
                  </a:cxn>
                </a:cxnLst>
                <a:rect l="0" t="0" r="r" b="b"/>
                <a:pathLst>
                  <a:path w="445" h="348">
                    <a:moveTo>
                      <a:pt x="0" y="0"/>
                    </a:moveTo>
                    <a:lnTo>
                      <a:pt x="22" y="0"/>
                    </a:lnTo>
                    <a:lnTo>
                      <a:pt x="368" y="348"/>
                    </a:lnTo>
                    <a:lnTo>
                      <a:pt x="445" y="348"/>
                    </a:lnTo>
                    <a:lnTo>
                      <a:pt x="97" y="0"/>
                    </a:lnTo>
                    <a:lnTo>
                      <a:pt x="175"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26">
                <a:extLst>
                  <a:ext uri="{FF2B5EF4-FFF2-40B4-BE49-F238E27FC236}">
                    <a16:creationId xmlns:a16="http://schemas.microsoft.com/office/drawing/2014/main" id="{223BFD16-051D-AD8F-A741-CD8FE3D0F59E}"/>
                  </a:ext>
                </a:extLst>
              </p:cNvPr>
              <p:cNvSpPr>
                <a:spLocks/>
              </p:cNvSpPr>
              <p:nvPr/>
            </p:nvSpPr>
            <p:spPr bwMode="auto">
              <a:xfrm>
                <a:off x="767573" y="4926173"/>
                <a:ext cx="109574" cy="86076"/>
              </a:xfrm>
              <a:custGeom>
                <a:avLst/>
                <a:gdLst>
                  <a:gd name="T0" fmla="*/ 0 w 443"/>
                  <a:gd name="T1" fmla="*/ 0 h 348"/>
                  <a:gd name="T2" fmla="*/ 21 w 443"/>
                  <a:gd name="T3" fmla="*/ 0 h 348"/>
                  <a:gd name="T4" fmla="*/ 367 w 443"/>
                  <a:gd name="T5" fmla="*/ 348 h 348"/>
                  <a:gd name="T6" fmla="*/ 443 w 443"/>
                  <a:gd name="T7" fmla="*/ 348 h 348"/>
                  <a:gd name="T8" fmla="*/ 97 w 443"/>
                  <a:gd name="T9" fmla="*/ 0 h 348"/>
                  <a:gd name="T10" fmla="*/ 136 w 443"/>
                  <a:gd name="T11" fmla="*/ 0 h 348"/>
                  <a:gd name="T12" fmla="*/ 0 w 443"/>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443" h="348">
                    <a:moveTo>
                      <a:pt x="0" y="0"/>
                    </a:moveTo>
                    <a:lnTo>
                      <a:pt x="21" y="0"/>
                    </a:lnTo>
                    <a:lnTo>
                      <a:pt x="367" y="348"/>
                    </a:lnTo>
                    <a:lnTo>
                      <a:pt x="443" y="348"/>
                    </a:lnTo>
                    <a:lnTo>
                      <a:pt x="97" y="0"/>
                    </a:lnTo>
                    <a:lnTo>
                      <a:pt x="136"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7">
                <a:extLst>
                  <a:ext uri="{FF2B5EF4-FFF2-40B4-BE49-F238E27FC236}">
                    <a16:creationId xmlns:a16="http://schemas.microsoft.com/office/drawing/2014/main" id="{710BE1AB-B0F3-03DA-F66F-84FF011558B1}"/>
                  </a:ext>
                </a:extLst>
              </p:cNvPr>
              <p:cNvSpPr>
                <a:spLocks/>
              </p:cNvSpPr>
              <p:nvPr/>
            </p:nvSpPr>
            <p:spPr bwMode="auto">
              <a:xfrm>
                <a:off x="767573" y="4926173"/>
                <a:ext cx="109574" cy="86076"/>
              </a:xfrm>
              <a:custGeom>
                <a:avLst/>
                <a:gdLst>
                  <a:gd name="T0" fmla="*/ 0 w 443"/>
                  <a:gd name="T1" fmla="*/ 0 h 348"/>
                  <a:gd name="T2" fmla="*/ 21 w 443"/>
                  <a:gd name="T3" fmla="*/ 0 h 348"/>
                  <a:gd name="T4" fmla="*/ 367 w 443"/>
                  <a:gd name="T5" fmla="*/ 348 h 348"/>
                  <a:gd name="T6" fmla="*/ 443 w 443"/>
                  <a:gd name="T7" fmla="*/ 348 h 348"/>
                  <a:gd name="T8" fmla="*/ 97 w 443"/>
                  <a:gd name="T9" fmla="*/ 0 h 348"/>
                  <a:gd name="T10" fmla="*/ 136 w 443"/>
                  <a:gd name="T11" fmla="*/ 0 h 348"/>
                </a:gdLst>
                <a:ahLst/>
                <a:cxnLst>
                  <a:cxn ang="0">
                    <a:pos x="T0" y="T1"/>
                  </a:cxn>
                  <a:cxn ang="0">
                    <a:pos x="T2" y="T3"/>
                  </a:cxn>
                  <a:cxn ang="0">
                    <a:pos x="T4" y="T5"/>
                  </a:cxn>
                  <a:cxn ang="0">
                    <a:pos x="T6" y="T7"/>
                  </a:cxn>
                  <a:cxn ang="0">
                    <a:pos x="T8" y="T9"/>
                  </a:cxn>
                  <a:cxn ang="0">
                    <a:pos x="T10" y="T11"/>
                  </a:cxn>
                </a:cxnLst>
                <a:rect l="0" t="0" r="r" b="b"/>
                <a:pathLst>
                  <a:path w="443" h="348">
                    <a:moveTo>
                      <a:pt x="0" y="0"/>
                    </a:moveTo>
                    <a:lnTo>
                      <a:pt x="21" y="0"/>
                    </a:lnTo>
                    <a:lnTo>
                      <a:pt x="367" y="348"/>
                    </a:lnTo>
                    <a:lnTo>
                      <a:pt x="443" y="348"/>
                    </a:lnTo>
                    <a:lnTo>
                      <a:pt x="97" y="0"/>
                    </a:lnTo>
                    <a:lnTo>
                      <a:pt x="136"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Line 28">
                <a:extLst>
                  <a:ext uri="{FF2B5EF4-FFF2-40B4-BE49-F238E27FC236}">
                    <a16:creationId xmlns:a16="http://schemas.microsoft.com/office/drawing/2014/main" id="{01DCF7BF-AF25-41F8-E7A0-A71EDEC259A1}"/>
                  </a:ext>
                </a:extLst>
              </p:cNvPr>
              <p:cNvSpPr>
                <a:spLocks noChangeShapeType="1"/>
              </p:cNvSpPr>
              <p:nvPr/>
            </p:nvSpPr>
            <p:spPr bwMode="auto">
              <a:xfrm>
                <a:off x="771531" y="491232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Line 29">
                <a:extLst>
                  <a:ext uri="{FF2B5EF4-FFF2-40B4-BE49-F238E27FC236}">
                    <a16:creationId xmlns:a16="http://schemas.microsoft.com/office/drawing/2014/main" id="{1BF0CE1D-4518-E05E-307B-AD257AE93623}"/>
                  </a:ext>
                </a:extLst>
              </p:cNvPr>
              <p:cNvSpPr>
                <a:spLocks noChangeShapeType="1"/>
              </p:cNvSpPr>
              <p:nvPr/>
            </p:nvSpPr>
            <p:spPr bwMode="auto">
              <a:xfrm>
                <a:off x="771531" y="491232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6" name="Freeform 30">
                <a:extLst>
                  <a:ext uri="{FF2B5EF4-FFF2-40B4-BE49-F238E27FC236}">
                    <a16:creationId xmlns:a16="http://schemas.microsoft.com/office/drawing/2014/main" id="{191BDB87-835D-1A3F-AF95-6FF4B7C59CCE}"/>
                  </a:ext>
                </a:extLst>
              </p:cNvPr>
              <p:cNvSpPr>
                <a:spLocks/>
              </p:cNvSpPr>
              <p:nvPr/>
            </p:nvSpPr>
            <p:spPr bwMode="auto">
              <a:xfrm>
                <a:off x="756690" y="4947939"/>
                <a:ext cx="64309" cy="64309"/>
              </a:xfrm>
              <a:custGeom>
                <a:avLst/>
                <a:gdLst>
                  <a:gd name="T0" fmla="*/ 0 w 260"/>
                  <a:gd name="T1" fmla="*/ 77 h 260"/>
                  <a:gd name="T2" fmla="*/ 183 w 260"/>
                  <a:gd name="T3" fmla="*/ 260 h 260"/>
                  <a:gd name="T4" fmla="*/ 260 w 260"/>
                  <a:gd name="T5" fmla="*/ 260 h 260"/>
                  <a:gd name="T6" fmla="*/ 0 w 260"/>
                  <a:gd name="T7" fmla="*/ 0 h 260"/>
                  <a:gd name="T8" fmla="*/ 0 w 260"/>
                  <a:gd name="T9" fmla="*/ 77 h 260"/>
                </a:gdLst>
                <a:ahLst/>
                <a:cxnLst>
                  <a:cxn ang="0">
                    <a:pos x="T0" y="T1"/>
                  </a:cxn>
                  <a:cxn ang="0">
                    <a:pos x="T2" y="T3"/>
                  </a:cxn>
                  <a:cxn ang="0">
                    <a:pos x="T4" y="T5"/>
                  </a:cxn>
                  <a:cxn ang="0">
                    <a:pos x="T6" y="T7"/>
                  </a:cxn>
                  <a:cxn ang="0">
                    <a:pos x="T8" y="T9"/>
                  </a:cxn>
                </a:cxnLst>
                <a:rect l="0" t="0" r="r" b="b"/>
                <a:pathLst>
                  <a:path w="260" h="260">
                    <a:moveTo>
                      <a:pt x="0" y="77"/>
                    </a:moveTo>
                    <a:lnTo>
                      <a:pt x="183" y="260"/>
                    </a:lnTo>
                    <a:lnTo>
                      <a:pt x="260" y="260"/>
                    </a:lnTo>
                    <a:lnTo>
                      <a:pt x="0" y="0"/>
                    </a:lnTo>
                    <a:lnTo>
                      <a:pt x="0" y="77"/>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358" name="Freeform 31">
                <a:extLst>
                  <a:ext uri="{FF2B5EF4-FFF2-40B4-BE49-F238E27FC236}">
                    <a16:creationId xmlns:a16="http://schemas.microsoft.com/office/drawing/2014/main" id="{55E6DAD9-D2BB-2C81-132E-2754AC3DE7F3}"/>
                  </a:ext>
                </a:extLst>
              </p:cNvPr>
              <p:cNvSpPr>
                <a:spLocks/>
              </p:cNvSpPr>
              <p:nvPr/>
            </p:nvSpPr>
            <p:spPr bwMode="auto">
              <a:xfrm>
                <a:off x="756690" y="4947939"/>
                <a:ext cx="64309" cy="64309"/>
              </a:xfrm>
              <a:custGeom>
                <a:avLst/>
                <a:gdLst>
                  <a:gd name="T0" fmla="*/ 0 w 260"/>
                  <a:gd name="T1" fmla="*/ 77 h 260"/>
                  <a:gd name="T2" fmla="*/ 183 w 260"/>
                  <a:gd name="T3" fmla="*/ 260 h 260"/>
                  <a:gd name="T4" fmla="*/ 260 w 260"/>
                  <a:gd name="T5" fmla="*/ 260 h 260"/>
                  <a:gd name="T6" fmla="*/ 0 w 260"/>
                  <a:gd name="T7" fmla="*/ 0 h 260"/>
                </a:gdLst>
                <a:ahLst/>
                <a:cxnLst>
                  <a:cxn ang="0">
                    <a:pos x="T0" y="T1"/>
                  </a:cxn>
                  <a:cxn ang="0">
                    <a:pos x="T2" y="T3"/>
                  </a:cxn>
                  <a:cxn ang="0">
                    <a:pos x="T4" y="T5"/>
                  </a:cxn>
                  <a:cxn ang="0">
                    <a:pos x="T6" y="T7"/>
                  </a:cxn>
                </a:cxnLst>
                <a:rect l="0" t="0" r="r" b="b"/>
                <a:pathLst>
                  <a:path w="260" h="260">
                    <a:moveTo>
                      <a:pt x="0" y="77"/>
                    </a:moveTo>
                    <a:lnTo>
                      <a:pt x="183" y="260"/>
                    </a:lnTo>
                    <a:lnTo>
                      <a:pt x="260" y="260"/>
                    </a:lnTo>
                    <a:lnTo>
                      <a:pt x="0"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359" name="Line 32">
                <a:extLst>
                  <a:ext uri="{FF2B5EF4-FFF2-40B4-BE49-F238E27FC236}">
                    <a16:creationId xmlns:a16="http://schemas.microsoft.com/office/drawing/2014/main" id="{6A4C9924-D173-142E-DB74-8DA291255A33}"/>
                  </a:ext>
                </a:extLst>
              </p:cNvPr>
              <p:cNvSpPr>
                <a:spLocks noChangeShapeType="1"/>
              </p:cNvSpPr>
              <p:nvPr/>
            </p:nvSpPr>
            <p:spPr bwMode="auto">
              <a:xfrm>
                <a:off x="753227" y="49724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0" name="Line 33">
                <a:extLst>
                  <a:ext uri="{FF2B5EF4-FFF2-40B4-BE49-F238E27FC236}">
                    <a16:creationId xmlns:a16="http://schemas.microsoft.com/office/drawing/2014/main" id="{4F348ED7-4B3A-ECD7-6855-9E27DE44001C}"/>
                  </a:ext>
                </a:extLst>
              </p:cNvPr>
              <p:cNvSpPr>
                <a:spLocks noChangeShapeType="1"/>
              </p:cNvSpPr>
              <p:nvPr/>
            </p:nvSpPr>
            <p:spPr bwMode="auto">
              <a:xfrm>
                <a:off x="753227" y="49724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1" name="Freeform 34">
                <a:extLst>
                  <a:ext uri="{FF2B5EF4-FFF2-40B4-BE49-F238E27FC236}">
                    <a16:creationId xmlns:a16="http://schemas.microsoft.com/office/drawing/2014/main" id="{FB37FCEA-6311-B387-B954-463C6A692EFC}"/>
                  </a:ext>
                </a:extLst>
              </p:cNvPr>
              <p:cNvSpPr>
                <a:spLocks/>
              </p:cNvSpPr>
              <p:nvPr/>
            </p:nvSpPr>
            <p:spPr bwMode="auto">
              <a:xfrm>
                <a:off x="835840" y="4926173"/>
                <a:ext cx="104627" cy="86076"/>
              </a:xfrm>
              <a:custGeom>
                <a:avLst/>
                <a:gdLst>
                  <a:gd name="T0" fmla="*/ 0 w 423"/>
                  <a:gd name="T1" fmla="*/ 0 h 348"/>
                  <a:gd name="T2" fmla="*/ 346 w 423"/>
                  <a:gd name="T3" fmla="*/ 348 h 348"/>
                  <a:gd name="T4" fmla="*/ 423 w 423"/>
                  <a:gd name="T5" fmla="*/ 348 h 348"/>
                  <a:gd name="T6" fmla="*/ 75 w 423"/>
                  <a:gd name="T7" fmla="*/ 0 h 348"/>
                  <a:gd name="T8" fmla="*/ 129 w 423"/>
                  <a:gd name="T9" fmla="*/ 0 h 348"/>
                  <a:gd name="T10" fmla="*/ 0 w 423"/>
                  <a:gd name="T11" fmla="*/ 0 h 348"/>
                </a:gdLst>
                <a:ahLst/>
                <a:cxnLst>
                  <a:cxn ang="0">
                    <a:pos x="T0" y="T1"/>
                  </a:cxn>
                  <a:cxn ang="0">
                    <a:pos x="T2" y="T3"/>
                  </a:cxn>
                  <a:cxn ang="0">
                    <a:pos x="T4" y="T5"/>
                  </a:cxn>
                  <a:cxn ang="0">
                    <a:pos x="T6" y="T7"/>
                  </a:cxn>
                  <a:cxn ang="0">
                    <a:pos x="T8" y="T9"/>
                  </a:cxn>
                  <a:cxn ang="0">
                    <a:pos x="T10" y="T11"/>
                  </a:cxn>
                </a:cxnLst>
                <a:rect l="0" t="0" r="r" b="b"/>
                <a:pathLst>
                  <a:path w="423" h="348">
                    <a:moveTo>
                      <a:pt x="0" y="0"/>
                    </a:moveTo>
                    <a:lnTo>
                      <a:pt x="346" y="348"/>
                    </a:lnTo>
                    <a:lnTo>
                      <a:pt x="423" y="348"/>
                    </a:lnTo>
                    <a:lnTo>
                      <a:pt x="75" y="0"/>
                    </a:lnTo>
                    <a:lnTo>
                      <a:pt x="129"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362" name="Freeform 35">
                <a:extLst>
                  <a:ext uri="{FF2B5EF4-FFF2-40B4-BE49-F238E27FC236}">
                    <a16:creationId xmlns:a16="http://schemas.microsoft.com/office/drawing/2014/main" id="{F8FFCB86-E975-9CF9-0938-04A8F16203E5}"/>
                  </a:ext>
                </a:extLst>
              </p:cNvPr>
              <p:cNvSpPr>
                <a:spLocks/>
              </p:cNvSpPr>
              <p:nvPr/>
            </p:nvSpPr>
            <p:spPr bwMode="auto">
              <a:xfrm>
                <a:off x="835840" y="4926173"/>
                <a:ext cx="104627" cy="86076"/>
              </a:xfrm>
              <a:custGeom>
                <a:avLst/>
                <a:gdLst>
                  <a:gd name="T0" fmla="*/ 0 w 423"/>
                  <a:gd name="T1" fmla="*/ 0 h 348"/>
                  <a:gd name="T2" fmla="*/ 346 w 423"/>
                  <a:gd name="T3" fmla="*/ 348 h 348"/>
                  <a:gd name="T4" fmla="*/ 423 w 423"/>
                  <a:gd name="T5" fmla="*/ 348 h 348"/>
                  <a:gd name="T6" fmla="*/ 75 w 423"/>
                  <a:gd name="T7" fmla="*/ 0 h 348"/>
                  <a:gd name="T8" fmla="*/ 129 w 423"/>
                  <a:gd name="T9" fmla="*/ 0 h 348"/>
                </a:gdLst>
                <a:ahLst/>
                <a:cxnLst>
                  <a:cxn ang="0">
                    <a:pos x="T0" y="T1"/>
                  </a:cxn>
                  <a:cxn ang="0">
                    <a:pos x="T2" y="T3"/>
                  </a:cxn>
                  <a:cxn ang="0">
                    <a:pos x="T4" y="T5"/>
                  </a:cxn>
                  <a:cxn ang="0">
                    <a:pos x="T6" y="T7"/>
                  </a:cxn>
                  <a:cxn ang="0">
                    <a:pos x="T8" y="T9"/>
                  </a:cxn>
                </a:cxnLst>
                <a:rect l="0" t="0" r="r" b="b"/>
                <a:pathLst>
                  <a:path w="423" h="348">
                    <a:moveTo>
                      <a:pt x="0" y="0"/>
                    </a:moveTo>
                    <a:lnTo>
                      <a:pt x="346" y="348"/>
                    </a:lnTo>
                    <a:lnTo>
                      <a:pt x="423" y="348"/>
                    </a:lnTo>
                    <a:lnTo>
                      <a:pt x="75" y="0"/>
                    </a:lnTo>
                    <a:lnTo>
                      <a:pt x="129"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364" name="Freeform 36">
                <a:extLst>
                  <a:ext uri="{FF2B5EF4-FFF2-40B4-BE49-F238E27FC236}">
                    <a16:creationId xmlns:a16="http://schemas.microsoft.com/office/drawing/2014/main" id="{189B9F8D-3EAB-A577-5FC6-97F588944AD5}"/>
                  </a:ext>
                </a:extLst>
              </p:cNvPr>
              <p:cNvSpPr>
                <a:spLocks/>
              </p:cNvSpPr>
              <p:nvPr/>
            </p:nvSpPr>
            <p:spPr bwMode="auto">
              <a:xfrm>
                <a:off x="951844" y="4926173"/>
                <a:ext cx="111305" cy="86076"/>
              </a:xfrm>
              <a:custGeom>
                <a:avLst/>
                <a:gdLst>
                  <a:gd name="T0" fmla="*/ 0 w 450"/>
                  <a:gd name="T1" fmla="*/ 0 h 348"/>
                  <a:gd name="T2" fmla="*/ 13 w 450"/>
                  <a:gd name="T3" fmla="*/ 0 h 348"/>
                  <a:gd name="T4" fmla="*/ 359 w 450"/>
                  <a:gd name="T5" fmla="*/ 348 h 348"/>
                  <a:gd name="T6" fmla="*/ 450 w 450"/>
                  <a:gd name="T7" fmla="*/ 348 h 348"/>
                  <a:gd name="T8" fmla="*/ 90 w 450"/>
                  <a:gd name="T9" fmla="*/ 0 h 348"/>
                  <a:gd name="T10" fmla="*/ 0 w 450"/>
                  <a:gd name="T11" fmla="*/ 0 h 348"/>
                </a:gdLst>
                <a:ahLst/>
                <a:cxnLst>
                  <a:cxn ang="0">
                    <a:pos x="T0" y="T1"/>
                  </a:cxn>
                  <a:cxn ang="0">
                    <a:pos x="T2" y="T3"/>
                  </a:cxn>
                  <a:cxn ang="0">
                    <a:pos x="T4" y="T5"/>
                  </a:cxn>
                  <a:cxn ang="0">
                    <a:pos x="T6" y="T7"/>
                  </a:cxn>
                  <a:cxn ang="0">
                    <a:pos x="T8" y="T9"/>
                  </a:cxn>
                  <a:cxn ang="0">
                    <a:pos x="T10" y="T11"/>
                  </a:cxn>
                </a:cxnLst>
                <a:rect l="0" t="0" r="r" b="b"/>
                <a:pathLst>
                  <a:path w="450" h="348">
                    <a:moveTo>
                      <a:pt x="0" y="0"/>
                    </a:moveTo>
                    <a:lnTo>
                      <a:pt x="13" y="0"/>
                    </a:lnTo>
                    <a:lnTo>
                      <a:pt x="359" y="348"/>
                    </a:lnTo>
                    <a:lnTo>
                      <a:pt x="450" y="348"/>
                    </a:lnTo>
                    <a:lnTo>
                      <a:pt x="90" y="0"/>
                    </a:lnTo>
                    <a:lnTo>
                      <a:pt x="0"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1365" name="Freeform 37">
                <a:extLst>
                  <a:ext uri="{FF2B5EF4-FFF2-40B4-BE49-F238E27FC236}">
                    <a16:creationId xmlns:a16="http://schemas.microsoft.com/office/drawing/2014/main" id="{70ED9782-0F0E-7386-5C44-1E40CCE4AC9B}"/>
                  </a:ext>
                </a:extLst>
              </p:cNvPr>
              <p:cNvSpPr>
                <a:spLocks/>
              </p:cNvSpPr>
              <p:nvPr/>
            </p:nvSpPr>
            <p:spPr bwMode="auto">
              <a:xfrm>
                <a:off x="951844" y="4926173"/>
                <a:ext cx="111305" cy="86076"/>
              </a:xfrm>
              <a:custGeom>
                <a:avLst/>
                <a:gdLst>
                  <a:gd name="T0" fmla="*/ 0 w 450"/>
                  <a:gd name="T1" fmla="*/ 0 h 348"/>
                  <a:gd name="T2" fmla="*/ 13 w 450"/>
                  <a:gd name="T3" fmla="*/ 0 h 348"/>
                  <a:gd name="T4" fmla="*/ 359 w 450"/>
                  <a:gd name="T5" fmla="*/ 348 h 348"/>
                  <a:gd name="T6" fmla="*/ 450 w 450"/>
                  <a:gd name="T7" fmla="*/ 348 h 348"/>
                  <a:gd name="T8" fmla="*/ 90 w 450"/>
                  <a:gd name="T9" fmla="*/ 0 h 348"/>
                </a:gdLst>
                <a:ahLst/>
                <a:cxnLst>
                  <a:cxn ang="0">
                    <a:pos x="T0" y="T1"/>
                  </a:cxn>
                  <a:cxn ang="0">
                    <a:pos x="T2" y="T3"/>
                  </a:cxn>
                  <a:cxn ang="0">
                    <a:pos x="T4" y="T5"/>
                  </a:cxn>
                  <a:cxn ang="0">
                    <a:pos x="T6" y="T7"/>
                  </a:cxn>
                  <a:cxn ang="0">
                    <a:pos x="T8" y="T9"/>
                  </a:cxn>
                </a:cxnLst>
                <a:rect l="0" t="0" r="r" b="b"/>
                <a:pathLst>
                  <a:path w="450" h="348">
                    <a:moveTo>
                      <a:pt x="0" y="0"/>
                    </a:moveTo>
                    <a:lnTo>
                      <a:pt x="13" y="0"/>
                    </a:lnTo>
                    <a:lnTo>
                      <a:pt x="359" y="348"/>
                    </a:lnTo>
                    <a:lnTo>
                      <a:pt x="450" y="348"/>
                    </a:lnTo>
                    <a:lnTo>
                      <a:pt x="90" y="0"/>
                    </a:ln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1366" name="Line 38">
                <a:extLst>
                  <a:ext uri="{FF2B5EF4-FFF2-40B4-BE49-F238E27FC236}">
                    <a16:creationId xmlns:a16="http://schemas.microsoft.com/office/drawing/2014/main" id="{4FE8D1ED-CB36-2C51-F518-322E44049AF2}"/>
                  </a:ext>
                </a:extLst>
              </p:cNvPr>
              <p:cNvSpPr>
                <a:spLocks noChangeShapeType="1"/>
              </p:cNvSpPr>
              <p:nvPr/>
            </p:nvSpPr>
            <p:spPr bwMode="auto">
              <a:xfrm>
                <a:off x="1206609" y="49669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7" name="Line 39">
                <a:extLst>
                  <a:ext uri="{FF2B5EF4-FFF2-40B4-BE49-F238E27FC236}">
                    <a16:creationId xmlns:a16="http://schemas.microsoft.com/office/drawing/2014/main" id="{F03ED363-A873-5983-70FC-550FCC32BE0F}"/>
                  </a:ext>
                </a:extLst>
              </p:cNvPr>
              <p:cNvSpPr>
                <a:spLocks noChangeShapeType="1"/>
              </p:cNvSpPr>
              <p:nvPr/>
            </p:nvSpPr>
            <p:spPr bwMode="auto">
              <a:xfrm>
                <a:off x="1206609" y="49669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8" name="Line 40">
                <a:extLst>
                  <a:ext uri="{FF2B5EF4-FFF2-40B4-BE49-F238E27FC236}">
                    <a16:creationId xmlns:a16="http://schemas.microsoft.com/office/drawing/2014/main" id="{CAA3CC3B-F3AC-E0A8-FB27-79C43987E249}"/>
                  </a:ext>
                </a:extLst>
              </p:cNvPr>
              <p:cNvSpPr>
                <a:spLocks noChangeShapeType="1"/>
              </p:cNvSpPr>
              <p:nvPr/>
            </p:nvSpPr>
            <p:spPr bwMode="auto">
              <a:xfrm>
                <a:off x="1009723"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9" name="Line 41">
                <a:extLst>
                  <a:ext uri="{FF2B5EF4-FFF2-40B4-BE49-F238E27FC236}">
                    <a16:creationId xmlns:a16="http://schemas.microsoft.com/office/drawing/2014/main" id="{3565FB30-385E-C4F8-D3A5-6D7FAD801729}"/>
                  </a:ext>
                </a:extLst>
              </p:cNvPr>
              <p:cNvSpPr>
                <a:spLocks noChangeShapeType="1"/>
              </p:cNvSpPr>
              <p:nvPr/>
            </p:nvSpPr>
            <p:spPr bwMode="auto">
              <a:xfrm>
                <a:off x="1009723"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0" name="Line 42">
                <a:extLst>
                  <a:ext uri="{FF2B5EF4-FFF2-40B4-BE49-F238E27FC236}">
                    <a16:creationId xmlns:a16="http://schemas.microsoft.com/office/drawing/2014/main" id="{46BC5FDE-2872-8C53-ED93-4B43E6BEB887}"/>
                  </a:ext>
                </a:extLst>
              </p:cNvPr>
              <p:cNvSpPr>
                <a:spLocks noChangeShapeType="1"/>
              </p:cNvSpPr>
              <p:nvPr/>
            </p:nvSpPr>
            <p:spPr bwMode="auto">
              <a:xfrm>
                <a:off x="968416"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1" name="Line 43">
                <a:extLst>
                  <a:ext uri="{FF2B5EF4-FFF2-40B4-BE49-F238E27FC236}">
                    <a16:creationId xmlns:a16="http://schemas.microsoft.com/office/drawing/2014/main" id="{CC57E2C4-0E5A-BB90-8E41-111FE88ED0DD}"/>
                  </a:ext>
                </a:extLst>
              </p:cNvPr>
              <p:cNvSpPr>
                <a:spLocks noChangeShapeType="1"/>
              </p:cNvSpPr>
              <p:nvPr/>
            </p:nvSpPr>
            <p:spPr bwMode="auto">
              <a:xfrm>
                <a:off x="968416"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2" name="Line 44">
                <a:extLst>
                  <a:ext uri="{FF2B5EF4-FFF2-40B4-BE49-F238E27FC236}">
                    <a16:creationId xmlns:a16="http://schemas.microsoft.com/office/drawing/2014/main" id="{69D12A99-8D78-6D76-755F-7112650554DC}"/>
                  </a:ext>
                </a:extLst>
              </p:cNvPr>
              <p:cNvSpPr>
                <a:spLocks noChangeShapeType="1"/>
              </p:cNvSpPr>
              <p:nvPr/>
            </p:nvSpPr>
            <p:spPr bwMode="auto">
              <a:xfrm>
                <a:off x="950360"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3" name="Line 45">
                <a:extLst>
                  <a:ext uri="{FF2B5EF4-FFF2-40B4-BE49-F238E27FC236}">
                    <a16:creationId xmlns:a16="http://schemas.microsoft.com/office/drawing/2014/main" id="{C9D22A18-F4BF-C01F-149D-61F881801E69}"/>
                  </a:ext>
                </a:extLst>
              </p:cNvPr>
              <p:cNvSpPr>
                <a:spLocks noChangeShapeType="1"/>
              </p:cNvSpPr>
              <p:nvPr/>
            </p:nvSpPr>
            <p:spPr bwMode="auto">
              <a:xfrm>
                <a:off x="950360" y="50256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4" name="Line 46">
                <a:extLst>
                  <a:ext uri="{FF2B5EF4-FFF2-40B4-BE49-F238E27FC236}">
                    <a16:creationId xmlns:a16="http://schemas.microsoft.com/office/drawing/2014/main" id="{47FE45E5-9E7A-48A6-B02A-ECFE6F9E4C46}"/>
                  </a:ext>
                </a:extLst>
              </p:cNvPr>
              <p:cNvSpPr>
                <a:spLocks noChangeShapeType="1"/>
              </p:cNvSpPr>
              <p:nvPr/>
            </p:nvSpPr>
            <p:spPr bwMode="auto">
              <a:xfrm>
                <a:off x="906086" y="50199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5" name="Line 47">
                <a:extLst>
                  <a:ext uri="{FF2B5EF4-FFF2-40B4-BE49-F238E27FC236}">
                    <a16:creationId xmlns:a16="http://schemas.microsoft.com/office/drawing/2014/main" id="{DED23236-2960-E671-C7BD-8B4B2AE3438D}"/>
                  </a:ext>
                </a:extLst>
              </p:cNvPr>
              <p:cNvSpPr>
                <a:spLocks noChangeShapeType="1"/>
              </p:cNvSpPr>
              <p:nvPr/>
            </p:nvSpPr>
            <p:spPr bwMode="auto">
              <a:xfrm>
                <a:off x="906086" y="50199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Line 48">
                <a:extLst>
                  <a:ext uri="{FF2B5EF4-FFF2-40B4-BE49-F238E27FC236}">
                    <a16:creationId xmlns:a16="http://schemas.microsoft.com/office/drawing/2014/main" id="{39F759EE-E4A8-4A43-F406-8902CA7B24EE}"/>
                  </a:ext>
                </a:extLst>
              </p:cNvPr>
              <p:cNvSpPr>
                <a:spLocks noChangeShapeType="1"/>
              </p:cNvSpPr>
              <p:nvPr/>
            </p:nvSpPr>
            <p:spPr bwMode="auto">
              <a:xfrm>
                <a:off x="854638" y="50228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Line 49">
                <a:extLst>
                  <a:ext uri="{FF2B5EF4-FFF2-40B4-BE49-F238E27FC236}">
                    <a16:creationId xmlns:a16="http://schemas.microsoft.com/office/drawing/2014/main" id="{62119E51-07B3-F398-CBC5-5A92058662CB}"/>
                  </a:ext>
                </a:extLst>
              </p:cNvPr>
              <p:cNvSpPr>
                <a:spLocks noChangeShapeType="1"/>
              </p:cNvSpPr>
              <p:nvPr/>
            </p:nvSpPr>
            <p:spPr bwMode="auto">
              <a:xfrm>
                <a:off x="854638" y="502288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53">
                <a:extLst>
                  <a:ext uri="{FF2B5EF4-FFF2-40B4-BE49-F238E27FC236}">
                    <a16:creationId xmlns:a16="http://schemas.microsoft.com/office/drawing/2014/main" id="{1F1C3902-5A85-12D4-7427-FC181991C768}"/>
                  </a:ext>
                </a:extLst>
              </p:cNvPr>
              <p:cNvSpPr>
                <a:spLocks noEditPoints="1"/>
              </p:cNvSpPr>
              <p:nvPr/>
            </p:nvSpPr>
            <p:spPr bwMode="auto">
              <a:xfrm>
                <a:off x="742015" y="4831193"/>
                <a:ext cx="463028" cy="428400"/>
              </a:xfrm>
              <a:custGeom>
                <a:avLst/>
                <a:gdLst>
                  <a:gd name="T0" fmla="*/ 1465 w 1536"/>
                  <a:gd name="T1" fmla="*/ 273 h 1428"/>
                  <a:gd name="T2" fmla="*/ 1429 w 1536"/>
                  <a:gd name="T3" fmla="*/ 199 h 1428"/>
                  <a:gd name="T4" fmla="*/ 1419 w 1536"/>
                  <a:gd name="T5" fmla="*/ 101 h 1428"/>
                  <a:gd name="T6" fmla="*/ 1239 w 1536"/>
                  <a:gd name="T7" fmla="*/ 0 h 1428"/>
                  <a:gd name="T8" fmla="*/ 1138 w 1536"/>
                  <a:gd name="T9" fmla="*/ 199 h 1428"/>
                  <a:gd name="T10" fmla="*/ 1093 w 1536"/>
                  <a:gd name="T11" fmla="*/ 235 h 1428"/>
                  <a:gd name="T12" fmla="*/ 443 w 1536"/>
                  <a:gd name="T13" fmla="*/ 273 h 1428"/>
                  <a:gd name="T14" fmla="*/ 408 w 1536"/>
                  <a:gd name="T15" fmla="*/ 199 h 1428"/>
                  <a:gd name="T16" fmla="*/ 398 w 1536"/>
                  <a:gd name="T17" fmla="*/ 101 h 1428"/>
                  <a:gd name="T18" fmla="*/ 217 w 1536"/>
                  <a:gd name="T19" fmla="*/ 0 h 1428"/>
                  <a:gd name="T20" fmla="*/ 117 w 1536"/>
                  <a:gd name="T21" fmla="*/ 199 h 1428"/>
                  <a:gd name="T22" fmla="*/ 71 w 1536"/>
                  <a:gd name="T23" fmla="*/ 235 h 1428"/>
                  <a:gd name="T24" fmla="*/ 49 w 1536"/>
                  <a:gd name="T25" fmla="*/ 273 h 1428"/>
                  <a:gd name="T26" fmla="*/ 0 w 1536"/>
                  <a:gd name="T27" fmla="*/ 322 h 1428"/>
                  <a:gd name="T28" fmla="*/ 49 w 1536"/>
                  <a:gd name="T29" fmla="*/ 646 h 1428"/>
                  <a:gd name="T30" fmla="*/ 138 w 1536"/>
                  <a:gd name="T31" fmla="*/ 931 h 1428"/>
                  <a:gd name="T32" fmla="*/ 183 w 1536"/>
                  <a:gd name="T33" fmla="*/ 931 h 1428"/>
                  <a:gd name="T34" fmla="*/ 332 w 1536"/>
                  <a:gd name="T35" fmla="*/ 646 h 1428"/>
                  <a:gd name="T36" fmla="*/ 183 w 1536"/>
                  <a:gd name="T37" fmla="*/ 1384 h 1428"/>
                  <a:gd name="T38" fmla="*/ 161 w 1536"/>
                  <a:gd name="T39" fmla="*/ 1076 h 1428"/>
                  <a:gd name="T40" fmla="*/ 138 w 1536"/>
                  <a:gd name="T41" fmla="*/ 1392 h 1428"/>
                  <a:gd name="T42" fmla="*/ 340 w 1536"/>
                  <a:gd name="T43" fmla="*/ 1428 h 1428"/>
                  <a:gd name="T44" fmla="*/ 376 w 1536"/>
                  <a:gd name="T45" fmla="*/ 646 h 1428"/>
                  <a:gd name="T46" fmla="*/ 1160 w 1536"/>
                  <a:gd name="T47" fmla="*/ 1392 h 1428"/>
                  <a:gd name="T48" fmla="*/ 1362 w 1536"/>
                  <a:gd name="T49" fmla="*/ 1428 h 1428"/>
                  <a:gd name="T50" fmla="*/ 1398 w 1536"/>
                  <a:gd name="T51" fmla="*/ 1099 h 1428"/>
                  <a:gd name="T52" fmla="*/ 1353 w 1536"/>
                  <a:gd name="T53" fmla="*/ 1099 h 1428"/>
                  <a:gd name="T54" fmla="*/ 1204 w 1536"/>
                  <a:gd name="T55" fmla="*/ 1384 h 1428"/>
                  <a:gd name="T56" fmla="*/ 1353 w 1536"/>
                  <a:gd name="T57" fmla="*/ 646 h 1428"/>
                  <a:gd name="T58" fmla="*/ 1375 w 1536"/>
                  <a:gd name="T59" fmla="*/ 953 h 1428"/>
                  <a:gd name="T60" fmla="*/ 1398 w 1536"/>
                  <a:gd name="T61" fmla="*/ 646 h 1428"/>
                  <a:gd name="T62" fmla="*/ 1502 w 1536"/>
                  <a:gd name="T63" fmla="*/ 644 h 1428"/>
                  <a:gd name="T64" fmla="*/ 1536 w 1536"/>
                  <a:gd name="T65" fmla="*/ 322 h 1428"/>
                  <a:gd name="T66" fmla="*/ 1183 w 1536"/>
                  <a:gd name="T67" fmla="*/ 101 h 1428"/>
                  <a:gd name="T68" fmla="*/ 1319 w 1536"/>
                  <a:gd name="T69" fmla="*/ 44 h 1428"/>
                  <a:gd name="T70" fmla="*/ 1375 w 1536"/>
                  <a:gd name="T71" fmla="*/ 199 h 1428"/>
                  <a:gd name="T72" fmla="*/ 1183 w 1536"/>
                  <a:gd name="T73" fmla="*/ 101 h 1428"/>
                  <a:gd name="T74" fmla="*/ 1421 w 1536"/>
                  <a:gd name="T75" fmla="*/ 243 h 1428"/>
                  <a:gd name="T76" fmla="*/ 1137 w 1536"/>
                  <a:gd name="T77" fmla="*/ 273 h 1428"/>
                  <a:gd name="T78" fmla="*/ 161 w 1536"/>
                  <a:gd name="T79" fmla="*/ 101 h 1428"/>
                  <a:gd name="T80" fmla="*/ 297 w 1536"/>
                  <a:gd name="T81" fmla="*/ 44 h 1428"/>
                  <a:gd name="T82" fmla="*/ 353 w 1536"/>
                  <a:gd name="T83" fmla="*/ 199 h 1428"/>
                  <a:gd name="T84" fmla="*/ 161 w 1536"/>
                  <a:gd name="T85" fmla="*/ 101 h 1428"/>
                  <a:gd name="T86" fmla="*/ 399 w 1536"/>
                  <a:gd name="T87" fmla="*/ 243 h 1428"/>
                  <a:gd name="T88" fmla="*/ 115 w 1536"/>
                  <a:gd name="T89" fmla="*/ 273 h 1428"/>
                  <a:gd name="T90" fmla="*/ 48 w 1536"/>
                  <a:gd name="T91" fmla="*/ 432 h 1428"/>
                  <a:gd name="T92" fmla="*/ 44 w 1536"/>
                  <a:gd name="T93" fmla="*/ 389 h 1428"/>
                  <a:gd name="T94" fmla="*/ 45 w 1536"/>
                  <a:gd name="T95" fmla="*/ 320 h 1428"/>
                  <a:gd name="T96" fmla="*/ 1487 w 1536"/>
                  <a:gd name="T97" fmla="*/ 317 h 1428"/>
                  <a:gd name="T98" fmla="*/ 1492 w 1536"/>
                  <a:gd name="T99" fmla="*/ 597 h 1428"/>
                  <a:gd name="T100" fmla="*/ 1487 w 1536"/>
                  <a:gd name="T101" fmla="*/ 602 h 1428"/>
                  <a:gd name="T102" fmla="*/ 44 w 1536"/>
                  <a:gd name="T103" fmla="*/ 597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6" h="1428">
                    <a:moveTo>
                      <a:pt x="1487" y="273"/>
                    </a:moveTo>
                    <a:cubicBezTo>
                      <a:pt x="1465" y="273"/>
                      <a:pt x="1465" y="273"/>
                      <a:pt x="1465" y="273"/>
                    </a:cubicBezTo>
                    <a:cubicBezTo>
                      <a:pt x="1465" y="235"/>
                      <a:pt x="1465" y="235"/>
                      <a:pt x="1465" y="235"/>
                    </a:cubicBezTo>
                    <a:cubicBezTo>
                      <a:pt x="1465" y="215"/>
                      <a:pt x="1449" y="199"/>
                      <a:pt x="1429" y="199"/>
                    </a:cubicBezTo>
                    <a:cubicBezTo>
                      <a:pt x="1419" y="199"/>
                      <a:pt x="1419" y="199"/>
                      <a:pt x="1419" y="199"/>
                    </a:cubicBezTo>
                    <a:cubicBezTo>
                      <a:pt x="1419" y="101"/>
                      <a:pt x="1419" y="101"/>
                      <a:pt x="1419" y="101"/>
                    </a:cubicBezTo>
                    <a:cubicBezTo>
                      <a:pt x="1419" y="45"/>
                      <a:pt x="1374" y="0"/>
                      <a:pt x="1319" y="0"/>
                    </a:cubicBezTo>
                    <a:cubicBezTo>
                      <a:pt x="1239" y="0"/>
                      <a:pt x="1239" y="0"/>
                      <a:pt x="1239" y="0"/>
                    </a:cubicBezTo>
                    <a:cubicBezTo>
                      <a:pt x="1184" y="0"/>
                      <a:pt x="1138" y="45"/>
                      <a:pt x="1138" y="101"/>
                    </a:cubicBezTo>
                    <a:cubicBezTo>
                      <a:pt x="1138" y="199"/>
                      <a:pt x="1138" y="199"/>
                      <a:pt x="1138" y="199"/>
                    </a:cubicBezTo>
                    <a:cubicBezTo>
                      <a:pt x="1128" y="199"/>
                      <a:pt x="1128" y="199"/>
                      <a:pt x="1128" y="199"/>
                    </a:cubicBezTo>
                    <a:cubicBezTo>
                      <a:pt x="1109" y="199"/>
                      <a:pt x="1093" y="215"/>
                      <a:pt x="1093" y="235"/>
                    </a:cubicBezTo>
                    <a:cubicBezTo>
                      <a:pt x="1093" y="273"/>
                      <a:pt x="1093" y="273"/>
                      <a:pt x="1093" y="273"/>
                    </a:cubicBezTo>
                    <a:cubicBezTo>
                      <a:pt x="443" y="273"/>
                      <a:pt x="443" y="273"/>
                      <a:pt x="443" y="273"/>
                    </a:cubicBezTo>
                    <a:cubicBezTo>
                      <a:pt x="443" y="235"/>
                      <a:pt x="443" y="235"/>
                      <a:pt x="443" y="235"/>
                    </a:cubicBezTo>
                    <a:cubicBezTo>
                      <a:pt x="443" y="215"/>
                      <a:pt x="427" y="199"/>
                      <a:pt x="408" y="199"/>
                    </a:cubicBezTo>
                    <a:cubicBezTo>
                      <a:pt x="398" y="199"/>
                      <a:pt x="398" y="199"/>
                      <a:pt x="398" y="199"/>
                    </a:cubicBezTo>
                    <a:cubicBezTo>
                      <a:pt x="398" y="101"/>
                      <a:pt x="398" y="101"/>
                      <a:pt x="398" y="101"/>
                    </a:cubicBezTo>
                    <a:cubicBezTo>
                      <a:pt x="398" y="45"/>
                      <a:pt x="352" y="0"/>
                      <a:pt x="297" y="0"/>
                    </a:cubicBezTo>
                    <a:cubicBezTo>
                      <a:pt x="217" y="0"/>
                      <a:pt x="217" y="0"/>
                      <a:pt x="217" y="0"/>
                    </a:cubicBezTo>
                    <a:cubicBezTo>
                      <a:pt x="162" y="0"/>
                      <a:pt x="117" y="45"/>
                      <a:pt x="117" y="101"/>
                    </a:cubicBezTo>
                    <a:cubicBezTo>
                      <a:pt x="117" y="199"/>
                      <a:pt x="117" y="199"/>
                      <a:pt x="117" y="199"/>
                    </a:cubicBezTo>
                    <a:cubicBezTo>
                      <a:pt x="107" y="199"/>
                      <a:pt x="107" y="199"/>
                      <a:pt x="107" y="199"/>
                    </a:cubicBezTo>
                    <a:cubicBezTo>
                      <a:pt x="87" y="199"/>
                      <a:pt x="71" y="215"/>
                      <a:pt x="71" y="235"/>
                    </a:cubicBezTo>
                    <a:cubicBezTo>
                      <a:pt x="71" y="273"/>
                      <a:pt x="71" y="273"/>
                      <a:pt x="71" y="273"/>
                    </a:cubicBezTo>
                    <a:cubicBezTo>
                      <a:pt x="49" y="273"/>
                      <a:pt x="49" y="273"/>
                      <a:pt x="49" y="273"/>
                    </a:cubicBezTo>
                    <a:cubicBezTo>
                      <a:pt x="27" y="273"/>
                      <a:pt x="8" y="288"/>
                      <a:pt x="2" y="308"/>
                    </a:cubicBezTo>
                    <a:cubicBezTo>
                      <a:pt x="1" y="312"/>
                      <a:pt x="0" y="317"/>
                      <a:pt x="0" y="322"/>
                    </a:cubicBezTo>
                    <a:cubicBezTo>
                      <a:pt x="0" y="597"/>
                      <a:pt x="0" y="597"/>
                      <a:pt x="0" y="597"/>
                    </a:cubicBezTo>
                    <a:cubicBezTo>
                      <a:pt x="0" y="624"/>
                      <a:pt x="22" y="646"/>
                      <a:pt x="49" y="646"/>
                    </a:cubicBezTo>
                    <a:cubicBezTo>
                      <a:pt x="138" y="646"/>
                      <a:pt x="138" y="646"/>
                      <a:pt x="138" y="646"/>
                    </a:cubicBezTo>
                    <a:cubicBezTo>
                      <a:pt x="138" y="931"/>
                      <a:pt x="138" y="931"/>
                      <a:pt x="138" y="931"/>
                    </a:cubicBezTo>
                    <a:cubicBezTo>
                      <a:pt x="138" y="943"/>
                      <a:pt x="148" y="953"/>
                      <a:pt x="161" y="953"/>
                    </a:cubicBezTo>
                    <a:cubicBezTo>
                      <a:pt x="173" y="953"/>
                      <a:pt x="183" y="943"/>
                      <a:pt x="183" y="931"/>
                    </a:cubicBezTo>
                    <a:cubicBezTo>
                      <a:pt x="183" y="646"/>
                      <a:pt x="183" y="646"/>
                      <a:pt x="183" y="646"/>
                    </a:cubicBezTo>
                    <a:cubicBezTo>
                      <a:pt x="332" y="646"/>
                      <a:pt x="332" y="646"/>
                      <a:pt x="332" y="646"/>
                    </a:cubicBezTo>
                    <a:cubicBezTo>
                      <a:pt x="332" y="1384"/>
                      <a:pt x="332" y="1384"/>
                      <a:pt x="332" y="1384"/>
                    </a:cubicBezTo>
                    <a:cubicBezTo>
                      <a:pt x="183" y="1384"/>
                      <a:pt x="183" y="1384"/>
                      <a:pt x="183" y="1384"/>
                    </a:cubicBezTo>
                    <a:cubicBezTo>
                      <a:pt x="183" y="1098"/>
                      <a:pt x="183" y="1098"/>
                      <a:pt x="183" y="1098"/>
                    </a:cubicBezTo>
                    <a:cubicBezTo>
                      <a:pt x="183" y="1086"/>
                      <a:pt x="173" y="1076"/>
                      <a:pt x="161" y="1076"/>
                    </a:cubicBezTo>
                    <a:cubicBezTo>
                      <a:pt x="148" y="1076"/>
                      <a:pt x="138" y="1086"/>
                      <a:pt x="138" y="1098"/>
                    </a:cubicBezTo>
                    <a:cubicBezTo>
                      <a:pt x="138" y="1392"/>
                      <a:pt x="138" y="1392"/>
                      <a:pt x="138" y="1392"/>
                    </a:cubicBezTo>
                    <a:cubicBezTo>
                      <a:pt x="138" y="1412"/>
                      <a:pt x="155" y="1428"/>
                      <a:pt x="174" y="1428"/>
                    </a:cubicBezTo>
                    <a:cubicBezTo>
                      <a:pt x="340" y="1428"/>
                      <a:pt x="340" y="1428"/>
                      <a:pt x="340" y="1428"/>
                    </a:cubicBezTo>
                    <a:cubicBezTo>
                      <a:pt x="360" y="1428"/>
                      <a:pt x="376" y="1412"/>
                      <a:pt x="376" y="1392"/>
                    </a:cubicBezTo>
                    <a:cubicBezTo>
                      <a:pt x="376" y="646"/>
                      <a:pt x="376" y="646"/>
                      <a:pt x="376" y="646"/>
                    </a:cubicBezTo>
                    <a:cubicBezTo>
                      <a:pt x="1160" y="646"/>
                      <a:pt x="1160" y="646"/>
                      <a:pt x="1160" y="646"/>
                    </a:cubicBezTo>
                    <a:cubicBezTo>
                      <a:pt x="1160" y="1392"/>
                      <a:pt x="1160" y="1392"/>
                      <a:pt x="1160" y="1392"/>
                    </a:cubicBezTo>
                    <a:cubicBezTo>
                      <a:pt x="1160" y="1412"/>
                      <a:pt x="1176" y="1428"/>
                      <a:pt x="1196" y="1428"/>
                    </a:cubicBezTo>
                    <a:cubicBezTo>
                      <a:pt x="1362" y="1428"/>
                      <a:pt x="1362" y="1428"/>
                      <a:pt x="1362" y="1428"/>
                    </a:cubicBezTo>
                    <a:cubicBezTo>
                      <a:pt x="1382" y="1428"/>
                      <a:pt x="1398" y="1412"/>
                      <a:pt x="1398" y="1392"/>
                    </a:cubicBezTo>
                    <a:cubicBezTo>
                      <a:pt x="1398" y="1099"/>
                      <a:pt x="1398" y="1099"/>
                      <a:pt x="1398" y="1099"/>
                    </a:cubicBezTo>
                    <a:cubicBezTo>
                      <a:pt x="1398" y="1087"/>
                      <a:pt x="1388" y="1077"/>
                      <a:pt x="1375" y="1077"/>
                    </a:cubicBezTo>
                    <a:cubicBezTo>
                      <a:pt x="1363" y="1077"/>
                      <a:pt x="1353" y="1087"/>
                      <a:pt x="1353" y="1099"/>
                    </a:cubicBezTo>
                    <a:cubicBezTo>
                      <a:pt x="1353" y="1384"/>
                      <a:pt x="1353" y="1384"/>
                      <a:pt x="1353" y="1384"/>
                    </a:cubicBezTo>
                    <a:cubicBezTo>
                      <a:pt x="1204" y="1384"/>
                      <a:pt x="1204" y="1384"/>
                      <a:pt x="1204" y="1384"/>
                    </a:cubicBezTo>
                    <a:cubicBezTo>
                      <a:pt x="1204" y="646"/>
                      <a:pt x="1204" y="646"/>
                      <a:pt x="1204" y="646"/>
                    </a:cubicBezTo>
                    <a:cubicBezTo>
                      <a:pt x="1353" y="646"/>
                      <a:pt x="1353" y="646"/>
                      <a:pt x="1353" y="646"/>
                    </a:cubicBezTo>
                    <a:cubicBezTo>
                      <a:pt x="1353" y="931"/>
                      <a:pt x="1353" y="931"/>
                      <a:pt x="1353" y="931"/>
                    </a:cubicBezTo>
                    <a:cubicBezTo>
                      <a:pt x="1353" y="943"/>
                      <a:pt x="1363" y="953"/>
                      <a:pt x="1375" y="953"/>
                    </a:cubicBezTo>
                    <a:cubicBezTo>
                      <a:pt x="1388" y="953"/>
                      <a:pt x="1398" y="943"/>
                      <a:pt x="1398" y="931"/>
                    </a:cubicBezTo>
                    <a:cubicBezTo>
                      <a:pt x="1398" y="646"/>
                      <a:pt x="1398" y="646"/>
                      <a:pt x="1398" y="646"/>
                    </a:cubicBezTo>
                    <a:cubicBezTo>
                      <a:pt x="1487" y="646"/>
                      <a:pt x="1487" y="646"/>
                      <a:pt x="1487" y="646"/>
                    </a:cubicBezTo>
                    <a:cubicBezTo>
                      <a:pt x="1492" y="646"/>
                      <a:pt x="1497" y="645"/>
                      <a:pt x="1502" y="644"/>
                    </a:cubicBezTo>
                    <a:cubicBezTo>
                      <a:pt x="1521" y="637"/>
                      <a:pt x="1536" y="619"/>
                      <a:pt x="1536" y="597"/>
                    </a:cubicBezTo>
                    <a:cubicBezTo>
                      <a:pt x="1536" y="322"/>
                      <a:pt x="1536" y="322"/>
                      <a:pt x="1536" y="322"/>
                    </a:cubicBezTo>
                    <a:cubicBezTo>
                      <a:pt x="1536" y="295"/>
                      <a:pt x="1514" y="273"/>
                      <a:pt x="1487" y="273"/>
                    </a:cubicBezTo>
                    <a:close/>
                    <a:moveTo>
                      <a:pt x="1183" y="101"/>
                    </a:moveTo>
                    <a:cubicBezTo>
                      <a:pt x="1183" y="70"/>
                      <a:pt x="1208" y="44"/>
                      <a:pt x="1239" y="44"/>
                    </a:cubicBezTo>
                    <a:cubicBezTo>
                      <a:pt x="1319" y="44"/>
                      <a:pt x="1319" y="44"/>
                      <a:pt x="1319" y="44"/>
                    </a:cubicBezTo>
                    <a:cubicBezTo>
                      <a:pt x="1350" y="44"/>
                      <a:pt x="1375" y="70"/>
                      <a:pt x="1375" y="101"/>
                    </a:cubicBezTo>
                    <a:cubicBezTo>
                      <a:pt x="1375" y="199"/>
                      <a:pt x="1375" y="199"/>
                      <a:pt x="1375" y="199"/>
                    </a:cubicBezTo>
                    <a:cubicBezTo>
                      <a:pt x="1183" y="199"/>
                      <a:pt x="1183" y="199"/>
                      <a:pt x="1183" y="199"/>
                    </a:cubicBezTo>
                    <a:lnTo>
                      <a:pt x="1183" y="101"/>
                    </a:lnTo>
                    <a:close/>
                    <a:moveTo>
                      <a:pt x="1137" y="243"/>
                    </a:moveTo>
                    <a:cubicBezTo>
                      <a:pt x="1421" y="243"/>
                      <a:pt x="1421" y="243"/>
                      <a:pt x="1421" y="243"/>
                    </a:cubicBezTo>
                    <a:cubicBezTo>
                      <a:pt x="1421" y="273"/>
                      <a:pt x="1421" y="273"/>
                      <a:pt x="1421" y="273"/>
                    </a:cubicBezTo>
                    <a:cubicBezTo>
                      <a:pt x="1137" y="273"/>
                      <a:pt x="1137" y="273"/>
                      <a:pt x="1137" y="273"/>
                    </a:cubicBezTo>
                    <a:lnTo>
                      <a:pt x="1137" y="243"/>
                    </a:lnTo>
                    <a:close/>
                    <a:moveTo>
                      <a:pt x="161" y="101"/>
                    </a:moveTo>
                    <a:cubicBezTo>
                      <a:pt x="161" y="70"/>
                      <a:pt x="186" y="44"/>
                      <a:pt x="217" y="44"/>
                    </a:cubicBezTo>
                    <a:cubicBezTo>
                      <a:pt x="297" y="44"/>
                      <a:pt x="297" y="44"/>
                      <a:pt x="297" y="44"/>
                    </a:cubicBezTo>
                    <a:cubicBezTo>
                      <a:pt x="328" y="44"/>
                      <a:pt x="353" y="70"/>
                      <a:pt x="353" y="101"/>
                    </a:cubicBezTo>
                    <a:cubicBezTo>
                      <a:pt x="353" y="199"/>
                      <a:pt x="353" y="199"/>
                      <a:pt x="353" y="199"/>
                    </a:cubicBezTo>
                    <a:cubicBezTo>
                      <a:pt x="161" y="199"/>
                      <a:pt x="161" y="199"/>
                      <a:pt x="161" y="199"/>
                    </a:cubicBezTo>
                    <a:lnTo>
                      <a:pt x="161" y="101"/>
                    </a:lnTo>
                    <a:close/>
                    <a:moveTo>
                      <a:pt x="115" y="243"/>
                    </a:moveTo>
                    <a:cubicBezTo>
                      <a:pt x="399" y="243"/>
                      <a:pt x="399" y="243"/>
                      <a:pt x="399" y="243"/>
                    </a:cubicBezTo>
                    <a:cubicBezTo>
                      <a:pt x="399" y="273"/>
                      <a:pt x="399" y="273"/>
                      <a:pt x="399" y="273"/>
                    </a:cubicBezTo>
                    <a:cubicBezTo>
                      <a:pt x="115" y="273"/>
                      <a:pt x="115" y="273"/>
                      <a:pt x="115" y="273"/>
                    </a:cubicBezTo>
                    <a:lnTo>
                      <a:pt x="115" y="243"/>
                    </a:lnTo>
                    <a:close/>
                    <a:moveTo>
                      <a:pt x="48" y="432"/>
                    </a:moveTo>
                    <a:cubicBezTo>
                      <a:pt x="48" y="432"/>
                      <a:pt x="48" y="432"/>
                      <a:pt x="48" y="432"/>
                    </a:cubicBezTo>
                    <a:moveTo>
                      <a:pt x="44" y="389"/>
                    </a:moveTo>
                    <a:cubicBezTo>
                      <a:pt x="44" y="322"/>
                      <a:pt x="44" y="322"/>
                      <a:pt x="44" y="322"/>
                    </a:cubicBezTo>
                    <a:cubicBezTo>
                      <a:pt x="44" y="321"/>
                      <a:pt x="45" y="320"/>
                      <a:pt x="45" y="320"/>
                    </a:cubicBezTo>
                    <a:cubicBezTo>
                      <a:pt x="46" y="318"/>
                      <a:pt x="47" y="317"/>
                      <a:pt x="49" y="317"/>
                    </a:cubicBezTo>
                    <a:cubicBezTo>
                      <a:pt x="1487" y="317"/>
                      <a:pt x="1487" y="317"/>
                      <a:pt x="1487" y="317"/>
                    </a:cubicBezTo>
                    <a:cubicBezTo>
                      <a:pt x="1490" y="317"/>
                      <a:pt x="1492" y="320"/>
                      <a:pt x="1492" y="322"/>
                    </a:cubicBezTo>
                    <a:cubicBezTo>
                      <a:pt x="1492" y="597"/>
                      <a:pt x="1492" y="597"/>
                      <a:pt x="1492" y="597"/>
                    </a:cubicBezTo>
                    <a:cubicBezTo>
                      <a:pt x="1492" y="598"/>
                      <a:pt x="1491" y="600"/>
                      <a:pt x="1490" y="601"/>
                    </a:cubicBezTo>
                    <a:cubicBezTo>
                      <a:pt x="1489" y="601"/>
                      <a:pt x="1488" y="602"/>
                      <a:pt x="1487" y="602"/>
                    </a:cubicBezTo>
                    <a:cubicBezTo>
                      <a:pt x="49" y="602"/>
                      <a:pt x="49" y="602"/>
                      <a:pt x="49" y="602"/>
                    </a:cubicBezTo>
                    <a:cubicBezTo>
                      <a:pt x="46" y="602"/>
                      <a:pt x="44" y="599"/>
                      <a:pt x="44" y="597"/>
                    </a:cubicBezTo>
                    <a:cubicBezTo>
                      <a:pt x="44" y="452"/>
                      <a:pt x="44" y="452"/>
                      <a:pt x="44" y="45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5" name="Line 54">
                <a:extLst>
                  <a:ext uri="{FF2B5EF4-FFF2-40B4-BE49-F238E27FC236}">
                    <a16:creationId xmlns:a16="http://schemas.microsoft.com/office/drawing/2014/main" id="{D2D9CEFA-1C2C-FB79-7335-6AF0D15009CA}"/>
                  </a:ext>
                </a:extLst>
              </p:cNvPr>
              <p:cNvSpPr>
                <a:spLocks noChangeShapeType="1"/>
              </p:cNvSpPr>
              <p:nvPr/>
            </p:nvSpPr>
            <p:spPr bwMode="auto">
              <a:xfrm>
                <a:off x="1130922"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Line 55">
                <a:extLst>
                  <a:ext uri="{FF2B5EF4-FFF2-40B4-BE49-F238E27FC236}">
                    <a16:creationId xmlns:a16="http://schemas.microsoft.com/office/drawing/2014/main" id="{0F092739-C87C-237A-1C6C-771ED6F6EDA2}"/>
                  </a:ext>
                </a:extLst>
              </p:cNvPr>
              <p:cNvSpPr>
                <a:spLocks noChangeShapeType="1"/>
              </p:cNvSpPr>
              <p:nvPr/>
            </p:nvSpPr>
            <p:spPr bwMode="auto">
              <a:xfrm>
                <a:off x="1130922"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Line 56">
                <a:extLst>
                  <a:ext uri="{FF2B5EF4-FFF2-40B4-BE49-F238E27FC236}">
                    <a16:creationId xmlns:a16="http://schemas.microsoft.com/office/drawing/2014/main" id="{0F95CF97-CA7D-9036-3218-14B42D3FD7CC}"/>
                  </a:ext>
                </a:extLst>
              </p:cNvPr>
              <p:cNvSpPr>
                <a:spLocks noChangeShapeType="1"/>
              </p:cNvSpPr>
              <p:nvPr/>
            </p:nvSpPr>
            <p:spPr bwMode="auto">
              <a:xfrm>
                <a:off x="1093573"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Line 57">
                <a:extLst>
                  <a:ext uri="{FF2B5EF4-FFF2-40B4-BE49-F238E27FC236}">
                    <a16:creationId xmlns:a16="http://schemas.microsoft.com/office/drawing/2014/main" id="{0395C8E0-46DF-79E3-FB57-8B781DEAAF0B}"/>
                  </a:ext>
                </a:extLst>
              </p:cNvPr>
              <p:cNvSpPr>
                <a:spLocks noChangeShapeType="1"/>
              </p:cNvSpPr>
              <p:nvPr/>
            </p:nvSpPr>
            <p:spPr bwMode="auto">
              <a:xfrm>
                <a:off x="1093573"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Line 58">
                <a:extLst>
                  <a:ext uri="{FF2B5EF4-FFF2-40B4-BE49-F238E27FC236}">
                    <a16:creationId xmlns:a16="http://schemas.microsoft.com/office/drawing/2014/main" id="{B8AABCDE-7655-9679-FB60-EE88E30E756E}"/>
                  </a:ext>
                </a:extLst>
              </p:cNvPr>
              <p:cNvSpPr>
                <a:spLocks noChangeShapeType="1"/>
              </p:cNvSpPr>
              <p:nvPr/>
            </p:nvSpPr>
            <p:spPr bwMode="auto">
              <a:xfrm>
                <a:off x="1074527"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Line 59">
                <a:extLst>
                  <a:ext uri="{FF2B5EF4-FFF2-40B4-BE49-F238E27FC236}">
                    <a16:creationId xmlns:a16="http://schemas.microsoft.com/office/drawing/2014/main" id="{4327063B-5B4E-F09B-55D7-41F23D29E85B}"/>
                  </a:ext>
                </a:extLst>
              </p:cNvPr>
              <p:cNvSpPr>
                <a:spLocks noChangeShapeType="1"/>
              </p:cNvSpPr>
              <p:nvPr/>
            </p:nvSpPr>
            <p:spPr bwMode="auto">
              <a:xfrm>
                <a:off x="1074527"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Line 60">
                <a:extLst>
                  <a:ext uri="{FF2B5EF4-FFF2-40B4-BE49-F238E27FC236}">
                    <a16:creationId xmlns:a16="http://schemas.microsoft.com/office/drawing/2014/main" id="{3C5365AF-DD9E-723C-FCE2-81FDB9195C39}"/>
                  </a:ext>
                </a:extLst>
              </p:cNvPr>
              <p:cNvSpPr>
                <a:spLocks noChangeShapeType="1"/>
              </p:cNvSpPr>
              <p:nvPr/>
            </p:nvSpPr>
            <p:spPr bwMode="auto">
              <a:xfrm>
                <a:off x="1030253"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Line 61">
                <a:extLst>
                  <a:ext uri="{FF2B5EF4-FFF2-40B4-BE49-F238E27FC236}">
                    <a16:creationId xmlns:a16="http://schemas.microsoft.com/office/drawing/2014/main" id="{BB9E7F23-9B41-C6C8-5003-FB07E4104F6F}"/>
                  </a:ext>
                </a:extLst>
              </p:cNvPr>
              <p:cNvSpPr>
                <a:spLocks noChangeShapeType="1"/>
              </p:cNvSpPr>
              <p:nvPr/>
            </p:nvSpPr>
            <p:spPr bwMode="auto">
              <a:xfrm>
                <a:off x="1030253"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Line 62">
                <a:extLst>
                  <a:ext uri="{FF2B5EF4-FFF2-40B4-BE49-F238E27FC236}">
                    <a16:creationId xmlns:a16="http://schemas.microsoft.com/office/drawing/2014/main" id="{65415ECE-3071-AABA-99D5-312E788F93C4}"/>
                  </a:ext>
                </a:extLst>
              </p:cNvPr>
              <p:cNvSpPr>
                <a:spLocks noChangeShapeType="1"/>
              </p:cNvSpPr>
              <p:nvPr/>
            </p:nvSpPr>
            <p:spPr bwMode="auto">
              <a:xfrm>
                <a:off x="1027779" y="49338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5" name="Line 63">
                <a:extLst>
                  <a:ext uri="{FF2B5EF4-FFF2-40B4-BE49-F238E27FC236}">
                    <a16:creationId xmlns:a16="http://schemas.microsoft.com/office/drawing/2014/main" id="{D697B283-1EC1-C851-53B4-C6538B742EF4}"/>
                  </a:ext>
                </a:extLst>
              </p:cNvPr>
              <p:cNvSpPr>
                <a:spLocks noChangeShapeType="1"/>
              </p:cNvSpPr>
              <p:nvPr/>
            </p:nvSpPr>
            <p:spPr bwMode="auto">
              <a:xfrm>
                <a:off x="1027779" y="49338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Line 64">
                <a:extLst>
                  <a:ext uri="{FF2B5EF4-FFF2-40B4-BE49-F238E27FC236}">
                    <a16:creationId xmlns:a16="http://schemas.microsoft.com/office/drawing/2014/main" id="{10F17495-111C-420A-CD8D-3D6BA31FFB6F}"/>
                  </a:ext>
                </a:extLst>
              </p:cNvPr>
              <p:cNvSpPr>
                <a:spLocks noChangeShapeType="1"/>
              </p:cNvSpPr>
              <p:nvPr/>
            </p:nvSpPr>
            <p:spPr bwMode="auto">
              <a:xfrm>
                <a:off x="1011454"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Line 65">
                <a:extLst>
                  <a:ext uri="{FF2B5EF4-FFF2-40B4-BE49-F238E27FC236}">
                    <a16:creationId xmlns:a16="http://schemas.microsoft.com/office/drawing/2014/main" id="{532B76E8-FCE7-DE18-62BB-F6D600A22A8E}"/>
                  </a:ext>
                </a:extLst>
              </p:cNvPr>
              <p:cNvSpPr>
                <a:spLocks noChangeShapeType="1"/>
              </p:cNvSpPr>
              <p:nvPr/>
            </p:nvSpPr>
            <p:spPr bwMode="auto">
              <a:xfrm>
                <a:off x="1011454"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8" name="Line 66">
                <a:extLst>
                  <a:ext uri="{FF2B5EF4-FFF2-40B4-BE49-F238E27FC236}">
                    <a16:creationId xmlns:a16="http://schemas.microsoft.com/office/drawing/2014/main" id="{5A31B970-9C48-78EA-FD37-32BE312E9450}"/>
                  </a:ext>
                </a:extLst>
              </p:cNvPr>
              <p:cNvSpPr>
                <a:spLocks noChangeShapeType="1"/>
              </p:cNvSpPr>
              <p:nvPr/>
            </p:nvSpPr>
            <p:spPr bwMode="auto">
              <a:xfrm>
                <a:off x="97410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9" name="Line 67">
                <a:extLst>
                  <a:ext uri="{FF2B5EF4-FFF2-40B4-BE49-F238E27FC236}">
                    <a16:creationId xmlns:a16="http://schemas.microsoft.com/office/drawing/2014/main" id="{BFA371B7-B521-9E55-6948-A1705C71FE30}"/>
                  </a:ext>
                </a:extLst>
              </p:cNvPr>
              <p:cNvSpPr>
                <a:spLocks noChangeShapeType="1"/>
              </p:cNvSpPr>
              <p:nvPr/>
            </p:nvSpPr>
            <p:spPr bwMode="auto">
              <a:xfrm>
                <a:off x="97410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0" name="Line 68">
                <a:extLst>
                  <a:ext uri="{FF2B5EF4-FFF2-40B4-BE49-F238E27FC236}">
                    <a16:creationId xmlns:a16="http://schemas.microsoft.com/office/drawing/2014/main" id="{18E7ACD1-6134-32D5-E1A9-9F382F7E790A}"/>
                  </a:ext>
                </a:extLst>
              </p:cNvPr>
              <p:cNvSpPr>
                <a:spLocks noChangeShapeType="1"/>
              </p:cNvSpPr>
              <p:nvPr/>
            </p:nvSpPr>
            <p:spPr bwMode="auto">
              <a:xfrm>
                <a:off x="955307"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 name="Line 69">
                <a:extLst>
                  <a:ext uri="{FF2B5EF4-FFF2-40B4-BE49-F238E27FC236}">
                    <a16:creationId xmlns:a16="http://schemas.microsoft.com/office/drawing/2014/main" id="{499F7972-E87A-A2F5-4308-A2881BB553F7}"/>
                  </a:ext>
                </a:extLst>
              </p:cNvPr>
              <p:cNvSpPr>
                <a:spLocks noChangeShapeType="1"/>
              </p:cNvSpPr>
              <p:nvPr/>
            </p:nvSpPr>
            <p:spPr bwMode="auto">
              <a:xfrm>
                <a:off x="955307"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2" name="Line 70">
                <a:extLst>
                  <a:ext uri="{FF2B5EF4-FFF2-40B4-BE49-F238E27FC236}">
                    <a16:creationId xmlns:a16="http://schemas.microsoft.com/office/drawing/2014/main" id="{B413975B-40B9-5BFC-5FD8-922AEC7A82F1}"/>
                  </a:ext>
                </a:extLst>
              </p:cNvPr>
              <p:cNvSpPr>
                <a:spLocks noChangeShapeType="1"/>
              </p:cNvSpPr>
              <p:nvPr/>
            </p:nvSpPr>
            <p:spPr bwMode="auto">
              <a:xfrm>
                <a:off x="91078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3" name="Line 71">
                <a:extLst>
                  <a:ext uri="{FF2B5EF4-FFF2-40B4-BE49-F238E27FC236}">
                    <a16:creationId xmlns:a16="http://schemas.microsoft.com/office/drawing/2014/main" id="{F51229B9-12E8-6F79-7796-7597F93A616F}"/>
                  </a:ext>
                </a:extLst>
              </p:cNvPr>
              <p:cNvSpPr>
                <a:spLocks noChangeShapeType="1"/>
              </p:cNvSpPr>
              <p:nvPr/>
            </p:nvSpPr>
            <p:spPr bwMode="auto">
              <a:xfrm>
                <a:off x="91078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4" name="Line 72">
                <a:extLst>
                  <a:ext uri="{FF2B5EF4-FFF2-40B4-BE49-F238E27FC236}">
                    <a16:creationId xmlns:a16="http://schemas.microsoft.com/office/drawing/2014/main" id="{E4793B09-FAB9-A83E-379F-11FED50C2C71}"/>
                  </a:ext>
                </a:extLst>
              </p:cNvPr>
              <p:cNvSpPr>
                <a:spLocks noChangeShapeType="1"/>
              </p:cNvSpPr>
              <p:nvPr/>
            </p:nvSpPr>
            <p:spPr bwMode="auto">
              <a:xfrm>
                <a:off x="892234"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Line 73">
                <a:extLst>
                  <a:ext uri="{FF2B5EF4-FFF2-40B4-BE49-F238E27FC236}">
                    <a16:creationId xmlns:a16="http://schemas.microsoft.com/office/drawing/2014/main" id="{A23950BD-6259-33F4-0C2C-6B33BC81BE47}"/>
                  </a:ext>
                </a:extLst>
              </p:cNvPr>
              <p:cNvSpPr>
                <a:spLocks noChangeShapeType="1"/>
              </p:cNvSpPr>
              <p:nvPr/>
            </p:nvSpPr>
            <p:spPr bwMode="auto">
              <a:xfrm>
                <a:off x="892234"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Line 74">
                <a:extLst>
                  <a:ext uri="{FF2B5EF4-FFF2-40B4-BE49-F238E27FC236}">
                    <a16:creationId xmlns:a16="http://schemas.microsoft.com/office/drawing/2014/main" id="{4AD5CE0E-3BC3-99DB-9569-241952AAB013}"/>
                  </a:ext>
                </a:extLst>
              </p:cNvPr>
              <p:cNvSpPr>
                <a:spLocks noChangeShapeType="1"/>
              </p:cNvSpPr>
              <p:nvPr/>
            </p:nvSpPr>
            <p:spPr bwMode="auto">
              <a:xfrm>
                <a:off x="854638"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Line 75">
                <a:extLst>
                  <a:ext uri="{FF2B5EF4-FFF2-40B4-BE49-F238E27FC236}">
                    <a16:creationId xmlns:a16="http://schemas.microsoft.com/office/drawing/2014/main" id="{AA1EF36A-493E-807C-DAB6-4A7C2B42711D}"/>
                  </a:ext>
                </a:extLst>
              </p:cNvPr>
              <p:cNvSpPr>
                <a:spLocks noChangeShapeType="1"/>
              </p:cNvSpPr>
              <p:nvPr/>
            </p:nvSpPr>
            <p:spPr bwMode="auto">
              <a:xfrm>
                <a:off x="854638"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Line 76">
                <a:extLst>
                  <a:ext uri="{FF2B5EF4-FFF2-40B4-BE49-F238E27FC236}">
                    <a16:creationId xmlns:a16="http://schemas.microsoft.com/office/drawing/2014/main" id="{5BD80B18-17CB-8FA5-7417-69A411190659}"/>
                  </a:ext>
                </a:extLst>
              </p:cNvPr>
              <p:cNvSpPr>
                <a:spLocks noChangeShapeType="1"/>
              </p:cNvSpPr>
              <p:nvPr/>
            </p:nvSpPr>
            <p:spPr bwMode="auto">
              <a:xfrm>
                <a:off x="835840"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Line 77">
                <a:extLst>
                  <a:ext uri="{FF2B5EF4-FFF2-40B4-BE49-F238E27FC236}">
                    <a16:creationId xmlns:a16="http://schemas.microsoft.com/office/drawing/2014/main" id="{0AE83E4B-6E92-A025-5F5D-BD1516DED800}"/>
                  </a:ext>
                </a:extLst>
              </p:cNvPr>
              <p:cNvSpPr>
                <a:spLocks noChangeShapeType="1"/>
              </p:cNvSpPr>
              <p:nvPr/>
            </p:nvSpPr>
            <p:spPr bwMode="auto">
              <a:xfrm>
                <a:off x="835840"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Line 78">
                <a:extLst>
                  <a:ext uri="{FF2B5EF4-FFF2-40B4-BE49-F238E27FC236}">
                    <a16:creationId xmlns:a16="http://schemas.microsoft.com/office/drawing/2014/main" id="{09ADE078-4DA2-57A5-8E25-D3F89AACB775}"/>
                  </a:ext>
                </a:extLst>
              </p:cNvPr>
              <p:cNvSpPr>
                <a:spLocks noChangeShapeType="1"/>
              </p:cNvSpPr>
              <p:nvPr/>
            </p:nvSpPr>
            <p:spPr bwMode="auto">
              <a:xfrm>
                <a:off x="79156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Line 79">
                <a:extLst>
                  <a:ext uri="{FF2B5EF4-FFF2-40B4-BE49-F238E27FC236}">
                    <a16:creationId xmlns:a16="http://schemas.microsoft.com/office/drawing/2014/main" id="{1C28F561-B709-FCC2-AB79-E380FEF3CFBE}"/>
                  </a:ext>
                </a:extLst>
              </p:cNvPr>
              <p:cNvSpPr>
                <a:spLocks noChangeShapeType="1"/>
              </p:cNvSpPr>
              <p:nvPr/>
            </p:nvSpPr>
            <p:spPr bwMode="auto">
              <a:xfrm>
                <a:off x="791565" y="49261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Line 80">
                <a:extLst>
                  <a:ext uri="{FF2B5EF4-FFF2-40B4-BE49-F238E27FC236}">
                    <a16:creationId xmlns:a16="http://schemas.microsoft.com/office/drawing/2014/main" id="{4EADD258-62E3-FC86-F3E1-BA522346E178}"/>
                  </a:ext>
                </a:extLst>
              </p:cNvPr>
              <p:cNvSpPr>
                <a:spLocks noChangeShapeType="1"/>
              </p:cNvSpPr>
              <p:nvPr/>
            </p:nvSpPr>
            <p:spPr bwMode="auto">
              <a:xfrm>
                <a:off x="1191026" y="49739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Line 81">
                <a:extLst>
                  <a:ext uri="{FF2B5EF4-FFF2-40B4-BE49-F238E27FC236}">
                    <a16:creationId xmlns:a16="http://schemas.microsoft.com/office/drawing/2014/main" id="{CAE00203-C680-A16C-BC16-B68D960B1B92}"/>
                  </a:ext>
                </a:extLst>
              </p:cNvPr>
              <p:cNvSpPr>
                <a:spLocks noChangeShapeType="1"/>
              </p:cNvSpPr>
              <p:nvPr/>
            </p:nvSpPr>
            <p:spPr bwMode="auto">
              <a:xfrm>
                <a:off x="1191026" y="49739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4" name="Line 82">
                <a:extLst>
                  <a:ext uri="{FF2B5EF4-FFF2-40B4-BE49-F238E27FC236}">
                    <a16:creationId xmlns:a16="http://schemas.microsoft.com/office/drawing/2014/main" id="{85425D27-174A-45C5-4C5B-4B21E2565FA8}"/>
                  </a:ext>
                </a:extLst>
              </p:cNvPr>
              <p:cNvSpPr>
                <a:spLocks noChangeShapeType="1"/>
              </p:cNvSpPr>
              <p:nvPr/>
            </p:nvSpPr>
            <p:spPr bwMode="auto">
              <a:xfrm>
                <a:off x="787608" y="49917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5" name="Line 83">
                <a:extLst>
                  <a:ext uri="{FF2B5EF4-FFF2-40B4-BE49-F238E27FC236}">
                    <a16:creationId xmlns:a16="http://schemas.microsoft.com/office/drawing/2014/main" id="{023249D5-89C1-54EE-50EE-8A3737AEC6C9}"/>
                  </a:ext>
                </a:extLst>
              </p:cNvPr>
              <p:cNvSpPr>
                <a:spLocks noChangeShapeType="1"/>
              </p:cNvSpPr>
              <p:nvPr/>
            </p:nvSpPr>
            <p:spPr bwMode="auto">
              <a:xfrm>
                <a:off x="787608" y="49917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6" name="Freeform 84">
                <a:extLst>
                  <a:ext uri="{FF2B5EF4-FFF2-40B4-BE49-F238E27FC236}">
                    <a16:creationId xmlns:a16="http://schemas.microsoft.com/office/drawing/2014/main" id="{AB47A18C-AF62-772D-3FF0-C1ED19B33EB3}"/>
                  </a:ext>
                </a:extLst>
              </p:cNvPr>
              <p:cNvSpPr>
                <a:spLocks/>
              </p:cNvSpPr>
              <p:nvPr/>
            </p:nvSpPr>
            <p:spPr bwMode="auto">
              <a:xfrm>
                <a:off x="820999" y="5011754"/>
                <a:ext cx="37349" cy="0"/>
              </a:xfrm>
              <a:custGeom>
                <a:avLst/>
                <a:gdLst>
                  <a:gd name="T0" fmla="*/ 151 w 151"/>
                  <a:gd name="T1" fmla="*/ 0 w 151"/>
                  <a:gd name="T2" fmla="*/ 151 w 151"/>
                </a:gdLst>
                <a:ahLst/>
                <a:cxnLst>
                  <a:cxn ang="0">
                    <a:pos x="T0" y="0"/>
                  </a:cxn>
                  <a:cxn ang="0">
                    <a:pos x="T1" y="0"/>
                  </a:cxn>
                  <a:cxn ang="0">
                    <a:pos x="T2" y="0"/>
                  </a:cxn>
                </a:cxnLst>
                <a:rect l="0" t="0" r="r" b="b"/>
                <a:pathLst>
                  <a:path w="151">
                    <a:moveTo>
                      <a:pt x="151" y="0"/>
                    </a:moveTo>
                    <a:lnTo>
                      <a:pt x="0" y="0"/>
                    </a:lnTo>
                    <a:lnTo>
                      <a:pt x="151"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07" name="Line 85">
                <a:extLst>
                  <a:ext uri="{FF2B5EF4-FFF2-40B4-BE49-F238E27FC236}">
                    <a16:creationId xmlns:a16="http://schemas.microsoft.com/office/drawing/2014/main" id="{379C4C8F-D805-F044-C52A-7B5EDC697896}"/>
                  </a:ext>
                </a:extLst>
              </p:cNvPr>
              <p:cNvSpPr>
                <a:spLocks noChangeShapeType="1"/>
              </p:cNvSpPr>
              <p:nvPr/>
            </p:nvSpPr>
            <p:spPr bwMode="auto">
              <a:xfrm flipH="1">
                <a:off x="820999" y="5011754"/>
                <a:ext cx="3734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8" name="Freeform 86">
                <a:extLst>
                  <a:ext uri="{FF2B5EF4-FFF2-40B4-BE49-F238E27FC236}">
                    <a16:creationId xmlns:a16="http://schemas.microsoft.com/office/drawing/2014/main" id="{6579A8DD-7E0B-5305-BC23-806DAB87CEC8}"/>
                  </a:ext>
                </a:extLst>
              </p:cNvPr>
              <p:cNvSpPr>
                <a:spLocks/>
              </p:cNvSpPr>
              <p:nvPr/>
            </p:nvSpPr>
            <p:spPr bwMode="auto">
              <a:xfrm>
                <a:off x="877146" y="5011754"/>
                <a:ext cx="44275" cy="0"/>
              </a:xfrm>
              <a:custGeom>
                <a:avLst/>
                <a:gdLst>
                  <a:gd name="T0" fmla="*/ 179 w 179"/>
                  <a:gd name="T1" fmla="*/ 0 w 179"/>
                  <a:gd name="T2" fmla="*/ 179 w 179"/>
                </a:gdLst>
                <a:ahLst/>
                <a:cxnLst>
                  <a:cxn ang="0">
                    <a:pos x="T0" y="0"/>
                  </a:cxn>
                  <a:cxn ang="0">
                    <a:pos x="T1" y="0"/>
                  </a:cxn>
                  <a:cxn ang="0">
                    <a:pos x="T2" y="0"/>
                  </a:cxn>
                </a:cxnLst>
                <a:rect l="0" t="0" r="r" b="b"/>
                <a:pathLst>
                  <a:path w="179">
                    <a:moveTo>
                      <a:pt x="179" y="0"/>
                    </a:moveTo>
                    <a:lnTo>
                      <a:pt x="0" y="0"/>
                    </a:lnTo>
                    <a:lnTo>
                      <a:pt x="179"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09" name="Line 87">
                <a:extLst>
                  <a:ext uri="{FF2B5EF4-FFF2-40B4-BE49-F238E27FC236}">
                    <a16:creationId xmlns:a16="http://schemas.microsoft.com/office/drawing/2014/main" id="{22417786-A8C9-E70A-C4F3-AC3FE27FF3A4}"/>
                  </a:ext>
                </a:extLst>
              </p:cNvPr>
              <p:cNvSpPr>
                <a:spLocks noChangeShapeType="1"/>
              </p:cNvSpPr>
              <p:nvPr/>
            </p:nvSpPr>
            <p:spPr bwMode="auto">
              <a:xfrm flipH="1">
                <a:off x="877146" y="5011754"/>
                <a:ext cx="442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0" name="Freeform 88">
                <a:extLst>
                  <a:ext uri="{FF2B5EF4-FFF2-40B4-BE49-F238E27FC236}">
                    <a16:creationId xmlns:a16="http://schemas.microsoft.com/office/drawing/2014/main" id="{844DAD5B-814D-E5F5-B2B6-C5F691220B5C}"/>
                  </a:ext>
                </a:extLst>
              </p:cNvPr>
              <p:cNvSpPr>
                <a:spLocks/>
              </p:cNvSpPr>
              <p:nvPr/>
            </p:nvSpPr>
            <p:spPr bwMode="auto">
              <a:xfrm>
                <a:off x="940467" y="5011754"/>
                <a:ext cx="37349" cy="0"/>
              </a:xfrm>
              <a:custGeom>
                <a:avLst/>
                <a:gdLst>
                  <a:gd name="T0" fmla="*/ 151 w 151"/>
                  <a:gd name="T1" fmla="*/ 0 w 151"/>
                  <a:gd name="T2" fmla="*/ 151 w 151"/>
                </a:gdLst>
                <a:ahLst/>
                <a:cxnLst>
                  <a:cxn ang="0">
                    <a:pos x="T0" y="0"/>
                  </a:cxn>
                  <a:cxn ang="0">
                    <a:pos x="T1" y="0"/>
                  </a:cxn>
                  <a:cxn ang="0">
                    <a:pos x="T2" y="0"/>
                  </a:cxn>
                </a:cxnLst>
                <a:rect l="0" t="0" r="r" b="b"/>
                <a:pathLst>
                  <a:path w="151">
                    <a:moveTo>
                      <a:pt x="151" y="0"/>
                    </a:moveTo>
                    <a:lnTo>
                      <a:pt x="0" y="0"/>
                    </a:lnTo>
                    <a:lnTo>
                      <a:pt x="151"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11" name="Line 89">
                <a:extLst>
                  <a:ext uri="{FF2B5EF4-FFF2-40B4-BE49-F238E27FC236}">
                    <a16:creationId xmlns:a16="http://schemas.microsoft.com/office/drawing/2014/main" id="{7558CC87-4A68-BFAD-168A-E98301FD28B6}"/>
                  </a:ext>
                </a:extLst>
              </p:cNvPr>
              <p:cNvSpPr>
                <a:spLocks noChangeShapeType="1"/>
              </p:cNvSpPr>
              <p:nvPr/>
            </p:nvSpPr>
            <p:spPr bwMode="auto">
              <a:xfrm flipH="1">
                <a:off x="940467" y="5011754"/>
                <a:ext cx="3734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2" name="Freeform 90">
                <a:extLst>
                  <a:ext uri="{FF2B5EF4-FFF2-40B4-BE49-F238E27FC236}">
                    <a16:creationId xmlns:a16="http://schemas.microsoft.com/office/drawing/2014/main" id="{2B9F1605-CAAF-63B0-0FD8-3A58A6E97E6E}"/>
                  </a:ext>
                </a:extLst>
              </p:cNvPr>
              <p:cNvSpPr>
                <a:spLocks/>
              </p:cNvSpPr>
              <p:nvPr/>
            </p:nvSpPr>
            <p:spPr bwMode="auto">
              <a:xfrm>
                <a:off x="996861" y="5011754"/>
                <a:ext cx="44027" cy="0"/>
              </a:xfrm>
              <a:custGeom>
                <a:avLst/>
                <a:gdLst>
                  <a:gd name="T0" fmla="*/ 178 w 178"/>
                  <a:gd name="T1" fmla="*/ 0 w 178"/>
                  <a:gd name="T2" fmla="*/ 178 w 178"/>
                </a:gdLst>
                <a:ahLst/>
                <a:cxnLst>
                  <a:cxn ang="0">
                    <a:pos x="T0" y="0"/>
                  </a:cxn>
                  <a:cxn ang="0">
                    <a:pos x="T1" y="0"/>
                  </a:cxn>
                  <a:cxn ang="0">
                    <a:pos x="T2" y="0"/>
                  </a:cxn>
                </a:cxnLst>
                <a:rect l="0" t="0" r="r" b="b"/>
                <a:pathLst>
                  <a:path w="178">
                    <a:moveTo>
                      <a:pt x="178" y="0"/>
                    </a:moveTo>
                    <a:lnTo>
                      <a:pt x="0" y="0"/>
                    </a:lnTo>
                    <a:lnTo>
                      <a:pt x="178"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13" name="Line 91">
                <a:extLst>
                  <a:ext uri="{FF2B5EF4-FFF2-40B4-BE49-F238E27FC236}">
                    <a16:creationId xmlns:a16="http://schemas.microsoft.com/office/drawing/2014/main" id="{B9E10E3D-9334-4B0C-154C-146111AF58FB}"/>
                  </a:ext>
                </a:extLst>
              </p:cNvPr>
              <p:cNvSpPr>
                <a:spLocks noChangeShapeType="1"/>
              </p:cNvSpPr>
              <p:nvPr/>
            </p:nvSpPr>
            <p:spPr bwMode="auto">
              <a:xfrm flipH="1">
                <a:off x="996861" y="5011754"/>
                <a:ext cx="440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4" name="Freeform 92">
                <a:extLst>
                  <a:ext uri="{FF2B5EF4-FFF2-40B4-BE49-F238E27FC236}">
                    <a16:creationId xmlns:a16="http://schemas.microsoft.com/office/drawing/2014/main" id="{02677314-69CE-B88E-8490-6A1ADD75FA25}"/>
                  </a:ext>
                </a:extLst>
              </p:cNvPr>
              <p:cNvSpPr>
                <a:spLocks/>
              </p:cNvSpPr>
              <p:nvPr/>
            </p:nvSpPr>
            <p:spPr bwMode="auto">
              <a:xfrm>
                <a:off x="1059686" y="5011754"/>
                <a:ext cx="37596" cy="0"/>
              </a:xfrm>
              <a:custGeom>
                <a:avLst/>
                <a:gdLst>
                  <a:gd name="T0" fmla="*/ 152 w 152"/>
                  <a:gd name="T1" fmla="*/ 0 w 152"/>
                  <a:gd name="T2" fmla="*/ 152 w 152"/>
                </a:gdLst>
                <a:ahLst/>
                <a:cxnLst>
                  <a:cxn ang="0">
                    <a:pos x="T0" y="0"/>
                  </a:cxn>
                  <a:cxn ang="0">
                    <a:pos x="T1" y="0"/>
                  </a:cxn>
                  <a:cxn ang="0">
                    <a:pos x="T2" y="0"/>
                  </a:cxn>
                </a:cxnLst>
                <a:rect l="0" t="0" r="r" b="b"/>
                <a:pathLst>
                  <a:path w="152">
                    <a:moveTo>
                      <a:pt x="152" y="0"/>
                    </a:moveTo>
                    <a:lnTo>
                      <a:pt x="0" y="0"/>
                    </a:lnTo>
                    <a:lnTo>
                      <a:pt x="152"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15" name="Line 93">
                <a:extLst>
                  <a:ext uri="{FF2B5EF4-FFF2-40B4-BE49-F238E27FC236}">
                    <a16:creationId xmlns:a16="http://schemas.microsoft.com/office/drawing/2014/main" id="{7E2A9758-49FB-5433-A7B0-472C5E00D0E9}"/>
                  </a:ext>
                </a:extLst>
              </p:cNvPr>
              <p:cNvSpPr>
                <a:spLocks noChangeShapeType="1"/>
              </p:cNvSpPr>
              <p:nvPr/>
            </p:nvSpPr>
            <p:spPr bwMode="auto">
              <a:xfrm flipH="1">
                <a:off x="1059686" y="5011754"/>
                <a:ext cx="3759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6" name="Freeform 94">
                <a:extLst>
                  <a:ext uri="{FF2B5EF4-FFF2-40B4-BE49-F238E27FC236}">
                    <a16:creationId xmlns:a16="http://schemas.microsoft.com/office/drawing/2014/main" id="{5C036CA7-45D0-334C-512B-03B189883D5F}"/>
                  </a:ext>
                </a:extLst>
              </p:cNvPr>
              <p:cNvSpPr>
                <a:spLocks/>
              </p:cNvSpPr>
              <p:nvPr/>
            </p:nvSpPr>
            <p:spPr bwMode="auto">
              <a:xfrm>
                <a:off x="1116081" y="5011754"/>
                <a:ext cx="44027" cy="0"/>
              </a:xfrm>
              <a:custGeom>
                <a:avLst/>
                <a:gdLst>
                  <a:gd name="T0" fmla="*/ 178 w 178"/>
                  <a:gd name="T1" fmla="*/ 0 w 178"/>
                  <a:gd name="T2" fmla="*/ 178 w 178"/>
                </a:gdLst>
                <a:ahLst/>
                <a:cxnLst>
                  <a:cxn ang="0">
                    <a:pos x="T0" y="0"/>
                  </a:cxn>
                  <a:cxn ang="0">
                    <a:pos x="T1" y="0"/>
                  </a:cxn>
                  <a:cxn ang="0">
                    <a:pos x="T2" y="0"/>
                  </a:cxn>
                </a:cxnLst>
                <a:rect l="0" t="0" r="r" b="b"/>
                <a:pathLst>
                  <a:path w="178">
                    <a:moveTo>
                      <a:pt x="178" y="0"/>
                    </a:moveTo>
                    <a:lnTo>
                      <a:pt x="0" y="0"/>
                    </a:lnTo>
                    <a:lnTo>
                      <a:pt x="178" y="0"/>
                    </a:lnTo>
                    <a:close/>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fr-FR"/>
              </a:p>
            </p:txBody>
          </p:sp>
          <p:sp>
            <p:nvSpPr>
              <p:cNvPr id="717" name="Line 95">
                <a:extLst>
                  <a:ext uri="{FF2B5EF4-FFF2-40B4-BE49-F238E27FC236}">
                    <a16:creationId xmlns:a16="http://schemas.microsoft.com/office/drawing/2014/main" id="{9045EFFC-3FAB-EF73-3F78-EFEF1D6B2CE0}"/>
                  </a:ext>
                </a:extLst>
              </p:cNvPr>
              <p:cNvSpPr>
                <a:spLocks noChangeShapeType="1"/>
              </p:cNvSpPr>
              <p:nvPr/>
            </p:nvSpPr>
            <p:spPr bwMode="auto">
              <a:xfrm flipH="1">
                <a:off x="1116081" y="5011754"/>
                <a:ext cx="440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8" name="Line 96">
                <a:extLst>
                  <a:ext uri="{FF2B5EF4-FFF2-40B4-BE49-F238E27FC236}">
                    <a16:creationId xmlns:a16="http://schemas.microsoft.com/office/drawing/2014/main" id="{FE4FDEE5-BBC8-73DF-3FF9-2BB33ADE73A7}"/>
                  </a:ext>
                </a:extLst>
              </p:cNvPr>
              <p:cNvSpPr>
                <a:spLocks noChangeShapeType="1"/>
              </p:cNvSpPr>
              <p:nvPr/>
            </p:nvSpPr>
            <p:spPr bwMode="auto">
              <a:xfrm>
                <a:off x="1192758" y="5011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9" name="Line 97">
                <a:extLst>
                  <a:ext uri="{FF2B5EF4-FFF2-40B4-BE49-F238E27FC236}">
                    <a16:creationId xmlns:a16="http://schemas.microsoft.com/office/drawing/2014/main" id="{609F045E-4891-78BB-6D16-BA1DD43B5B0C}"/>
                  </a:ext>
                </a:extLst>
              </p:cNvPr>
              <p:cNvSpPr>
                <a:spLocks noChangeShapeType="1"/>
              </p:cNvSpPr>
              <p:nvPr/>
            </p:nvSpPr>
            <p:spPr bwMode="auto">
              <a:xfrm>
                <a:off x="1192758" y="5011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val="1081134103"/>
      </p:ext>
    </p:extLst>
  </p:cSld>
  <p:clrMapOvr>
    <a:masterClrMapping/>
  </p:clrMapOvr>
  <p:transition spd="med"/>
</p:sld>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3.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3D6813B79224FBEAAD6B69854B928" ma:contentTypeVersion="18" ma:contentTypeDescription="Crée un document." ma:contentTypeScope="" ma:versionID="1c73668974a9885dc860893017e07aad">
  <xsd:schema xmlns:xsd="http://www.w3.org/2001/XMLSchema" xmlns:xs="http://www.w3.org/2001/XMLSchema" xmlns:p="http://schemas.microsoft.com/office/2006/metadata/properties" xmlns:ns1="http://schemas.microsoft.com/sharepoint/v3" xmlns:ns2="bb92982b-4e9a-4b37-8633-1f28f79bda33" xmlns:ns3="7c8ddf5e-d20f-48dc-aefc-2070f49ceb6a" targetNamespace="http://schemas.microsoft.com/office/2006/metadata/properties" ma:root="true" ma:fieldsID="fb08233811f3b48937618eebd8d2c70f" ns1:_="" ns2:_="" ns3:_="">
    <xsd:import namespace="http://schemas.microsoft.com/sharepoint/v3"/>
    <xsd:import namespace="bb92982b-4e9a-4b37-8633-1f28f79bda33"/>
    <xsd:import namespace="7c8ddf5e-d20f-48dc-aefc-2070f49ceb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2982b-4e9a-4b37-8633-1f28f79bd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8ddf5e-d20f-48dc-aefc-2070f49ceb6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92982b-4e9a-4b37-8633-1f28f79bda33">
      <Terms xmlns="http://schemas.microsoft.com/office/infopath/2007/PartnerControls"/>
    </lcf76f155ced4ddcb4097134ff3c332f>
    <SharedWithUsers xmlns="7c8ddf5e-d20f-48dc-aefc-2070f49ceb6a">
      <UserInfo>
        <DisplayName>Inès GHOUIL-MAAOUI</DisplayName>
        <AccountId>245</AccountId>
        <AccountType/>
      </UserInfo>
      <UserInfo>
        <DisplayName>Nolwenn FRANCOIS</DisplayName>
        <AccountId>18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EC721BE-A9E1-40CB-BE5C-E19B9DBF9B6E}">
  <ds:schemaRefs>
    <ds:schemaRef ds:uri="http://schemas.microsoft.com/sharepoint/v3/contenttype/forms"/>
  </ds:schemaRefs>
</ds:datastoreItem>
</file>

<file path=customXml/itemProps2.xml><?xml version="1.0" encoding="utf-8"?>
<ds:datastoreItem xmlns:ds="http://schemas.openxmlformats.org/officeDocument/2006/customXml" ds:itemID="{050FBB27-5302-4F60-920C-9C16E5C3D4F4}">
  <ds:schemaRefs>
    <ds:schemaRef ds:uri="7c8ddf5e-d20f-48dc-aefc-2070f49ceb6a"/>
    <ds:schemaRef ds:uri="bb92982b-4e9a-4b37-8633-1f28f79bd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B6E860-3DDB-4AD5-8914-F021A43EBB7F}">
  <ds:schemaRefs>
    <ds:schemaRef ds:uri="7c8ddf5e-d20f-48dc-aefc-2070f49ceb6a"/>
    <ds:schemaRef ds:uri="bb92982b-4e9a-4b37-8633-1f28f79bd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36</Notes>
  <HiddenSlides>0</HiddenSlide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masque PPT V3</vt:lpstr>
      <vt:lpstr>ANS_THEME STANDARD_V1.0</vt:lpstr>
      <vt:lpstr>21_BasicWhite</vt:lpstr>
      <vt:lpstr> Expérimentation secteur libéral</vt:lpstr>
      <vt:lpstr>PowerPoint Presentation</vt:lpstr>
      <vt:lpstr>PowerPoint Presentation</vt:lpstr>
      <vt:lpstr>Rappel des ambitions de l’expérimentation</vt:lpstr>
      <vt:lpstr>PowerPoint Presentation</vt:lpstr>
      <vt:lpstr>5 Régions expérimentatrices et 20 pilotes</vt:lpstr>
      <vt:lpstr>PowerPoint Presentation</vt:lpstr>
      <vt:lpstr>Les apprentissages transverses sur les usages Mon espace santé déployés par les pilotes</vt:lpstr>
      <vt:lpstr>Les freins et attentes soulevés par les pilotes</vt:lpstr>
      <vt:lpstr>L’impact des usages sur l’organisation  des structures</vt:lpstr>
      <vt:lpstr>Des retours positifs sur les usages !</vt:lpstr>
      <vt:lpstr>PowerPoint Presentation</vt:lpstr>
      <vt:lpstr>Retour d’expérience par couloir Médecins de ville - Généralistes</vt:lpstr>
      <vt:lpstr>Retour d’expérience par couloir Médecins de ville - Spécialistes</vt:lpstr>
      <vt:lpstr>Témoignages – Médecine de ville</vt:lpstr>
      <vt:lpstr>Retour d’expérience par couloir Pharmaciens</vt:lpstr>
      <vt:lpstr>Retour d’expérience par couloir Pharmaciens</vt:lpstr>
      <vt:lpstr>Retour d’expérience par couloir Infirmiers</vt:lpstr>
      <vt:lpstr>Retour d’expérience par couloir Infirmiers</vt:lpstr>
      <vt:lpstr>Retour d’expérience par couloir Sage-femmes</vt:lpstr>
      <vt:lpstr>Retour d’expérience par couloir Sage-femmes</vt:lpstr>
      <vt:lpstr>PowerPoint Presentation</vt:lpstr>
      <vt:lpstr>La mobilisation des acteurs sur le territoire</vt:lpstr>
      <vt:lpstr>La mobilisation des acteurs sur le territoire</vt:lpstr>
      <vt:lpstr>PowerPoint Presentation</vt:lpstr>
      <vt:lpstr>Une appropriation en continue de Mon espace santé</vt:lpstr>
      <vt:lpstr>PowerPoint Presentation</vt:lpstr>
      <vt:lpstr>Apprentissages de l’expérimentation</vt:lpstr>
      <vt:lpstr>Ambitions de la vague 2 du Ségur</vt:lpstr>
      <vt:lpstr>Expérimentation sur la consultation des documents sur Mon espace santé en établissement sanitaire</vt:lpstr>
      <vt:lpstr>7 nouvelles professions embarquées dans le Ségur </vt:lpstr>
      <vt:lpstr>PowerPoint Presentation</vt:lpstr>
      <vt:lpstr>Rappel des documents essentiels</vt:lpstr>
      <vt:lpstr>Plateforme de e-learning du numérique en santé</vt:lpstr>
      <vt:lpstr>Restez informé sur Mon espace santé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générique</dc:title>
  <dc:creator>Hélène Garzino</dc:creator>
  <cp:revision>1</cp:revision>
  <dcterms:created xsi:type="dcterms:W3CDTF">2021-04-23T16:50:34Z</dcterms:created>
  <dcterms:modified xsi:type="dcterms:W3CDTF">2024-04-26T12:35:04Z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0x0101003A93D6813B79224FBEAAD6B69854B928</vt:lpwstr>
  </property>
  <property fmtid="{D5CDD505-2E9C-101B-9397-08002B2CF9AE}" pid="3" name="MediaServiceImageTags">
    <vt:lpwstr/>
  </property>
  <property fmtid="{D5CDD505-2E9C-101B-9397-08002B2CF9AE}" pid="4" name="MSIP_Label_7bd1f144-26ac-4410-8fdb-05c7de218e82_Enabled">
    <vt:lpwstr>true</vt:lpwstr>
  </property>
  <property fmtid="{D5CDD505-2E9C-101B-9397-08002B2CF9AE}" pid="5" name="MSIP_Label_7bd1f144-26ac-4410-8fdb-05c7de218e82_SetDate">
    <vt:lpwstr>2023-04-13T13:18:15Z</vt:lpwstr>
  </property>
  <property fmtid="{D5CDD505-2E9C-101B-9397-08002B2CF9AE}" pid="6" name="MSIP_Label_7bd1f144-26ac-4410-8fdb-05c7de218e82_Method">
    <vt:lpwstr>Standard</vt:lpwstr>
  </property>
  <property fmtid="{D5CDD505-2E9C-101B-9397-08002B2CF9AE}" pid="7" name="MSIP_Label_7bd1f144-26ac-4410-8fdb-05c7de218e82_Name">
    <vt:lpwstr>FR Usage restreint</vt:lpwstr>
  </property>
  <property fmtid="{D5CDD505-2E9C-101B-9397-08002B2CF9AE}" pid="8" name="MSIP_Label_7bd1f144-26ac-4410-8fdb-05c7de218e82_SiteId">
    <vt:lpwstr>8b87af7d-8647-4dc7-8df4-5f69a2011bb5</vt:lpwstr>
  </property>
  <property fmtid="{D5CDD505-2E9C-101B-9397-08002B2CF9AE}" pid="9" name="MSIP_Label_7bd1f144-26ac-4410-8fdb-05c7de218e82_ActionId">
    <vt:lpwstr>ece53438-fa87-405a-8dd8-ca04bfc1e750</vt:lpwstr>
  </property>
  <property fmtid="{D5CDD505-2E9C-101B-9397-08002B2CF9AE}" pid="10" name="MSIP_Label_7bd1f144-26ac-4410-8fdb-05c7de218e82_ContentBits">
    <vt:lpwstr>3</vt:lpwstr>
  </property>
</Properties>
</file>