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2" r:id="rId5"/>
    <p:sldMasterId id="2147483660" r:id="rId6"/>
    <p:sldMasterId id="2147483671" r:id="rId7"/>
  </p:sldMasterIdLst>
  <p:notesMasterIdLst>
    <p:notesMasterId r:id="rId36"/>
  </p:notesMasterIdLst>
  <p:handoutMasterIdLst>
    <p:handoutMasterId r:id="rId37"/>
  </p:handoutMasterIdLst>
  <p:sldIdLst>
    <p:sldId id="256" r:id="rId8"/>
    <p:sldId id="303" r:id="rId9"/>
    <p:sldId id="304" r:id="rId10"/>
    <p:sldId id="489" r:id="rId11"/>
    <p:sldId id="318" r:id="rId12"/>
    <p:sldId id="481" r:id="rId13"/>
    <p:sldId id="482" r:id="rId14"/>
    <p:sldId id="483" r:id="rId15"/>
    <p:sldId id="484" r:id="rId16"/>
    <p:sldId id="463" r:id="rId17"/>
    <p:sldId id="307" r:id="rId18"/>
    <p:sldId id="427" r:id="rId19"/>
    <p:sldId id="428" r:id="rId20"/>
    <p:sldId id="464" r:id="rId21"/>
    <p:sldId id="433" r:id="rId22"/>
    <p:sldId id="436" r:id="rId23"/>
    <p:sldId id="462" r:id="rId24"/>
    <p:sldId id="459" r:id="rId25"/>
    <p:sldId id="437" r:id="rId26"/>
    <p:sldId id="461" r:id="rId27"/>
    <p:sldId id="439" r:id="rId28"/>
    <p:sldId id="458" r:id="rId29"/>
    <p:sldId id="308" r:id="rId30"/>
    <p:sldId id="485" r:id="rId31"/>
    <p:sldId id="486" r:id="rId32"/>
    <p:sldId id="487" r:id="rId33"/>
    <p:sldId id="488" r:id="rId34"/>
    <p:sldId id="261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2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23" userDrawn="1">
          <p15:clr>
            <a:srgbClr val="A4A3A4"/>
          </p15:clr>
        </p15:guide>
        <p15:guide id="7" orient="horz" pos="1321" userDrawn="1">
          <p15:clr>
            <a:srgbClr val="A4A3A4"/>
          </p15:clr>
        </p15:guide>
        <p15:guide id="8" orient="horz" pos="1911" userDrawn="1">
          <p15:clr>
            <a:srgbClr val="A4A3A4"/>
          </p15:clr>
        </p15:guide>
        <p15:guide id="9" pos="3409" userDrawn="1">
          <p15:clr>
            <a:srgbClr val="A4A3A4"/>
          </p15:clr>
        </p15:guide>
        <p15:guide id="10" orient="horz" pos="2908" userDrawn="1">
          <p15:clr>
            <a:srgbClr val="A4A3A4"/>
          </p15:clr>
        </p15:guide>
        <p15:guide id="11" orient="horz" userDrawn="1">
          <p15:clr>
            <a:srgbClr val="A4A3A4"/>
          </p15:clr>
        </p15:guide>
        <p15:guide id="12" pos="54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3C3"/>
    <a:srgbClr val="D20050"/>
    <a:srgbClr val="4171B1"/>
    <a:srgbClr val="6F7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EAC31E-1EED-B442-B711-D159E1C631D0}" v="1" dt="2024-05-20T20:23:27.620"/>
    <p1510:client id="{44313B09-05C9-4D77-AB2B-D93C01A3E0A6}" v="2" dt="2024-05-21T09:47:48.082"/>
    <p1510:client id="{79457E19-3C4E-6C9F-A7A0-4CA6F665A783}" v="3" dt="2024-05-21T11:47:55.650"/>
    <p1510:client id="{D722E10F-258D-2B44-BDF4-B1A973FEEF7D}" v="55" dt="2024-05-20T21:51:05.722"/>
    <p1510:client id="{D7C4BBF1-355A-4E23-B95B-1BA36645BEB1}" v="47" dt="2024-05-21T09:54:31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5" autoAdjust="0"/>
    <p:restoredTop sz="84180"/>
  </p:normalViewPr>
  <p:slideViewPr>
    <p:cSldViewPr snapToGrid="0" snapToObjects="1">
      <p:cViewPr>
        <p:scale>
          <a:sx n="87" d="100"/>
          <a:sy n="87" d="100"/>
        </p:scale>
        <p:origin x="944" y="80"/>
      </p:cViewPr>
      <p:guideLst>
        <p:guide orient="horz" pos="2160"/>
        <p:guide pos="2162"/>
        <p:guide pos="302"/>
        <p:guide pos="7378"/>
        <p:guide orient="horz" pos="3974"/>
        <p:guide orient="horz" pos="323"/>
        <p:guide orient="horz" pos="1321"/>
        <p:guide orient="horz" pos="1911"/>
        <p:guide pos="3409"/>
        <p:guide orient="horz" pos="2908"/>
        <p:guide orient="horz"/>
        <p:guide pos="5405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5/10/relationships/revisionInfo" Target="revisionInfo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in FOUILLAND" userId="bf1b49d7-2c3b-47ca-8f1c-a2dcb74e0a2d" providerId="ADAL" clId="{639D39D9-C004-5440-84F6-607DA94E37E8}"/>
    <pc:docChg chg="undo custSel addSld delSld modSld">
      <pc:chgData name="Romain FOUILLAND" userId="bf1b49d7-2c3b-47ca-8f1c-a2dcb74e0a2d" providerId="ADAL" clId="{639D39D9-C004-5440-84F6-607DA94E37E8}" dt="2024-05-17T17:37:37.836" v="1717" actId="20577"/>
      <pc:docMkLst>
        <pc:docMk/>
      </pc:docMkLst>
      <pc:sldChg chg="addSp delSp modSp del mod">
        <pc:chgData name="Romain FOUILLAND" userId="bf1b49d7-2c3b-47ca-8f1c-a2dcb74e0a2d" providerId="ADAL" clId="{639D39D9-C004-5440-84F6-607DA94E37E8}" dt="2024-05-17T17:37:27.397" v="1699" actId="2696"/>
        <pc:sldMkLst>
          <pc:docMk/>
          <pc:sldMk cId="1200663638" sldId="300"/>
        </pc:sldMkLst>
        <pc:spChg chg="add del mod">
          <ac:chgData name="Romain FOUILLAND" userId="bf1b49d7-2c3b-47ca-8f1c-a2dcb74e0a2d" providerId="ADAL" clId="{639D39D9-C004-5440-84F6-607DA94E37E8}" dt="2024-05-17T09:17:52.951" v="2"/>
          <ac:spMkLst>
            <pc:docMk/>
            <pc:sldMk cId="1200663638" sldId="300"/>
            <ac:spMk id="3" creationId="{E4E79925-9A45-451C-4B13-469BE2B4AA27}"/>
          </ac:spMkLst>
        </pc:spChg>
      </pc:sldChg>
      <pc:sldChg chg="add del">
        <pc:chgData name="Romain FOUILLAND" userId="bf1b49d7-2c3b-47ca-8f1c-a2dcb74e0a2d" providerId="ADAL" clId="{639D39D9-C004-5440-84F6-607DA94E37E8}" dt="2024-05-17T09:21:36.683" v="4"/>
        <pc:sldMkLst>
          <pc:docMk/>
          <pc:sldMk cId="2000319761" sldId="347"/>
        </pc:sldMkLst>
      </pc:sldChg>
      <pc:sldChg chg="add del">
        <pc:chgData name="Romain FOUILLAND" userId="bf1b49d7-2c3b-47ca-8f1c-a2dcb74e0a2d" providerId="ADAL" clId="{639D39D9-C004-5440-84F6-607DA94E37E8}" dt="2024-05-17T09:21:36.683" v="4"/>
        <pc:sldMkLst>
          <pc:docMk/>
          <pc:sldMk cId="2968023123" sldId="358"/>
        </pc:sldMkLst>
      </pc:sldChg>
      <pc:sldChg chg="add del">
        <pc:chgData name="Romain FOUILLAND" userId="bf1b49d7-2c3b-47ca-8f1c-a2dcb74e0a2d" providerId="ADAL" clId="{639D39D9-C004-5440-84F6-607DA94E37E8}" dt="2024-05-17T09:21:45.604" v="6"/>
        <pc:sldMkLst>
          <pc:docMk/>
          <pc:sldMk cId="366605749" sldId="485"/>
        </pc:sldMkLst>
      </pc:sldChg>
      <pc:sldChg chg="addSp delSp modSp add mod modNotesTx">
        <pc:chgData name="Romain FOUILLAND" userId="bf1b49d7-2c3b-47ca-8f1c-a2dcb74e0a2d" providerId="ADAL" clId="{639D39D9-C004-5440-84F6-607DA94E37E8}" dt="2024-05-17T17:24:21.823" v="461" actId="6549"/>
        <pc:sldMkLst>
          <pc:docMk/>
          <pc:sldMk cId="4219155755" sldId="485"/>
        </pc:sldMkLst>
        <pc:spChg chg="mod">
          <ac:chgData name="Romain FOUILLAND" userId="bf1b49d7-2c3b-47ca-8f1c-a2dcb74e0a2d" providerId="ADAL" clId="{639D39D9-C004-5440-84F6-607DA94E37E8}" dt="2024-05-17T09:37:19.304" v="419" actId="20577"/>
          <ac:spMkLst>
            <pc:docMk/>
            <pc:sldMk cId="4219155755" sldId="485"/>
            <ac:spMk id="2" creationId="{00000000-0000-0000-0000-000000000000}"/>
          </ac:spMkLst>
        </pc:spChg>
        <pc:spChg chg="del">
          <ac:chgData name="Romain FOUILLAND" userId="bf1b49d7-2c3b-47ca-8f1c-a2dcb74e0a2d" providerId="ADAL" clId="{639D39D9-C004-5440-84F6-607DA94E37E8}" dt="2024-05-17T09:22:02.412" v="18" actId="478"/>
          <ac:spMkLst>
            <pc:docMk/>
            <pc:sldMk cId="4219155755" sldId="485"/>
            <ac:spMk id="5" creationId="{331547D9-B310-4A71-B700-A1255B7FEE98}"/>
          </ac:spMkLst>
        </pc:spChg>
        <pc:spChg chg="add mod">
          <ac:chgData name="Romain FOUILLAND" userId="bf1b49d7-2c3b-47ca-8f1c-a2dcb74e0a2d" providerId="ADAL" clId="{639D39D9-C004-5440-84F6-607DA94E37E8}" dt="2024-05-17T09:22:50.413" v="103"/>
          <ac:spMkLst>
            <pc:docMk/>
            <pc:sldMk cId="4219155755" sldId="485"/>
            <ac:spMk id="11" creationId="{50407091-55CD-EABE-D524-27FA7EB8A3F7}"/>
          </ac:spMkLst>
        </pc:spChg>
        <pc:spChg chg="add mod">
          <ac:chgData name="Romain FOUILLAND" userId="bf1b49d7-2c3b-47ca-8f1c-a2dcb74e0a2d" providerId="ADAL" clId="{639D39D9-C004-5440-84F6-607DA94E37E8}" dt="2024-05-17T09:22:50.413" v="103"/>
          <ac:spMkLst>
            <pc:docMk/>
            <pc:sldMk cId="4219155755" sldId="485"/>
            <ac:spMk id="13" creationId="{BD462AD1-F31D-A269-39C6-36E1CB6E0412}"/>
          </ac:spMkLst>
        </pc:spChg>
        <pc:spChg chg="add mod">
          <ac:chgData name="Romain FOUILLAND" userId="bf1b49d7-2c3b-47ca-8f1c-a2dcb74e0a2d" providerId="ADAL" clId="{639D39D9-C004-5440-84F6-607DA94E37E8}" dt="2024-05-17T09:22:50.413" v="103"/>
          <ac:spMkLst>
            <pc:docMk/>
            <pc:sldMk cId="4219155755" sldId="485"/>
            <ac:spMk id="14" creationId="{B1683332-FE92-C5FD-46AA-AAD1FEB99E17}"/>
          </ac:spMkLst>
        </pc:spChg>
        <pc:spChg chg="add mod">
          <ac:chgData name="Romain FOUILLAND" userId="bf1b49d7-2c3b-47ca-8f1c-a2dcb74e0a2d" providerId="ADAL" clId="{639D39D9-C004-5440-84F6-607DA94E37E8}" dt="2024-05-17T09:23:04.252" v="106" actId="1076"/>
          <ac:spMkLst>
            <pc:docMk/>
            <pc:sldMk cId="4219155755" sldId="485"/>
            <ac:spMk id="17" creationId="{4C3FD823-AC06-2194-4CA5-F1C04118B9D7}"/>
          </ac:spMkLst>
        </pc:spChg>
        <pc:spChg chg="add mod">
          <ac:chgData name="Romain FOUILLAND" userId="bf1b49d7-2c3b-47ca-8f1c-a2dcb74e0a2d" providerId="ADAL" clId="{639D39D9-C004-5440-84F6-607DA94E37E8}" dt="2024-05-17T09:23:04.252" v="106" actId="1076"/>
          <ac:spMkLst>
            <pc:docMk/>
            <pc:sldMk cId="4219155755" sldId="485"/>
            <ac:spMk id="19" creationId="{BB34EBAA-ABA3-11B7-DF2A-CA238DA60AC1}"/>
          </ac:spMkLst>
        </pc:spChg>
        <pc:spChg chg="add mod">
          <ac:chgData name="Romain FOUILLAND" userId="bf1b49d7-2c3b-47ca-8f1c-a2dcb74e0a2d" providerId="ADAL" clId="{639D39D9-C004-5440-84F6-607DA94E37E8}" dt="2024-05-17T09:23:04.252" v="106" actId="1076"/>
          <ac:spMkLst>
            <pc:docMk/>
            <pc:sldMk cId="4219155755" sldId="485"/>
            <ac:spMk id="20" creationId="{6C6640D3-8C47-03E8-3219-61030574E6E0}"/>
          </ac:spMkLst>
        </pc:spChg>
        <pc:spChg chg="add mod">
          <ac:chgData name="Romain FOUILLAND" userId="bf1b49d7-2c3b-47ca-8f1c-a2dcb74e0a2d" providerId="ADAL" clId="{639D39D9-C004-5440-84F6-607DA94E37E8}" dt="2024-05-17T09:23:06.178" v="107"/>
          <ac:spMkLst>
            <pc:docMk/>
            <pc:sldMk cId="4219155755" sldId="485"/>
            <ac:spMk id="23" creationId="{77BE7D81-738C-25F8-199C-A35981B3D987}"/>
          </ac:spMkLst>
        </pc:spChg>
        <pc:spChg chg="add mod">
          <ac:chgData name="Romain FOUILLAND" userId="bf1b49d7-2c3b-47ca-8f1c-a2dcb74e0a2d" providerId="ADAL" clId="{639D39D9-C004-5440-84F6-607DA94E37E8}" dt="2024-05-17T09:23:06.178" v="107"/>
          <ac:spMkLst>
            <pc:docMk/>
            <pc:sldMk cId="4219155755" sldId="485"/>
            <ac:spMk id="25" creationId="{1FD2CF4C-FBD5-28D5-1A58-60BC1262F0E8}"/>
          </ac:spMkLst>
        </pc:spChg>
        <pc:spChg chg="add mod">
          <ac:chgData name="Romain FOUILLAND" userId="bf1b49d7-2c3b-47ca-8f1c-a2dcb74e0a2d" providerId="ADAL" clId="{639D39D9-C004-5440-84F6-607DA94E37E8}" dt="2024-05-17T09:23:06.178" v="107"/>
          <ac:spMkLst>
            <pc:docMk/>
            <pc:sldMk cId="4219155755" sldId="485"/>
            <ac:spMk id="26" creationId="{5D979C75-5158-990B-CCC0-752C627AB114}"/>
          </ac:spMkLst>
        </pc:spChg>
        <pc:spChg chg="add mod">
          <ac:chgData name="Romain FOUILLAND" userId="bf1b49d7-2c3b-47ca-8f1c-a2dcb74e0a2d" providerId="ADAL" clId="{639D39D9-C004-5440-84F6-607DA94E37E8}" dt="2024-05-17T09:28:37.270" v="177" actId="14100"/>
          <ac:spMkLst>
            <pc:docMk/>
            <pc:sldMk cId="4219155755" sldId="485"/>
            <ac:spMk id="29" creationId="{77137B56-72FB-AC41-B183-8B2B69881F21}"/>
          </ac:spMkLst>
        </pc:spChg>
        <pc:spChg chg="add mod">
          <ac:chgData name="Romain FOUILLAND" userId="bf1b49d7-2c3b-47ca-8f1c-a2dcb74e0a2d" providerId="ADAL" clId="{639D39D9-C004-5440-84F6-607DA94E37E8}" dt="2024-05-17T17:24:21.823" v="461" actId="6549"/>
          <ac:spMkLst>
            <pc:docMk/>
            <pc:sldMk cId="4219155755" sldId="485"/>
            <ac:spMk id="31" creationId="{A80E51A0-2259-E897-272B-3541FE27D3DA}"/>
          </ac:spMkLst>
        </pc:spChg>
        <pc:spChg chg="add mod">
          <ac:chgData name="Romain FOUILLAND" userId="bf1b49d7-2c3b-47ca-8f1c-a2dcb74e0a2d" providerId="ADAL" clId="{639D39D9-C004-5440-84F6-607DA94E37E8}" dt="2024-05-17T09:28:37.270" v="177" actId="14100"/>
          <ac:spMkLst>
            <pc:docMk/>
            <pc:sldMk cId="4219155755" sldId="485"/>
            <ac:spMk id="32" creationId="{B06A611C-EBD7-8D9F-002F-D43653A39F6F}"/>
          </ac:spMkLst>
        </pc:spChg>
        <pc:picChg chg="add mod">
          <ac:chgData name="Romain FOUILLAND" userId="bf1b49d7-2c3b-47ca-8f1c-a2dcb74e0a2d" providerId="ADAL" clId="{639D39D9-C004-5440-84F6-607DA94E37E8}" dt="2024-05-17T09:22:50.413" v="103"/>
          <ac:picMkLst>
            <pc:docMk/>
            <pc:sldMk cId="4219155755" sldId="485"/>
            <ac:picMk id="6" creationId="{FF1D5141-CC98-9991-08E5-DC725543C109}"/>
          </ac:picMkLst>
        </pc:picChg>
        <pc:picChg chg="del">
          <ac:chgData name="Romain FOUILLAND" userId="bf1b49d7-2c3b-47ca-8f1c-a2dcb74e0a2d" providerId="ADAL" clId="{639D39D9-C004-5440-84F6-607DA94E37E8}" dt="2024-05-17T09:21:57.325" v="17" actId="478"/>
          <ac:picMkLst>
            <pc:docMk/>
            <pc:sldMk cId="4219155755" sldId="485"/>
            <ac:picMk id="7" creationId="{3A7491FE-FDF3-9F1A-043E-10974E4C6C98}"/>
          </ac:picMkLst>
        </pc:picChg>
        <pc:picChg chg="del">
          <ac:chgData name="Romain FOUILLAND" userId="bf1b49d7-2c3b-47ca-8f1c-a2dcb74e0a2d" providerId="ADAL" clId="{639D39D9-C004-5440-84F6-607DA94E37E8}" dt="2024-05-17T09:21:57.325" v="17" actId="478"/>
          <ac:picMkLst>
            <pc:docMk/>
            <pc:sldMk cId="4219155755" sldId="485"/>
            <ac:picMk id="8" creationId="{99008D16-FF46-3655-5AAF-0BF700845BCA}"/>
          </ac:picMkLst>
        </pc:picChg>
        <pc:picChg chg="del mod">
          <ac:chgData name="Romain FOUILLAND" userId="bf1b49d7-2c3b-47ca-8f1c-a2dcb74e0a2d" providerId="ADAL" clId="{639D39D9-C004-5440-84F6-607DA94E37E8}" dt="2024-05-17T09:21:57.325" v="17" actId="478"/>
          <ac:picMkLst>
            <pc:docMk/>
            <pc:sldMk cId="4219155755" sldId="485"/>
            <ac:picMk id="9" creationId="{118C2F1A-7B30-7D5B-E2B3-E2D63D62972B}"/>
          </ac:picMkLst>
        </pc:picChg>
        <pc:picChg chg="add mod">
          <ac:chgData name="Romain FOUILLAND" userId="bf1b49d7-2c3b-47ca-8f1c-a2dcb74e0a2d" providerId="ADAL" clId="{639D39D9-C004-5440-84F6-607DA94E37E8}" dt="2024-05-17T09:22:50.413" v="103"/>
          <ac:picMkLst>
            <pc:docMk/>
            <pc:sldMk cId="4219155755" sldId="485"/>
            <ac:picMk id="12" creationId="{E6823097-10BA-B80D-CB71-2886FC858208}"/>
          </ac:picMkLst>
        </pc:picChg>
        <pc:picChg chg="add mod">
          <ac:chgData name="Romain FOUILLAND" userId="bf1b49d7-2c3b-47ca-8f1c-a2dcb74e0a2d" providerId="ADAL" clId="{639D39D9-C004-5440-84F6-607DA94E37E8}" dt="2024-05-17T09:22:50.413" v="103"/>
          <ac:picMkLst>
            <pc:docMk/>
            <pc:sldMk cId="4219155755" sldId="485"/>
            <ac:picMk id="15" creationId="{15374CF7-E714-1822-F7AA-50DA36DCCDDA}"/>
          </ac:picMkLst>
        </pc:picChg>
        <pc:picChg chg="add mod">
          <ac:chgData name="Romain FOUILLAND" userId="bf1b49d7-2c3b-47ca-8f1c-a2dcb74e0a2d" providerId="ADAL" clId="{639D39D9-C004-5440-84F6-607DA94E37E8}" dt="2024-05-17T09:23:04.252" v="106" actId="1076"/>
          <ac:picMkLst>
            <pc:docMk/>
            <pc:sldMk cId="4219155755" sldId="485"/>
            <ac:picMk id="16" creationId="{E344F871-D11A-95DA-7782-5CEAA9FF8DB8}"/>
          </ac:picMkLst>
        </pc:picChg>
        <pc:picChg chg="add mod">
          <ac:chgData name="Romain FOUILLAND" userId="bf1b49d7-2c3b-47ca-8f1c-a2dcb74e0a2d" providerId="ADAL" clId="{639D39D9-C004-5440-84F6-607DA94E37E8}" dt="2024-05-17T09:23:04.252" v="106" actId="1076"/>
          <ac:picMkLst>
            <pc:docMk/>
            <pc:sldMk cId="4219155755" sldId="485"/>
            <ac:picMk id="18" creationId="{773599E7-C402-A001-061F-10C23FBE9FE5}"/>
          </ac:picMkLst>
        </pc:picChg>
        <pc:picChg chg="add mod">
          <ac:chgData name="Romain FOUILLAND" userId="bf1b49d7-2c3b-47ca-8f1c-a2dcb74e0a2d" providerId="ADAL" clId="{639D39D9-C004-5440-84F6-607DA94E37E8}" dt="2024-05-17T09:23:04.252" v="106" actId="1076"/>
          <ac:picMkLst>
            <pc:docMk/>
            <pc:sldMk cId="4219155755" sldId="485"/>
            <ac:picMk id="21" creationId="{5B3636A8-4409-67C9-506C-F8AE736050BA}"/>
          </ac:picMkLst>
        </pc:picChg>
        <pc:picChg chg="add mod">
          <ac:chgData name="Romain FOUILLAND" userId="bf1b49d7-2c3b-47ca-8f1c-a2dcb74e0a2d" providerId="ADAL" clId="{639D39D9-C004-5440-84F6-607DA94E37E8}" dt="2024-05-17T09:23:06.178" v="107"/>
          <ac:picMkLst>
            <pc:docMk/>
            <pc:sldMk cId="4219155755" sldId="485"/>
            <ac:picMk id="22" creationId="{0EA4A9F0-415C-D1D2-B92B-4AB6BF4C24CD}"/>
          </ac:picMkLst>
        </pc:picChg>
        <pc:picChg chg="add mod">
          <ac:chgData name="Romain FOUILLAND" userId="bf1b49d7-2c3b-47ca-8f1c-a2dcb74e0a2d" providerId="ADAL" clId="{639D39D9-C004-5440-84F6-607DA94E37E8}" dt="2024-05-17T09:23:06.178" v="107"/>
          <ac:picMkLst>
            <pc:docMk/>
            <pc:sldMk cId="4219155755" sldId="485"/>
            <ac:picMk id="24" creationId="{4AEF10E7-7008-F1B1-A5CE-CF766CB08867}"/>
          </ac:picMkLst>
        </pc:picChg>
        <pc:picChg chg="add mod">
          <ac:chgData name="Romain FOUILLAND" userId="bf1b49d7-2c3b-47ca-8f1c-a2dcb74e0a2d" providerId="ADAL" clId="{639D39D9-C004-5440-84F6-607DA94E37E8}" dt="2024-05-17T09:23:06.178" v="107"/>
          <ac:picMkLst>
            <pc:docMk/>
            <pc:sldMk cId="4219155755" sldId="485"/>
            <ac:picMk id="27" creationId="{26655812-7F29-2C75-2CA2-D5B03CAF5D9C}"/>
          </ac:picMkLst>
        </pc:picChg>
        <pc:picChg chg="add mod">
          <ac:chgData name="Romain FOUILLAND" userId="bf1b49d7-2c3b-47ca-8f1c-a2dcb74e0a2d" providerId="ADAL" clId="{639D39D9-C004-5440-84F6-607DA94E37E8}" dt="2024-05-17T09:23:48.023" v="120" actId="1076"/>
          <ac:picMkLst>
            <pc:docMk/>
            <pc:sldMk cId="4219155755" sldId="485"/>
            <ac:picMk id="28" creationId="{5DDE0440-5876-4E30-F0FE-BB4F23220D55}"/>
          </ac:picMkLst>
        </pc:picChg>
        <pc:picChg chg="add mod">
          <ac:chgData name="Romain FOUILLAND" userId="bf1b49d7-2c3b-47ca-8f1c-a2dcb74e0a2d" providerId="ADAL" clId="{639D39D9-C004-5440-84F6-607DA94E37E8}" dt="2024-05-17T09:23:43.119" v="119" actId="1076"/>
          <ac:picMkLst>
            <pc:docMk/>
            <pc:sldMk cId="4219155755" sldId="485"/>
            <ac:picMk id="30" creationId="{078730B1-4CB7-5A6E-5546-8C9D63318717}"/>
          </ac:picMkLst>
        </pc:picChg>
        <pc:picChg chg="add mod">
          <ac:chgData name="Romain FOUILLAND" userId="bf1b49d7-2c3b-47ca-8f1c-a2dcb74e0a2d" providerId="ADAL" clId="{639D39D9-C004-5440-84F6-607DA94E37E8}" dt="2024-05-17T09:23:52.518" v="121" actId="1076"/>
          <ac:picMkLst>
            <pc:docMk/>
            <pc:sldMk cId="4219155755" sldId="485"/>
            <ac:picMk id="33" creationId="{59081DBB-7AC6-EA98-38A1-278BBDEB90CB}"/>
          </ac:picMkLst>
        </pc:picChg>
      </pc:sldChg>
      <pc:sldChg chg="addSp modSp add mod">
        <pc:chgData name="Romain FOUILLAND" userId="bf1b49d7-2c3b-47ca-8f1c-a2dcb74e0a2d" providerId="ADAL" clId="{639D39D9-C004-5440-84F6-607DA94E37E8}" dt="2024-05-17T09:37:16.643" v="418" actId="20577"/>
        <pc:sldMkLst>
          <pc:docMk/>
          <pc:sldMk cId="129884061" sldId="486"/>
        </pc:sldMkLst>
        <pc:spChg chg="mod">
          <ac:chgData name="Romain FOUILLAND" userId="bf1b49d7-2c3b-47ca-8f1c-a2dcb74e0a2d" providerId="ADAL" clId="{639D39D9-C004-5440-84F6-607DA94E37E8}" dt="2024-05-17T09:37:16.643" v="418" actId="20577"/>
          <ac:spMkLst>
            <pc:docMk/>
            <pc:sldMk cId="129884061" sldId="486"/>
            <ac:spMk id="2" creationId="{00000000-0000-0000-0000-000000000000}"/>
          </ac:spMkLst>
        </pc:spChg>
        <pc:spChg chg="add mod">
          <ac:chgData name="Romain FOUILLAND" userId="bf1b49d7-2c3b-47ca-8f1c-a2dcb74e0a2d" providerId="ADAL" clId="{639D39D9-C004-5440-84F6-607DA94E37E8}" dt="2024-05-17T09:28:29.010" v="175" actId="14100"/>
          <ac:spMkLst>
            <pc:docMk/>
            <pc:sldMk cId="129884061" sldId="486"/>
            <ac:spMk id="5" creationId="{F1EBB829-C346-AA3C-3AEA-8ED79E98B2F0}"/>
          </ac:spMkLst>
        </pc:spChg>
        <pc:spChg chg="add 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6" creationId="{D9E14CE1-FDA8-D0FB-C620-9D4A104AB855}"/>
          </ac:spMkLst>
        </pc:spChg>
        <pc:spChg chg="add 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7" creationId="{E42A5D01-2A68-A0BB-DB84-709F7E58EFED}"/>
          </ac:spMkLst>
        </pc:spChg>
        <pc:spChg chg="add 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8" creationId="{360DA0EC-FDD4-86E3-DCDB-FEB36FA49C80}"/>
          </ac:spMkLst>
        </pc:spChg>
        <pc:spChg chg="add mod">
          <ac:chgData name="Romain FOUILLAND" userId="bf1b49d7-2c3b-47ca-8f1c-a2dcb74e0a2d" providerId="ADAL" clId="{639D39D9-C004-5440-84F6-607DA94E37E8}" dt="2024-05-17T09:28:08.926" v="172" actId="14100"/>
          <ac:spMkLst>
            <pc:docMk/>
            <pc:sldMk cId="129884061" sldId="486"/>
            <ac:spMk id="9" creationId="{0538B824-635C-78B7-61E0-E3444B8472E8}"/>
          </ac:spMkLst>
        </pc:spChg>
        <pc:spChg chg="add 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11" creationId="{29F8543E-9AD2-63A8-F34B-D32E18007B67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13" creationId="{1F70EF5F-B3F5-86EE-81B5-1B71C077879D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15" creationId="{3466BFF0-020E-410E-7E24-2D41EE311D78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17" creationId="{01C44275-D727-2E98-B4D2-B46E9DED107C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21" creationId="{3DF4523F-A256-0E46-FB0D-7B9AA73943DB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22" creationId="{51A298BC-D32A-4764-6A28-7211BE971A82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23" creationId="{EC0A5EC9-9912-D56F-D21C-7C3D4F034124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24" creationId="{D4E34EB6-8516-A986-43DB-3F74ED214B7D}"/>
          </ac:spMkLst>
        </pc:spChg>
        <pc:spChg chg="mod">
          <ac:chgData name="Romain FOUILLAND" userId="bf1b49d7-2c3b-47ca-8f1c-a2dcb74e0a2d" providerId="ADAL" clId="{639D39D9-C004-5440-84F6-607DA94E37E8}" dt="2024-05-17T09:27:59.127" v="170" actId="14100"/>
          <ac:spMkLst>
            <pc:docMk/>
            <pc:sldMk cId="129884061" sldId="486"/>
            <ac:spMk id="25" creationId="{C059FA39-D864-2EC3-2E82-FDE744C5751A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26" creationId="{96652771-C39B-961D-8254-EC502F4421BC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27" creationId="{BDF6EC79-69C1-7989-03DC-477B2F2268B6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35" creationId="{DC5A5B24-528D-A66E-FE17-6314EC1A21C6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39" creationId="{DC9FE359-FD4F-BADD-0182-53AA7000DDB5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41" creationId="{99E65499-B76E-0A68-A8B1-08571B1516FB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43" creationId="{8F11B3CE-3C22-99F2-A908-EA27DAABA515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45" creationId="{A9E7C6DC-889E-51B2-C33D-A7AB10D31451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47" creationId="{9934A896-E319-1203-0546-CB84D583FE4E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49" creationId="{CCF1EE07-E6E7-1166-8198-DB8D49B1CE58}"/>
          </ac:spMkLst>
        </pc:spChg>
        <pc:spChg chg="mod">
          <ac:chgData name="Romain FOUILLAND" userId="bf1b49d7-2c3b-47ca-8f1c-a2dcb74e0a2d" providerId="ADAL" clId="{639D39D9-C004-5440-84F6-607DA94E37E8}" dt="2024-05-17T09:27:55.311" v="169" actId="14100"/>
          <ac:spMkLst>
            <pc:docMk/>
            <pc:sldMk cId="129884061" sldId="486"/>
            <ac:spMk id="51" creationId="{941A5F80-1963-11A5-8ECB-539ECB40EC1E}"/>
          </ac:spMkLst>
        </pc:spChg>
        <pc:spChg chg="mod">
          <ac:chgData name="Romain FOUILLAND" userId="bf1b49d7-2c3b-47ca-8f1c-a2dcb74e0a2d" providerId="ADAL" clId="{639D39D9-C004-5440-84F6-607DA94E37E8}" dt="2024-05-17T09:27:43.257" v="168" actId="403"/>
          <ac:spMkLst>
            <pc:docMk/>
            <pc:sldMk cId="129884061" sldId="486"/>
            <ac:spMk id="53" creationId="{3B8DD12A-3BEB-0397-46CC-F9BC2B59EA34}"/>
          </ac:spMkLst>
        </pc:spChg>
        <pc:grpChg chg="add mod">
          <ac:chgData name="Romain FOUILLAND" userId="bf1b49d7-2c3b-47ca-8f1c-a2dcb74e0a2d" providerId="ADAL" clId="{639D39D9-C004-5440-84F6-607DA94E37E8}" dt="2024-05-17T09:28:06.317" v="171" actId="1076"/>
          <ac:grpSpMkLst>
            <pc:docMk/>
            <pc:sldMk cId="129884061" sldId="486"/>
            <ac:grpSpMk id="12" creationId="{9BE5669B-10E1-0B13-CC9D-80AF0E07BF1F}"/>
          </ac:grpSpMkLst>
        </pc:grpChg>
        <pc:grpChg chg="mod">
          <ac:chgData name="Romain FOUILLAND" userId="bf1b49d7-2c3b-47ca-8f1c-a2dcb74e0a2d" providerId="ADAL" clId="{639D39D9-C004-5440-84F6-607DA94E37E8}" dt="2024-05-17T09:27:43.257" v="168" actId="403"/>
          <ac:grpSpMkLst>
            <pc:docMk/>
            <pc:sldMk cId="129884061" sldId="486"/>
            <ac:grpSpMk id="16" creationId="{06983FD1-6989-6B26-2EE5-48C696317EAE}"/>
          </ac:grpSpMkLst>
        </pc:grpChg>
        <pc:grpChg chg="mod">
          <ac:chgData name="Romain FOUILLAND" userId="bf1b49d7-2c3b-47ca-8f1c-a2dcb74e0a2d" providerId="ADAL" clId="{639D39D9-C004-5440-84F6-607DA94E37E8}" dt="2024-05-17T09:27:43.257" v="168" actId="403"/>
          <ac:grpSpMkLst>
            <pc:docMk/>
            <pc:sldMk cId="129884061" sldId="486"/>
            <ac:grpSpMk id="20" creationId="{E79C9770-4A0B-FCBA-2E72-F1F234267BDE}"/>
          </ac:grpSpMkLst>
        </pc:grpChg>
        <pc:grpChg chg="mod">
          <ac:chgData name="Romain FOUILLAND" userId="bf1b49d7-2c3b-47ca-8f1c-a2dcb74e0a2d" providerId="ADAL" clId="{639D39D9-C004-5440-84F6-607DA94E37E8}" dt="2024-05-17T09:27:43.257" v="168" actId="403"/>
          <ac:grpSpMkLst>
            <pc:docMk/>
            <pc:sldMk cId="129884061" sldId="486"/>
            <ac:grpSpMk id="34" creationId="{516F234D-8AEF-FD0D-791A-6128B618231A}"/>
          </ac:grpSpMkLst>
        </pc:grpChg>
        <pc:grpChg chg="mod">
          <ac:chgData name="Romain FOUILLAND" userId="bf1b49d7-2c3b-47ca-8f1c-a2dcb74e0a2d" providerId="ADAL" clId="{639D39D9-C004-5440-84F6-607DA94E37E8}" dt="2024-05-17T09:27:43.257" v="168" actId="403"/>
          <ac:grpSpMkLst>
            <pc:docMk/>
            <pc:sldMk cId="129884061" sldId="486"/>
            <ac:grpSpMk id="36" creationId="{C5280993-1716-AF31-DD54-4E87817E19DE}"/>
          </ac:grpSpMkLst>
        </pc:grpChg>
        <pc:grpChg chg="mod">
          <ac:chgData name="Romain FOUILLAND" userId="bf1b49d7-2c3b-47ca-8f1c-a2dcb74e0a2d" providerId="ADAL" clId="{639D39D9-C004-5440-84F6-607DA94E37E8}" dt="2024-05-17T09:27:43.257" v="168" actId="403"/>
          <ac:grpSpMkLst>
            <pc:docMk/>
            <pc:sldMk cId="129884061" sldId="486"/>
            <ac:grpSpMk id="37" creationId="{294C24E4-B705-107F-AADD-B0B34D661417}"/>
          </ac:grpSpMkLst>
        </pc:grpChg>
        <pc:grpChg chg="mod">
          <ac:chgData name="Romain FOUILLAND" userId="bf1b49d7-2c3b-47ca-8f1c-a2dcb74e0a2d" providerId="ADAL" clId="{639D39D9-C004-5440-84F6-607DA94E37E8}" dt="2024-05-17T09:27:43.257" v="168" actId="403"/>
          <ac:grpSpMkLst>
            <pc:docMk/>
            <pc:sldMk cId="129884061" sldId="486"/>
            <ac:grpSpMk id="38" creationId="{4F87FA00-A001-B3E9-8FE7-BBDB21284C10}"/>
          </ac:grpSpMkLst>
        </pc:grpChg>
        <pc:grpChg chg="mod">
          <ac:chgData name="Romain FOUILLAND" userId="bf1b49d7-2c3b-47ca-8f1c-a2dcb74e0a2d" providerId="ADAL" clId="{639D39D9-C004-5440-84F6-607DA94E37E8}" dt="2024-05-17T09:27:43.257" v="168" actId="403"/>
          <ac:grpSpMkLst>
            <pc:docMk/>
            <pc:sldMk cId="129884061" sldId="486"/>
            <ac:grpSpMk id="40" creationId="{D506D86B-44DE-1482-3700-725486C45877}"/>
          </ac:grpSpMkLst>
        </pc:grpChg>
        <pc:picChg chg="mod">
          <ac:chgData name="Romain FOUILLAND" userId="bf1b49d7-2c3b-47ca-8f1c-a2dcb74e0a2d" providerId="ADAL" clId="{639D39D9-C004-5440-84F6-607DA94E37E8}" dt="2024-05-17T09:27:43.257" v="168" actId="403"/>
          <ac:picMkLst>
            <pc:docMk/>
            <pc:sldMk cId="129884061" sldId="486"/>
            <ac:picMk id="33" creationId="{C35E5880-42CE-8DAD-4F8A-B95D2D051223}"/>
          </ac:picMkLst>
        </pc:picChg>
        <pc:picChg chg="mod">
          <ac:chgData name="Romain FOUILLAND" userId="bf1b49d7-2c3b-47ca-8f1c-a2dcb74e0a2d" providerId="ADAL" clId="{639D39D9-C004-5440-84F6-607DA94E37E8}" dt="2024-05-17T09:27:43.257" v="168" actId="403"/>
          <ac:picMkLst>
            <pc:docMk/>
            <pc:sldMk cId="129884061" sldId="486"/>
            <ac:picMk id="42" creationId="{60F386BC-1D58-A217-8782-9C8802C579AC}"/>
          </ac:picMkLst>
        </pc:picChg>
        <pc:picChg chg="mod">
          <ac:chgData name="Romain FOUILLAND" userId="bf1b49d7-2c3b-47ca-8f1c-a2dcb74e0a2d" providerId="ADAL" clId="{639D39D9-C004-5440-84F6-607DA94E37E8}" dt="2024-05-17T09:27:43.257" v="168" actId="403"/>
          <ac:picMkLst>
            <pc:docMk/>
            <pc:sldMk cId="129884061" sldId="486"/>
            <ac:picMk id="44" creationId="{31B7662B-3082-4F44-92EB-FD291372098E}"/>
          </ac:picMkLst>
        </pc:picChg>
        <pc:picChg chg="mod">
          <ac:chgData name="Romain FOUILLAND" userId="bf1b49d7-2c3b-47ca-8f1c-a2dcb74e0a2d" providerId="ADAL" clId="{639D39D9-C004-5440-84F6-607DA94E37E8}" dt="2024-05-17T09:27:43.257" v="168" actId="403"/>
          <ac:picMkLst>
            <pc:docMk/>
            <pc:sldMk cId="129884061" sldId="486"/>
            <ac:picMk id="46" creationId="{CDDD238A-CD47-E6D4-A9E5-2E756A61C11F}"/>
          </ac:picMkLst>
        </pc:picChg>
        <pc:picChg chg="mod">
          <ac:chgData name="Romain FOUILLAND" userId="bf1b49d7-2c3b-47ca-8f1c-a2dcb74e0a2d" providerId="ADAL" clId="{639D39D9-C004-5440-84F6-607DA94E37E8}" dt="2024-05-17T09:27:43.257" v="168" actId="403"/>
          <ac:picMkLst>
            <pc:docMk/>
            <pc:sldMk cId="129884061" sldId="486"/>
            <ac:picMk id="48" creationId="{27D5FF20-6ED6-331A-F78E-CA628FD88F1D}"/>
          </ac:picMkLst>
        </pc:picChg>
        <pc:picChg chg="mod">
          <ac:chgData name="Romain FOUILLAND" userId="bf1b49d7-2c3b-47ca-8f1c-a2dcb74e0a2d" providerId="ADAL" clId="{639D39D9-C004-5440-84F6-607DA94E37E8}" dt="2024-05-17T09:27:43.257" v="168" actId="403"/>
          <ac:picMkLst>
            <pc:docMk/>
            <pc:sldMk cId="129884061" sldId="486"/>
            <ac:picMk id="50" creationId="{F96DF1D2-ED17-FBD2-08BF-4CC17C0A1CA3}"/>
          </ac:picMkLst>
        </pc:picChg>
        <pc:picChg chg="mod">
          <ac:chgData name="Romain FOUILLAND" userId="bf1b49d7-2c3b-47ca-8f1c-a2dcb74e0a2d" providerId="ADAL" clId="{639D39D9-C004-5440-84F6-607DA94E37E8}" dt="2024-05-17T09:27:43.257" v="168" actId="403"/>
          <ac:picMkLst>
            <pc:docMk/>
            <pc:sldMk cId="129884061" sldId="486"/>
            <ac:picMk id="52" creationId="{2C9BB51F-C3CD-0BD5-0DF5-BD3CEE8364DA}"/>
          </ac:picMkLst>
        </pc:picChg>
        <pc:picChg chg="mod">
          <ac:chgData name="Romain FOUILLAND" userId="bf1b49d7-2c3b-47ca-8f1c-a2dcb74e0a2d" providerId="ADAL" clId="{639D39D9-C004-5440-84F6-607DA94E37E8}" dt="2024-05-17T09:27:43.257" v="168" actId="403"/>
          <ac:picMkLst>
            <pc:docMk/>
            <pc:sldMk cId="129884061" sldId="486"/>
            <ac:picMk id="54" creationId="{79C321FF-3F89-DB90-8BA1-A00CF66E9B12}"/>
          </ac:picMkLst>
        </pc:picChg>
        <pc:cxnChg chg="mod">
          <ac:chgData name="Romain FOUILLAND" userId="bf1b49d7-2c3b-47ca-8f1c-a2dcb74e0a2d" providerId="ADAL" clId="{639D39D9-C004-5440-84F6-607DA94E37E8}" dt="2024-05-17T09:27:43.257" v="168" actId="403"/>
          <ac:cxnSpMkLst>
            <pc:docMk/>
            <pc:sldMk cId="129884061" sldId="486"/>
            <ac:cxnSpMk id="14" creationId="{A7659E48-1267-D5D4-9BA2-A8EF537BC978}"/>
          </ac:cxnSpMkLst>
        </pc:cxnChg>
        <pc:cxnChg chg="mod">
          <ac:chgData name="Romain FOUILLAND" userId="bf1b49d7-2c3b-47ca-8f1c-a2dcb74e0a2d" providerId="ADAL" clId="{639D39D9-C004-5440-84F6-607DA94E37E8}" dt="2024-05-17T09:27:43.257" v="168" actId="403"/>
          <ac:cxnSpMkLst>
            <pc:docMk/>
            <pc:sldMk cId="129884061" sldId="486"/>
            <ac:cxnSpMk id="18" creationId="{2AC7386B-9814-8963-70B0-ACC908152E1F}"/>
          </ac:cxnSpMkLst>
        </pc:cxnChg>
        <pc:cxnChg chg="mod">
          <ac:chgData name="Romain FOUILLAND" userId="bf1b49d7-2c3b-47ca-8f1c-a2dcb74e0a2d" providerId="ADAL" clId="{639D39D9-C004-5440-84F6-607DA94E37E8}" dt="2024-05-17T09:27:55.311" v="169" actId="14100"/>
          <ac:cxnSpMkLst>
            <pc:docMk/>
            <pc:sldMk cId="129884061" sldId="486"/>
            <ac:cxnSpMk id="19" creationId="{E7860F29-C7E2-3187-DE42-58539AD79096}"/>
          </ac:cxnSpMkLst>
        </pc:cxnChg>
        <pc:cxnChg chg="mod">
          <ac:chgData name="Romain FOUILLAND" userId="bf1b49d7-2c3b-47ca-8f1c-a2dcb74e0a2d" providerId="ADAL" clId="{639D39D9-C004-5440-84F6-607DA94E37E8}" dt="2024-05-17T09:27:59.127" v="170" actId="14100"/>
          <ac:cxnSpMkLst>
            <pc:docMk/>
            <pc:sldMk cId="129884061" sldId="486"/>
            <ac:cxnSpMk id="28" creationId="{268A8732-A56A-1D02-FB03-A8CA05AFF399}"/>
          </ac:cxnSpMkLst>
        </pc:cxnChg>
        <pc:cxnChg chg="mod">
          <ac:chgData name="Romain FOUILLAND" userId="bf1b49d7-2c3b-47ca-8f1c-a2dcb74e0a2d" providerId="ADAL" clId="{639D39D9-C004-5440-84F6-607DA94E37E8}" dt="2024-05-17T09:27:43.257" v="168" actId="403"/>
          <ac:cxnSpMkLst>
            <pc:docMk/>
            <pc:sldMk cId="129884061" sldId="486"/>
            <ac:cxnSpMk id="29" creationId="{71CF4F7D-F092-7B30-B374-F06BB6373FCA}"/>
          </ac:cxnSpMkLst>
        </pc:cxnChg>
        <pc:cxnChg chg="mod">
          <ac:chgData name="Romain FOUILLAND" userId="bf1b49d7-2c3b-47ca-8f1c-a2dcb74e0a2d" providerId="ADAL" clId="{639D39D9-C004-5440-84F6-607DA94E37E8}" dt="2024-05-17T09:27:43.257" v="168" actId="403"/>
          <ac:cxnSpMkLst>
            <pc:docMk/>
            <pc:sldMk cId="129884061" sldId="486"/>
            <ac:cxnSpMk id="30" creationId="{B0C809AF-3FF4-EB43-F463-D93F0EE426E7}"/>
          </ac:cxnSpMkLst>
        </pc:cxnChg>
        <pc:cxnChg chg="mod">
          <ac:chgData name="Romain FOUILLAND" userId="bf1b49d7-2c3b-47ca-8f1c-a2dcb74e0a2d" providerId="ADAL" clId="{639D39D9-C004-5440-84F6-607DA94E37E8}" dt="2024-05-17T09:27:43.257" v="168" actId="403"/>
          <ac:cxnSpMkLst>
            <pc:docMk/>
            <pc:sldMk cId="129884061" sldId="486"/>
            <ac:cxnSpMk id="31" creationId="{324A00CD-FA6F-E917-3F44-FBACB07CFDC7}"/>
          </ac:cxnSpMkLst>
        </pc:cxnChg>
        <pc:cxnChg chg="mod">
          <ac:chgData name="Romain FOUILLAND" userId="bf1b49d7-2c3b-47ca-8f1c-a2dcb74e0a2d" providerId="ADAL" clId="{639D39D9-C004-5440-84F6-607DA94E37E8}" dt="2024-05-17T09:27:43.257" v="168" actId="403"/>
          <ac:cxnSpMkLst>
            <pc:docMk/>
            <pc:sldMk cId="129884061" sldId="486"/>
            <ac:cxnSpMk id="32" creationId="{13390985-0993-9049-4F45-5115406AD574}"/>
          </ac:cxnSpMkLst>
        </pc:cxnChg>
      </pc:sldChg>
      <pc:sldChg chg="addSp modSp add mod modAnim modNotesTx">
        <pc:chgData name="Romain FOUILLAND" userId="bf1b49d7-2c3b-47ca-8f1c-a2dcb74e0a2d" providerId="ADAL" clId="{639D39D9-C004-5440-84F6-607DA94E37E8}" dt="2024-05-17T09:37:14.211" v="417" actId="20577"/>
        <pc:sldMkLst>
          <pc:docMk/>
          <pc:sldMk cId="509403252" sldId="487"/>
        </pc:sldMkLst>
        <pc:spChg chg="mod">
          <ac:chgData name="Romain FOUILLAND" userId="bf1b49d7-2c3b-47ca-8f1c-a2dcb74e0a2d" providerId="ADAL" clId="{639D39D9-C004-5440-84F6-607DA94E37E8}" dt="2024-05-17T09:37:14.211" v="417" actId="20577"/>
          <ac:spMkLst>
            <pc:docMk/>
            <pc:sldMk cId="509403252" sldId="487"/>
            <ac:spMk id="2" creationId="{00000000-0000-0000-0000-000000000000}"/>
          </ac:spMkLst>
        </pc:spChg>
        <pc:spChg chg="add mod">
          <ac:chgData name="Romain FOUILLAND" userId="bf1b49d7-2c3b-47ca-8f1c-a2dcb74e0a2d" providerId="ADAL" clId="{639D39D9-C004-5440-84F6-607DA94E37E8}" dt="2024-05-17T09:30:01.909" v="237" actId="1076"/>
          <ac:spMkLst>
            <pc:docMk/>
            <pc:sldMk cId="509403252" sldId="487"/>
            <ac:spMk id="6" creationId="{224B7ED8-2FA0-26F4-B201-08475AB398FE}"/>
          </ac:spMkLst>
        </pc:spChg>
        <pc:spChg chg="add mod">
          <ac:chgData name="Romain FOUILLAND" userId="bf1b49d7-2c3b-47ca-8f1c-a2dcb74e0a2d" providerId="ADAL" clId="{639D39D9-C004-5440-84F6-607DA94E37E8}" dt="2024-05-17T09:31:22.730" v="320" actId="1038"/>
          <ac:spMkLst>
            <pc:docMk/>
            <pc:sldMk cId="509403252" sldId="487"/>
            <ac:spMk id="7" creationId="{7341B208-81C2-355C-D72F-1DAA6DCE562F}"/>
          </ac:spMkLst>
        </pc:spChg>
        <pc:spChg chg="mod">
          <ac:chgData name="Romain FOUILLAND" userId="bf1b49d7-2c3b-47ca-8f1c-a2dcb74e0a2d" providerId="ADAL" clId="{639D39D9-C004-5440-84F6-607DA94E37E8}" dt="2024-05-17T09:30:01.909" v="237" actId="1076"/>
          <ac:spMkLst>
            <pc:docMk/>
            <pc:sldMk cId="509403252" sldId="487"/>
            <ac:spMk id="9" creationId="{12A8EF7D-A98F-F6A9-7F2B-65C762A5084C}"/>
          </ac:spMkLst>
        </pc:spChg>
        <pc:spChg chg="mod">
          <ac:chgData name="Romain FOUILLAND" userId="bf1b49d7-2c3b-47ca-8f1c-a2dcb74e0a2d" providerId="ADAL" clId="{639D39D9-C004-5440-84F6-607DA94E37E8}" dt="2024-05-17T09:30:01.909" v="237" actId="1076"/>
          <ac:spMkLst>
            <pc:docMk/>
            <pc:sldMk cId="509403252" sldId="487"/>
            <ac:spMk id="11" creationId="{B7A09448-0F50-FF8A-26F3-3E3ABD747E3C}"/>
          </ac:spMkLst>
        </pc:spChg>
        <pc:spChg chg="mod">
          <ac:chgData name="Romain FOUILLAND" userId="bf1b49d7-2c3b-47ca-8f1c-a2dcb74e0a2d" providerId="ADAL" clId="{639D39D9-C004-5440-84F6-607DA94E37E8}" dt="2024-05-17T09:30:01.909" v="237" actId="1076"/>
          <ac:spMkLst>
            <pc:docMk/>
            <pc:sldMk cId="509403252" sldId="487"/>
            <ac:spMk id="14" creationId="{44DB3508-59C3-55CB-6DB4-06175A2D8D7F}"/>
          </ac:spMkLst>
        </pc:spChg>
        <pc:spChg chg="mod">
          <ac:chgData name="Romain FOUILLAND" userId="bf1b49d7-2c3b-47ca-8f1c-a2dcb74e0a2d" providerId="ADAL" clId="{639D39D9-C004-5440-84F6-607DA94E37E8}" dt="2024-05-17T09:30:01.909" v="237" actId="1076"/>
          <ac:spMkLst>
            <pc:docMk/>
            <pc:sldMk cId="509403252" sldId="487"/>
            <ac:spMk id="17" creationId="{3DF69021-27B1-B3B0-0E39-24360A7F1119}"/>
          </ac:spMkLst>
        </pc:spChg>
        <pc:spChg chg="add mod">
          <ac:chgData name="Romain FOUILLAND" userId="bf1b49d7-2c3b-47ca-8f1c-a2dcb74e0a2d" providerId="ADAL" clId="{639D39D9-C004-5440-84F6-607DA94E37E8}" dt="2024-05-17T09:30:28.956" v="258" actId="1076"/>
          <ac:spMkLst>
            <pc:docMk/>
            <pc:sldMk cId="509403252" sldId="487"/>
            <ac:spMk id="19" creationId="{4B69545E-B2C6-D43C-7621-95AB46813D87}"/>
          </ac:spMkLst>
        </pc:spChg>
        <pc:spChg chg="mod">
          <ac:chgData name="Romain FOUILLAND" userId="bf1b49d7-2c3b-47ca-8f1c-a2dcb74e0a2d" providerId="ADAL" clId="{639D39D9-C004-5440-84F6-607DA94E37E8}" dt="2024-05-17T09:30:28.956" v="258" actId="1076"/>
          <ac:spMkLst>
            <pc:docMk/>
            <pc:sldMk cId="509403252" sldId="487"/>
            <ac:spMk id="21" creationId="{A41905EF-6BC0-B97E-8314-9B0F26335DAD}"/>
          </ac:spMkLst>
        </pc:spChg>
        <pc:spChg chg="mod">
          <ac:chgData name="Romain FOUILLAND" userId="bf1b49d7-2c3b-47ca-8f1c-a2dcb74e0a2d" providerId="ADAL" clId="{639D39D9-C004-5440-84F6-607DA94E37E8}" dt="2024-05-17T09:30:28.956" v="258" actId="1076"/>
          <ac:spMkLst>
            <pc:docMk/>
            <pc:sldMk cId="509403252" sldId="487"/>
            <ac:spMk id="22" creationId="{49D91976-5A70-3123-A4D3-7430A609281F}"/>
          </ac:spMkLst>
        </pc:spChg>
        <pc:spChg chg="add mod">
          <ac:chgData name="Romain FOUILLAND" userId="bf1b49d7-2c3b-47ca-8f1c-a2dcb74e0a2d" providerId="ADAL" clId="{639D39D9-C004-5440-84F6-607DA94E37E8}" dt="2024-05-17T09:31:10.483" v="289" actId="14100"/>
          <ac:spMkLst>
            <pc:docMk/>
            <pc:sldMk cId="509403252" sldId="487"/>
            <ac:spMk id="24" creationId="{789633AF-57FF-C397-839C-E7A7C5023FA6}"/>
          </ac:spMkLst>
        </pc:spChg>
        <pc:spChg chg="mod">
          <ac:chgData name="Romain FOUILLAND" userId="bf1b49d7-2c3b-47ca-8f1c-a2dcb74e0a2d" providerId="ADAL" clId="{639D39D9-C004-5440-84F6-607DA94E37E8}" dt="2024-05-17T09:30:28.956" v="258" actId="1076"/>
          <ac:spMkLst>
            <pc:docMk/>
            <pc:sldMk cId="509403252" sldId="487"/>
            <ac:spMk id="26" creationId="{306A631D-33A2-ECFA-DFF6-967EE69D4D7B}"/>
          </ac:spMkLst>
        </pc:spChg>
        <pc:spChg chg="mod">
          <ac:chgData name="Romain FOUILLAND" userId="bf1b49d7-2c3b-47ca-8f1c-a2dcb74e0a2d" providerId="ADAL" clId="{639D39D9-C004-5440-84F6-607DA94E37E8}" dt="2024-05-17T09:30:28.956" v="258" actId="1076"/>
          <ac:spMkLst>
            <pc:docMk/>
            <pc:sldMk cId="509403252" sldId="487"/>
            <ac:spMk id="29" creationId="{B0997E11-172D-BD83-FE3B-62B21013FF27}"/>
          </ac:spMkLst>
        </pc:spChg>
        <pc:spChg chg="add mod">
          <ac:chgData name="Romain FOUILLAND" userId="bf1b49d7-2c3b-47ca-8f1c-a2dcb74e0a2d" providerId="ADAL" clId="{639D39D9-C004-5440-84F6-607DA94E37E8}" dt="2024-05-17T09:30:19.911" v="257" actId="1036"/>
          <ac:spMkLst>
            <pc:docMk/>
            <pc:sldMk cId="509403252" sldId="487"/>
            <ac:spMk id="31" creationId="{8A2A1184-D8E6-D02E-EA19-9B0145AC5D78}"/>
          </ac:spMkLst>
        </pc:spChg>
        <pc:spChg chg="add mod">
          <ac:chgData name="Romain FOUILLAND" userId="bf1b49d7-2c3b-47ca-8f1c-a2dcb74e0a2d" providerId="ADAL" clId="{639D39D9-C004-5440-84F6-607DA94E37E8}" dt="2024-05-17T09:30:28.956" v="258" actId="1076"/>
          <ac:spMkLst>
            <pc:docMk/>
            <pc:sldMk cId="509403252" sldId="487"/>
            <ac:spMk id="32" creationId="{AF217FF3-5163-C195-911D-FF47C1633208}"/>
          </ac:spMkLst>
        </pc:spChg>
        <pc:spChg chg="add mod">
          <ac:chgData name="Romain FOUILLAND" userId="bf1b49d7-2c3b-47ca-8f1c-a2dcb74e0a2d" providerId="ADAL" clId="{639D39D9-C004-5440-84F6-607DA94E37E8}" dt="2024-05-17T09:29:57.630" v="236" actId="1076"/>
          <ac:spMkLst>
            <pc:docMk/>
            <pc:sldMk cId="509403252" sldId="487"/>
            <ac:spMk id="35" creationId="{FA8CFC4B-7BBE-57D7-7E8B-786A958C8DCE}"/>
          </ac:spMkLst>
        </pc:spChg>
        <pc:spChg chg="mod">
          <ac:chgData name="Romain FOUILLAND" userId="bf1b49d7-2c3b-47ca-8f1c-a2dcb74e0a2d" providerId="ADAL" clId="{639D39D9-C004-5440-84F6-607DA94E37E8}" dt="2024-05-17T09:29:45.148" v="234" actId="1035"/>
          <ac:spMkLst>
            <pc:docMk/>
            <pc:sldMk cId="509403252" sldId="487"/>
            <ac:spMk id="38" creationId="{ACC08023-F02B-0A28-5AFB-3EA0E1A073B7}"/>
          </ac:spMkLst>
        </pc:spChg>
        <pc:spChg chg="mod">
          <ac:chgData name="Romain FOUILLAND" userId="bf1b49d7-2c3b-47ca-8f1c-a2dcb74e0a2d" providerId="ADAL" clId="{639D39D9-C004-5440-84F6-607DA94E37E8}" dt="2024-05-17T09:29:37.691" v="229" actId="14100"/>
          <ac:spMkLst>
            <pc:docMk/>
            <pc:sldMk cId="509403252" sldId="487"/>
            <ac:spMk id="40" creationId="{E2AE0859-D7BF-DEB8-BA08-B295BF8FA51B}"/>
          </ac:spMkLst>
        </pc:spChg>
        <pc:spChg chg="mod">
          <ac:chgData name="Romain FOUILLAND" userId="bf1b49d7-2c3b-47ca-8f1c-a2dcb74e0a2d" providerId="ADAL" clId="{639D39D9-C004-5440-84F6-607DA94E37E8}" dt="2024-05-17T09:27:35.695" v="167" actId="403"/>
          <ac:spMkLst>
            <pc:docMk/>
            <pc:sldMk cId="509403252" sldId="487"/>
            <ac:spMk id="41" creationId="{F13CE7E0-756F-B8A1-4B91-8CCCF4B58071}"/>
          </ac:spMkLst>
        </pc:spChg>
        <pc:spChg chg="add mod">
          <ac:chgData name="Romain FOUILLAND" userId="bf1b49d7-2c3b-47ca-8f1c-a2dcb74e0a2d" providerId="ADAL" clId="{639D39D9-C004-5440-84F6-607DA94E37E8}" dt="2024-05-17T09:31:44.640" v="331" actId="1036"/>
          <ac:spMkLst>
            <pc:docMk/>
            <pc:sldMk cId="509403252" sldId="487"/>
            <ac:spMk id="42" creationId="{FB516D5C-88EE-6286-F431-B92DFCCC3911}"/>
          </ac:spMkLst>
        </pc:spChg>
        <pc:spChg chg="mod">
          <ac:chgData name="Romain FOUILLAND" userId="bf1b49d7-2c3b-47ca-8f1c-a2dcb74e0a2d" providerId="ADAL" clId="{639D39D9-C004-5440-84F6-607DA94E37E8}" dt="2024-05-17T09:30:28.956" v="258" actId="1076"/>
          <ac:spMkLst>
            <pc:docMk/>
            <pc:sldMk cId="509403252" sldId="487"/>
            <ac:spMk id="45" creationId="{382BB55E-D4B8-52A3-50FA-AD6E8998FC37}"/>
          </ac:spMkLst>
        </pc:spChg>
        <pc:spChg chg="mod">
          <ac:chgData name="Romain FOUILLAND" userId="bf1b49d7-2c3b-47ca-8f1c-a2dcb74e0a2d" providerId="ADAL" clId="{639D39D9-C004-5440-84F6-607DA94E37E8}" dt="2024-05-17T09:30:28.956" v="258" actId="1076"/>
          <ac:spMkLst>
            <pc:docMk/>
            <pc:sldMk cId="509403252" sldId="487"/>
            <ac:spMk id="46" creationId="{E887E3EF-BCBB-F0A6-8316-EB690FD3571F}"/>
          </ac:spMkLst>
        </pc:spChg>
        <pc:spChg chg="add mod">
          <ac:chgData name="Romain FOUILLAND" userId="bf1b49d7-2c3b-47ca-8f1c-a2dcb74e0a2d" providerId="ADAL" clId="{639D39D9-C004-5440-84F6-607DA94E37E8}" dt="2024-05-17T09:30:28.956" v="258" actId="1076"/>
          <ac:spMkLst>
            <pc:docMk/>
            <pc:sldMk cId="509403252" sldId="487"/>
            <ac:spMk id="48" creationId="{3D075046-C343-25B0-0C5B-63D6A47ADE40}"/>
          </ac:spMkLst>
        </pc:spChg>
        <pc:spChg chg="add mod">
          <ac:chgData name="Romain FOUILLAND" userId="bf1b49d7-2c3b-47ca-8f1c-a2dcb74e0a2d" providerId="ADAL" clId="{639D39D9-C004-5440-84F6-607DA94E37E8}" dt="2024-05-17T09:31:44.640" v="331" actId="1036"/>
          <ac:spMkLst>
            <pc:docMk/>
            <pc:sldMk cId="509403252" sldId="487"/>
            <ac:spMk id="49" creationId="{73523968-6137-E77E-5CF2-F090A4440529}"/>
          </ac:spMkLst>
        </pc:spChg>
        <pc:grpChg chg="add mod">
          <ac:chgData name="Romain FOUILLAND" userId="bf1b49d7-2c3b-47ca-8f1c-a2dcb74e0a2d" providerId="ADAL" clId="{639D39D9-C004-5440-84F6-607DA94E37E8}" dt="2024-05-17T09:30:01.909" v="237" actId="1076"/>
          <ac:grpSpMkLst>
            <pc:docMk/>
            <pc:sldMk cId="509403252" sldId="487"/>
            <ac:grpSpMk id="8" creationId="{8616E71D-5BA0-8349-0FCA-E4CA881E41D1}"/>
          </ac:grpSpMkLst>
        </pc:grpChg>
        <pc:grpChg chg="add mod">
          <ac:chgData name="Romain FOUILLAND" userId="bf1b49d7-2c3b-47ca-8f1c-a2dcb74e0a2d" providerId="ADAL" clId="{639D39D9-C004-5440-84F6-607DA94E37E8}" dt="2024-05-17T09:30:01.909" v="237" actId="1076"/>
          <ac:grpSpMkLst>
            <pc:docMk/>
            <pc:sldMk cId="509403252" sldId="487"/>
            <ac:grpSpMk id="13" creationId="{28248531-9C66-096C-A2F5-4FD5D799BE5F}"/>
          </ac:grpSpMkLst>
        </pc:grpChg>
        <pc:grpChg chg="add mod">
          <ac:chgData name="Romain FOUILLAND" userId="bf1b49d7-2c3b-47ca-8f1c-a2dcb74e0a2d" providerId="ADAL" clId="{639D39D9-C004-5440-84F6-607DA94E37E8}" dt="2024-05-17T09:30:01.909" v="237" actId="1076"/>
          <ac:grpSpMkLst>
            <pc:docMk/>
            <pc:sldMk cId="509403252" sldId="487"/>
            <ac:grpSpMk id="16" creationId="{027CC33C-0294-843E-4794-908BF99039FE}"/>
          </ac:grpSpMkLst>
        </pc:grpChg>
        <pc:grpChg chg="add mod">
          <ac:chgData name="Romain FOUILLAND" userId="bf1b49d7-2c3b-47ca-8f1c-a2dcb74e0a2d" providerId="ADAL" clId="{639D39D9-C004-5440-84F6-607DA94E37E8}" dt="2024-05-17T09:30:28.956" v="258" actId="1076"/>
          <ac:grpSpMkLst>
            <pc:docMk/>
            <pc:sldMk cId="509403252" sldId="487"/>
            <ac:grpSpMk id="20" creationId="{DF25386D-3A16-A2B3-92DB-0F072A0B895D}"/>
          </ac:grpSpMkLst>
        </pc:grpChg>
        <pc:grpChg chg="add mod">
          <ac:chgData name="Romain FOUILLAND" userId="bf1b49d7-2c3b-47ca-8f1c-a2dcb74e0a2d" providerId="ADAL" clId="{639D39D9-C004-5440-84F6-607DA94E37E8}" dt="2024-05-17T09:30:28.956" v="258" actId="1076"/>
          <ac:grpSpMkLst>
            <pc:docMk/>
            <pc:sldMk cId="509403252" sldId="487"/>
            <ac:grpSpMk id="25" creationId="{5E798E55-F02F-64B7-2D73-9B630D36AE5C}"/>
          </ac:grpSpMkLst>
        </pc:grpChg>
        <pc:grpChg chg="add mod">
          <ac:chgData name="Romain FOUILLAND" userId="bf1b49d7-2c3b-47ca-8f1c-a2dcb74e0a2d" providerId="ADAL" clId="{639D39D9-C004-5440-84F6-607DA94E37E8}" dt="2024-05-17T09:30:28.956" v="258" actId="1076"/>
          <ac:grpSpMkLst>
            <pc:docMk/>
            <pc:sldMk cId="509403252" sldId="487"/>
            <ac:grpSpMk id="28" creationId="{A1B416D2-967E-6EF8-7F45-49A8AEDEA453}"/>
          </ac:grpSpMkLst>
        </pc:grpChg>
        <pc:grpChg chg="add mod">
          <ac:chgData name="Romain FOUILLAND" userId="bf1b49d7-2c3b-47ca-8f1c-a2dcb74e0a2d" providerId="ADAL" clId="{639D39D9-C004-5440-84F6-607DA94E37E8}" dt="2024-05-17T09:29:57.630" v="236" actId="1076"/>
          <ac:grpSpMkLst>
            <pc:docMk/>
            <pc:sldMk cId="509403252" sldId="487"/>
            <ac:grpSpMk id="36" creationId="{7495A848-9D33-926D-DA29-D6D7D3BA5DE9}"/>
          </ac:grpSpMkLst>
        </pc:grpChg>
        <pc:grpChg chg="mod">
          <ac:chgData name="Romain FOUILLAND" userId="bf1b49d7-2c3b-47ca-8f1c-a2dcb74e0a2d" providerId="ADAL" clId="{639D39D9-C004-5440-84F6-607DA94E37E8}" dt="2024-05-17T09:27:35.695" v="167" actId="403"/>
          <ac:grpSpMkLst>
            <pc:docMk/>
            <pc:sldMk cId="509403252" sldId="487"/>
            <ac:grpSpMk id="37" creationId="{94A50C37-A6F3-3DB0-6F5E-8C38962AD5BE}"/>
          </ac:grpSpMkLst>
        </pc:grpChg>
        <pc:grpChg chg="add mod">
          <ac:chgData name="Romain FOUILLAND" userId="bf1b49d7-2c3b-47ca-8f1c-a2dcb74e0a2d" providerId="ADAL" clId="{639D39D9-C004-5440-84F6-607DA94E37E8}" dt="2024-05-17T09:30:28.956" v="258" actId="1076"/>
          <ac:grpSpMkLst>
            <pc:docMk/>
            <pc:sldMk cId="509403252" sldId="487"/>
            <ac:grpSpMk id="44" creationId="{024FFD91-3DC3-EF5D-33C3-C56718C8EE44}"/>
          </ac:grpSpMkLst>
        </pc:grpChg>
        <pc:picChg chg="mod">
          <ac:chgData name="Romain FOUILLAND" userId="bf1b49d7-2c3b-47ca-8f1c-a2dcb74e0a2d" providerId="ADAL" clId="{639D39D9-C004-5440-84F6-607DA94E37E8}" dt="2024-05-17T09:30:01.909" v="237" actId="1076"/>
          <ac:picMkLst>
            <pc:docMk/>
            <pc:sldMk cId="509403252" sldId="487"/>
            <ac:picMk id="12" creationId="{4E898E7D-6D96-971C-4714-54B7F82DFF96}"/>
          </ac:picMkLst>
        </pc:picChg>
        <pc:picChg chg="mod">
          <ac:chgData name="Romain FOUILLAND" userId="bf1b49d7-2c3b-47ca-8f1c-a2dcb74e0a2d" providerId="ADAL" clId="{639D39D9-C004-5440-84F6-607DA94E37E8}" dt="2024-05-17T09:30:01.909" v="237" actId="1076"/>
          <ac:picMkLst>
            <pc:docMk/>
            <pc:sldMk cId="509403252" sldId="487"/>
            <ac:picMk id="15" creationId="{C526CC0C-6E4D-925E-E9DA-94E28CF3941B}"/>
          </ac:picMkLst>
        </pc:picChg>
        <pc:picChg chg="mod">
          <ac:chgData name="Romain FOUILLAND" userId="bf1b49d7-2c3b-47ca-8f1c-a2dcb74e0a2d" providerId="ADAL" clId="{639D39D9-C004-5440-84F6-607DA94E37E8}" dt="2024-05-17T09:30:01.909" v="237" actId="1076"/>
          <ac:picMkLst>
            <pc:docMk/>
            <pc:sldMk cId="509403252" sldId="487"/>
            <ac:picMk id="18" creationId="{B393A437-9233-6869-B0DA-2CF0DF926B38}"/>
          </ac:picMkLst>
        </pc:picChg>
        <pc:picChg chg="mod">
          <ac:chgData name="Romain FOUILLAND" userId="bf1b49d7-2c3b-47ca-8f1c-a2dcb74e0a2d" providerId="ADAL" clId="{639D39D9-C004-5440-84F6-607DA94E37E8}" dt="2024-05-17T09:30:28.956" v="258" actId="1076"/>
          <ac:picMkLst>
            <pc:docMk/>
            <pc:sldMk cId="509403252" sldId="487"/>
            <ac:picMk id="23" creationId="{5DC2D069-3BD2-641E-1FEA-E24484A569AB}"/>
          </ac:picMkLst>
        </pc:picChg>
        <pc:picChg chg="mod">
          <ac:chgData name="Romain FOUILLAND" userId="bf1b49d7-2c3b-47ca-8f1c-a2dcb74e0a2d" providerId="ADAL" clId="{639D39D9-C004-5440-84F6-607DA94E37E8}" dt="2024-05-17T09:30:28.956" v="258" actId="1076"/>
          <ac:picMkLst>
            <pc:docMk/>
            <pc:sldMk cId="509403252" sldId="487"/>
            <ac:picMk id="27" creationId="{D1903FCC-3614-9F5D-CDDC-FA67D5E539CB}"/>
          </ac:picMkLst>
        </pc:picChg>
        <pc:picChg chg="mod">
          <ac:chgData name="Romain FOUILLAND" userId="bf1b49d7-2c3b-47ca-8f1c-a2dcb74e0a2d" providerId="ADAL" clId="{639D39D9-C004-5440-84F6-607DA94E37E8}" dt="2024-05-17T09:30:28.956" v="258" actId="1076"/>
          <ac:picMkLst>
            <pc:docMk/>
            <pc:sldMk cId="509403252" sldId="487"/>
            <ac:picMk id="30" creationId="{73800D5F-CEBC-1840-F581-841A8296E346}"/>
          </ac:picMkLst>
        </pc:picChg>
        <pc:picChg chg="add mod">
          <ac:chgData name="Romain FOUILLAND" userId="bf1b49d7-2c3b-47ca-8f1c-a2dcb74e0a2d" providerId="ADAL" clId="{639D39D9-C004-5440-84F6-607DA94E37E8}" dt="2024-05-17T09:29:57.630" v="236" actId="1076"/>
          <ac:picMkLst>
            <pc:docMk/>
            <pc:sldMk cId="509403252" sldId="487"/>
            <ac:picMk id="34" creationId="{4661D371-9C52-3E30-7B23-B8A456BD0866}"/>
          </ac:picMkLst>
        </pc:picChg>
        <pc:picChg chg="mod">
          <ac:chgData name="Romain FOUILLAND" userId="bf1b49d7-2c3b-47ca-8f1c-a2dcb74e0a2d" providerId="ADAL" clId="{639D39D9-C004-5440-84F6-607DA94E37E8}" dt="2024-05-17T09:27:35.695" v="167" actId="403"/>
          <ac:picMkLst>
            <pc:docMk/>
            <pc:sldMk cId="509403252" sldId="487"/>
            <ac:picMk id="39" creationId="{D601BE04-D72E-4E4D-05FF-D73F2257B780}"/>
          </ac:picMkLst>
        </pc:picChg>
        <pc:picChg chg="add mod">
          <ac:chgData name="Romain FOUILLAND" userId="bf1b49d7-2c3b-47ca-8f1c-a2dcb74e0a2d" providerId="ADAL" clId="{639D39D9-C004-5440-84F6-607DA94E37E8}" dt="2024-05-17T09:31:06.742" v="288" actId="1035"/>
          <ac:picMkLst>
            <pc:docMk/>
            <pc:sldMk cId="509403252" sldId="487"/>
            <ac:picMk id="43" creationId="{49C9B711-E5CB-12F0-3D58-B816F3D702D5}"/>
          </ac:picMkLst>
        </pc:picChg>
        <pc:picChg chg="mod">
          <ac:chgData name="Romain FOUILLAND" userId="bf1b49d7-2c3b-47ca-8f1c-a2dcb74e0a2d" providerId="ADAL" clId="{639D39D9-C004-5440-84F6-607DA94E37E8}" dt="2024-05-17T09:30:28.956" v="258" actId="1076"/>
          <ac:picMkLst>
            <pc:docMk/>
            <pc:sldMk cId="509403252" sldId="487"/>
            <ac:picMk id="47" creationId="{287B5337-4E6D-82D9-ED6C-6E7BA5892499}"/>
          </ac:picMkLst>
        </pc:picChg>
        <pc:cxnChg chg="add mod">
          <ac:chgData name="Romain FOUILLAND" userId="bf1b49d7-2c3b-47ca-8f1c-a2dcb74e0a2d" providerId="ADAL" clId="{639D39D9-C004-5440-84F6-607DA94E37E8}" dt="2024-05-17T09:30:28.956" v="258" actId="1076"/>
          <ac:cxnSpMkLst>
            <pc:docMk/>
            <pc:sldMk cId="509403252" sldId="487"/>
            <ac:cxnSpMk id="5" creationId="{74D4177F-304A-CE6C-C3F3-EC3C77B61D2F}"/>
          </ac:cxnSpMkLst>
        </pc:cxnChg>
        <pc:cxnChg chg="add mod">
          <ac:chgData name="Romain FOUILLAND" userId="bf1b49d7-2c3b-47ca-8f1c-a2dcb74e0a2d" providerId="ADAL" clId="{639D39D9-C004-5440-84F6-607DA94E37E8}" dt="2024-05-17T09:31:01.867" v="284" actId="14100"/>
          <ac:cxnSpMkLst>
            <pc:docMk/>
            <pc:sldMk cId="509403252" sldId="487"/>
            <ac:cxnSpMk id="33" creationId="{22506214-4B4A-43BE-FE7A-EBC41EC0BB57}"/>
          </ac:cxnSpMkLst>
        </pc:cxnChg>
      </pc:sldChg>
      <pc:sldChg chg="addSp delSp modSp add mod modAnim modNotesTx">
        <pc:chgData name="Romain FOUILLAND" userId="bf1b49d7-2c3b-47ca-8f1c-a2dcb74e0a2d" providerId="ADAL" clId="{639D39D9-C004-5440-84F6-607DA94E37E8}" dt="2024-05-17T17:37:37.836" v="1717" actId="20577"/>
        <pc:sldMkLst>
          <pc:docMk/>
          <pc:sldMk cId="1184355421" sldId="488"/>
        </pc:sldMkLst>
        <pc:spChg chg="mod">
          <ac:chgData name="Romain FOUILLAND" userId="bf1b49d7-2c3b-47ca-8f1c-a2dcb74e0a2d" providerId="ADAL" clId="{639D39D9-C004-5440-84F6-607DA94E37E8}" dt="2024-05-17T17:37:37.836" v="1717" actId="20577"/>
          <ac:spMkLst>
            <pc:docMk/>
            <pc:sldMk cId="1184355421" sldId="488"/>
            <ac:spMk id="2" creationId="{00000000-0000-0000-0000-000000000000}"/>
          </ac:spMkLst>
        </pc:spChg>
        <pc:spChg chg="mod">
          <ac:chgData name="Romain FOUILLAND" userId="bf1b49d7-2c3b-47ca-8f1c-a2dcb74e0a2d" providerId="ADAL" clId="{639D39D9-C004-5440-84F6-607DA94E37E8}" dt="2024-05-17T17:33:48.562" v="1574" actId="1076"/>
          <ac:spMkLst>
            <pc:docMk/>
            <pc:sldMk cId="1184355421" sldId="488"/>
            <ac:spMk id="4" creationId="{00000000-0000-0000-0000-000000000000}"/>
          </ac:spMkLst>
        </pc:spChg>
        <pc:spChg chg="del">
          <ac:chgData name="Romain FOUILLAND" userId="bf1b49d7-2c3b-47ca-8f1c-a2dcb74e0a2d" providerId="ADAL" clId="{639D39D9-C004-5440-84F6-607DA94E37E8}" dt="2024-05-17T09:35:01.102" v="384" actId="478"/>
          <ac:spMkLst>
            <pc:docMk/>
            <pc:sldMk cId="1184355421" sldId="488"/>
            <ac:spMk id="6" creationId="{224B7ED8-2FA0-26F4-B201-08475AB398FE}"/>
          </ac:spMkLst>
        </pc:spChg>
        <pc:spChg chg="del">
          <ac:chgData name="Romain FOUILLAND" userId="bf1b49d7-2c3b-47ca-8f1c-a2dcb74e0a2d" providerId="ADAL" clId="{639D39D9-C004-5440-84F6-607DA94E37E8}" dt="2024-05-17T09:35:01.102" v="384" actId="478"/>
          <ac:spMkLst>
            <pc:docMk/>
            <pc:sldMk cId="1184355421" sldId="488"/>
            <ac:spMk id="7" creationId="{7341B208-81C2-355C-D72F-1DAA6DCE562F}"/>
          </ac:spMkLst>
        </pc:spChg>
        <pc:spChg chg="del">
          <ac:chgData name="Romain FOUILLAND" userId="bf1b49d7-2c3b-47ca-8f1c-a2dcb74e0a2d" providerId="ADAL" clId="{639D39D9-C004-5440-84F6-607DA94E37E8}" dt="2024-05-17T09:35:01.102" v="384" actId="478"/>
          <ac:spMkLst>
            <pc:docMk/>
            <pc:sldMk cId="1184355421" sldId="488"/>
            <ac:spMk id="19" creationId="{4B69545E-B2C6-D43C-7621-95AB46813D87}"/>
          </ac:spMkLst>
        </pc:spChg>
        <pc:spChg chg="del">
          <ac:chgData name="Romain FOUILLAND" userId="bf1b49d7-2c3b-47ca-8f1c-a2dcb74e0a2d" providerId="ADAL" clId="{639D39D9-C004-5440-84F6-607DA94E37E8}" dt="2024-05-17T09:35:01.102" v="384" actId="478"/>
          <ac:spMkLst>
            <pc:docMk/>
            <pc:sldMk cId="1184355421" sldId="488"/>
            <ac:spMk id="24" creationId="{789633AF-57FF-C397-839C-E7A7C5023FA6}"/>
          </ac:spMkLst>
        </pc:spChg>
        <pc:spChg chg="del">
          <ac:chgData name="Romain FOUILLAND" userId="bf1b49d7-2c3b-47ca-8f1c-a2dcb74e0a2d" providerId="ADAL" clId="{639D39D9-C004-5440-84F6-607DA94E37E8}" dt="2024-05-17T09:35:01.102" v="384" actId="478"/>
          <ac:spMkLst>
            <pc:docMk/>
            <pc:sldMk cId="1184355421" sldId="488"/>
            <ac:spMk id="31" creationId="{8A2A1184-D8E6-D02E-EA19-9B0145AC5D78}"/>
          </ac:spMkLst>
        </pc:spChg>
        <pc:spChg chg="del">
          <ac:chgData name="Romain FOUILLAND" userId="bf1b49d7-2c3b-47ca-8f1c-a2dcb74e0a2d" providerId="ADAL" clId="{639D39D9-C004-5440-84F6-607DA94E37E8}" dt="2024-05-17T09:35:01.102" v="384" actId="478"/>
          <ac:spMkLst>
            <pc:docMk/>
            <pc:sldMk cId="1184355421" sldId="488"/>
            <ac:spMk id="32" creationId="{AF217FF3-5163-C195-911D-FF47C1633208}"/>
          </ac:spMkLst>
        </pc:spChg>
        <pc:spChg chg="del">
          <ac:chgData name="Romain FOUILLAND" userId="bf1b49d7-2c3b-47ca-8f1c-a2dcb74e0a2d" providerId="ADAL" clId="{639D39D9-C004-5440-84F6-607DA94E37E8}" dt="2024-05-17T09:35:01.102" v="384" actId="478"/>
          <ac:spMkLst>
            <pc:docMk/>
            <pc:sldMk cId="1184355421" sldId="488"/>
            <ac:spMk id="35" creationId="{FA8CFC4B-7BBE-57D7-7E8B-786A958C8DCE}"/>
          </ac:spMkLst>
        </pc:spChg>
        <pc:spChg chg="del">
          <ac:chgData name="Romain FOUILLAND" userId="bf1b49d7-2c3b-47ca-8f1c-a2dcb74e0a2d" providerId="ADAL" clId="{639D39D9-C004-5440-84F6-607DA94E37E8}" dt="2024-05-17T09:35:01.102" v="384" actId="478"/>
          <ac:spMkLst>
            <pc:docMk/>
            <pc:sldMk cId="1184355421" sldId="488"/>
            <ac:spMk id="42" creationId="{FB516D5C-88EE-6286-F431-B92DFCCC3911}"/>
          </ac:spMkLst>
        </pc:spChg>
        <pc:spChg chg="del">
          <ac:chgData name="Romain FOUILLAND" userId="bf1b49d7-2c3b-47ca-8f1c-a2dcb74e0a2d" providerId="ADAL" clId="{639D39D9-C004-5440-84F6-607DA94E37E8}" dt="2024-05-17T09:35:01.102" v="384" actId="478"/>
          <ac:spMkLst>
            <pc:docMk/>
            <pc:sldMk cId="1184355421" sldId="488"/>
            <ac:spMk id="48" creationId="{3D075046-C343-25B0-0C5B-63D6A47ADE40}"/>
          </ac:spMkLst>
        </pc:spChg>
        <pc:spChg chg="del">
          <ac:chgData name="Romain FOUILLAND" userId="bf1b49d7-2c3b-47ca-8f1c-a2dcb74e0a2d" providerId="ADAL" clId="{639D39D9-C004-5440-84F6-607DA94E37E8}" dt="2024-05-17T09:35:01.102" v="384" actId="478"/>
          <ac:spMkLst>
            <pc:docMk/>
            <pc:sldMk cId="1184355421" sldId="488"/>
            <ac:spMk id="49" creationId="{73523968-6137-E77E-5CF2-F090A4440529}"/>
          </ac:spMkLst>
        </pc:spChg>
        <pc:spChg chg="add mod">
          <ac:chgData name="Romain FOUILLAND" userId="bf1b49d7-2c3b-47ca-8f1c-a2dcb74e0a2d" providerId="ADAL" clId="{639D39D9-C004-5440-84F6-607DA94E37E8}" dt="2024-05-17T17:36:04.564" v="1650" actId="113"/>
          <ac:spMkLst>
            <pc:docMk/>
            <pc:sldMk cId="1184355421" sldId="488"/>
            <ac:spMk id="51" creationId="{1D2983A8-CE50-A06B-293A-86A6F2DC84D2}"/>
          </ac:spMkLst>
        </pc:spChg>
        <pc:spChg chg="add del mod">
          <ac:chgData name="Romain FOUILLAND" userId="bf1b49d7-2c3b-47ca-8f1c-a2dcb74e0a2d" providerId="ADAL" clId="{639D39D9-C004-5440-84F6-607DA94E37E8}" dt="2024-05-17T17:24:27.678" v="462" actId="478"/>
          <ac:spMkLst>
            <pc:docMk/>
            <pc:sldMk cId="1184355421" sldId="488"/>
            <ac:spMk id="53" creationId="{EF54CDB2-538B-720E-3063-2DA9CD85EADE}"/>
          </ac:spMkLst>
        </pc:spChg>
        <pc:spChg chg="add mod">
          <ac:chgData name="Romain FOUILLAND" userId="bf1b49d7-2c3b-47ca-8f1c-a2dcb74e0a2d" providerId="ADAL" clId="{639D39D9-C004-5440-84F6-607DA94E37E8}" dt="2024-05-17T17:36:54.999" v="1681" actId="20577"/>
          <ac:spMkLst>
            <pc:docMk/>
            <pc:sldMk cId="1184355421" sldId="488"/>
            <ac:spMk id="54" creationId="{4438162E-709A-64FC-FD37-7F5B5B11A5AB}"/>
          </ac:spMkLst>
        </pc:spChg>
        <pc:spChg chg="add mod">
          <ac:chgData name="Romain FOUILLAND" userId="bf1b49d7-2c3b-47ca-8f1c-a2dcb74e0a2d" providerId="ADAL" clId="{639D39D9-C004-5440-84F6-607DA94E37E8}" dt="2024-05-17T17:34:22.022" v="1588" actId="1035"/>
          <ac:spMkLst>
            <pc:docMk/>
            <pc:sldMk cId="1184355421" sldId="488"/>
            <ac:spMk id="56" creationId="{080E8B78-53A0-71E7-A72E-02C04DB7C0DF}"/>
          </ac:spMkLst>
        </pc:spChg>
        <pc:spChg chg="add mod">
          <ac:chgData name="Romain FOUILLAND" userId="bf1b49d7-2c3b-47ca-8f1c-a2dcb74e0a2d" providerId="ADAL" clId="{639D39D9-C004-5440-84F6-607DA94E37E8}" dt="2024-05-17T17:36:08.006" v="1652" actId="207"/>
          <ac:spMkLst>
            <pc:docMk/>
            <pc:sldMk cId="1184355421" sldId="488"/>
            <ac:spMk id="57" creationId="{8163B4B8-C9B3-DFCE-5BFF-5142C3D390A3}"/>
          </ac:spMkLst>
        </pc:spChg>
        <pc:spChg chg="add mod">
          <ac:chgData name="Romain FOUILLAND" userId="bf1b49d7-2c3b-47ca-8f1c-a2dcb74e0a2d" providerId="ADAL" clId="{639D39D9-C004-5440-84F6-607DA94E37E8}" dt="2024-05-17T17:36:59.059" v="1687" actId="20577"/>
          <ac:spMkLst>
            <pc:docMk/>
            <pc:sldMk cId="1184355421" sldId="488"/>
            <ac:spMk id="58" creationId="{F420ECB2-6A60-8F32-C49F-91A4F2AF1FA1}"/>
          </ac:spMkLst>
        </pc:spChg>
        <pc:spChg chg="add mod">
          <ac:chgData name="Romain FOUILLAND" userId="bf1b49d7-2c3b-47ca-8f1c-a2dcb74e0a2d" providerId="ADAL" clId="{639D39D9-C004-5440-84F6-607DA94E37E8}" dt="2024-05-17T17:34:22.022" v="1588" actId="1035"/>
          <ac:spMkLst>
            <pc:docMk/>
            <pc:sldMk cId="1184355421" sldId="488"/>
            <ac:spMk id="59" creationId="{E3786566-76EC-37CD-F798-4131B1E050C4}"/>
          </ac:spMkLst>
        </pc:spChg>
        <pc:spChg chg="add mod">
          <ac:chgData name="Romain FOUILLAND" userId="bf1b49d7-2c3b-47ca-8f1c-a2dcb74e0a2d" providerId="ADAL" clId="{639D39D9-C004-5440-84F6-607DA94E37E8}" dt="2024-05-17T17:34:22.022" v="1588" actId="1035"/>
          <ac:spMkLst>
            <pc:docMk/>
            <pc:sldMk cId="1184355421" sldId="488"/>
            <ac:spMk id="60" creationId="{94664DCB-26EF-4764-40FB-5A19C8BC0800}"/>
          </ac:spMkLst>
        </pc:spChg>
        <pc:spChg chg="add mod">
          <ac:chgData name="Romain FOUILLAND" userId="bf1b49d7-2c3b-47ca-8f1c-a2dcb74e0a2d" providerId="ADAL" clId="{639D39D9-C004-5440-84F6-607DA94E37E8}" dt="2024-05-17T17:34:22.022" v="1588" actId="1035"/>
          <ac:spMkLst>
            <pc:docMk/>
            <pc:sldMk cId="1184355421" sldId="488"/>
            <ac:spMk id="61" creationId="{2953D8B8-A425-44CA-2F4A-D8F44C24EB45}"/>
          </ac:spMkLst>
        </pc:spChg>
        <pc:spChg chg="add del mod">
          <ac:chgData name="Romain FOUILLAND" userId="bf1b49d7-2c3b-47ca-8f1c-a2dcb74e0a2d" providerId="ADAL" clId="{639D39D9-C004-5440-84F6-607DA94E37E8}" dt="2024-05-17T17:34:35.461" v="1589" actId="478"/>
          <ac:spMkLst>
            <pc:docMk/>
            <pc:sldMk cId="1184355421" sldId="488"/>
            <ac:spMk id="62" creationId="{41CBCCAC-98CD-D5DB-7F0F-9E6072B1E915}"/>
          </ac:spMkLst>
        </pc:spChg>
        <pc:spChg chg="add mod">
          <ac:chgData name="Romain FOUILLAND" userId="bf1b49d7-2c3b-47ca-8f1c-a2dcb74e0a2d" providerId="ADAL" clId="{639D39D9-C004-5440-84F6-607DA94E37E8}" dt="2024-05-17T17:37:23.120" v="1698"/>
          <ac:spMkLst>
            <pc:docMk/>
            <pc:sldMk cId="1184355421" sldId="488"/>
            <ac:spMk id="63" creationId="{BE646D12-3B08-8C4B-64DF-233AFF041B95}"/>
          </ac:spMkLst>
        </pc:spChg>
        <pc:grpChg chg="del">
          <ac:chgData name="Romain FOUILLAND" userId="bf1b49d7-2c3b-47ca-8f1c-a2dcb74e0a2d" providerId="ADAL" clId="{639D39D9-C004-5440-84F6-607DA94E37E8}" dt="2024-05-17T09:35:01.102" v="384" actId="478"/>
          <ac:grpSpMkLst>
            <pc:docMk/>
            <pc:sldMk cId="1184355421" sldId="488"/>
            <ac:grpSpMk id="8" creationId="{8616E71D-5BA0-8349-0FCA-E4CA881E41D1}"/>
          </ac:grpSpMkLst>
        </pc:grpChg>
        <pc:grpChg chg="del">
          <ac:chgData name="Romain FOUILLAND" userId="bf1b49d7-2c3b-47ca-8f1c-a2dcb74e0a2d" providerId="ADAL" clId="{639D39D9-C004-5440-84F6-607DA94E37E8}" dt="2024-05-17T09:35:01.102" v="384" actId="478"/>
          <ac:grpSpMkLst>
            <pc:docMk/>
            <pc:sldMk cId="1184355421" sldId="488"/>
            <ac:grpSpMk id="13" creationId="{28248531-9C66-096C-A2F5-4FD5D799BE5F}"/>
          </ac:grpSpMkLst>
        </pc:grpChg>
        <pc:grpChg chg="del">
          <ac:chgData name="Romain FOUILLAND" userId="bf1b49d7-2c3b-47ca-8f1c-a2dcb74e0a2d" providerId="ADAL" clId="{639D39D9-C004-5440-84F6-607DA94E37E8}" dt="2024-05-17T09:35:01.102" v="384" actId="478"/>
          <ac:grpSpMkLst>
            <pc:docMk/>
            <pc:sldMk cId="1184355421" sldId="488"/>
            <ac:grpSpMk id="16" creationId="{027CC33C-0294-843E-4794-908BF99039FE}"/>
          </ac:grpSpMkLst>
        </pc:grpChg>
        <pc:grpChg chg="del">
          <ac:chgData name="Romain FOUILLAND" userId="bf1b49d7-2c3b-47ca-8f1c-a2dcb74e0a2d" providerId="ADAL" clId="{639D39D9-C004-5440-84F6-607DA94E37E8}" dt="2024-05-17T09:35:01.102" v="384" actId="478"/>
          <ac:grpSpMkLst>
            <pc:docMk/>
            <pc:sldMk cId="1184355421" sldId="488"/>
            <ac:grpSpMk id="20" creationId="{DF25386D-3A16-A2B3-92DB-0F072A0B895D}"/>
          </ac:grpSpMkLst>
        </pc:grpChg>
        <pc:grpChg chg="del">
          <ac:chgData name="Romain FOUILLAND" userId="bf1b49d7-2c3b-47ca-8f1c-a2dcb74e0a2d" providerId="ADAL" clId="{639D39D9-C004-5440-84F6-607DA94E37E8}" dt="2024-05-17T09:35:01.102" v="384" actId="478"/>
          <ac:grpSpMkLst>
            <pc:docMk/>
            <pc:sldMk cId="1184355421" sldId="488"/>
            <ac:grpSpMk id="25" creationId="{5E798E55-F02F-64B7-2D73-9B630D36AE5C}"/>
          </ac:grpSpMkLst>
        </pc:grpChg>
        <pc:grpChg chg="del">
          <ac:chgData name="Romain FOUILLAND" userId="bf1b49d7-2c3b-47ca-8f1c-a2dcb74e0a2d" providerId="ADAL" clId="{639D39D9-C004-5440-84F6-607DA94E37E8}" dt="2024-05-17T09:35:01.102" v="384" actId="478"/>
          <ac:grpSpMkLst>
            <pc:docMk/>
            <pc:sldMk cId="1184355421" sldId="488"/>
            <ac:grpSpMk id="28" creationId="{A1B416D2-967E-6EF8-7F45-49A8AEDEA453}"/>
          </ac:grpSpMkLst>
        </pc:grpChg>
        <pc:grpChg chg="del">
          <ac:chgData name="Romain FOUILLAND" userId="bf1b49d7-2c3b-47ca-8f1c-a2dcb74e0a2d" providerId="ADAL" clId="{639D39D9-C004-5440-84F6-607DA94E37E8}" dt="2024-05-17T09:35:01.102" v="384" actId="478"/>
          <ac:grpSpMkLst>
            <pc:docMk/>
            <pc:sldMk cId="1184355421" sldId="488"/>
            <ac:grpSpMk id="36" creationId="{7495A848-9D33-926D-DA29-D6D7D3BA5DE9}"/>
          </ac:grpSpMkLst>
        </pc:grpChg>
        <pc:grpChg chg="del">
          <ac:chgData name="Romain FOUILLAND" userId="bf1b49d7-2c3b-47ca-8f1c-a2dcb74e0a2d" providerId="ADAL" clId="{639D39D9-C004-5440-84F6-607DA94E37E8}" dt="2024-05-17T09:35:01.102" v="384" actId="478"/>
          <ac:grpSpMkLst>
            <pc:docMk/>
            <pc:sldMk cId="1184355421" sldId="488"/>
            <ac:grpSpMk id="44" creationId="{024FFD91-3DC3-EF5D-33C3-C56718C8EE44}"/>
          </ac:grpSpMkLst>
        </pc:grpChg>
        <pc:picChg chg="del">
          <ac:chgData name="Romain FOUILLAND" userId="bf1b49d7-2c3b-47ca-8f1c-a2dcb74e0a2d" providerId="ADAL" clId="{639D39D9-C004-5440-84F6-607DA94E37E8}" dt="2024-05-17T09:35:01.102" v="384" actId="478"/>
          <ac:picMkLst>
            <pc:docMk/>
            <pc:sldMk cId="1184355421" sldId="488"/>
            <ac:picMk id="34" creationId="{4661D371-9C52-3E30-7B23-B8A456BD0866}"/>
          </ac:picMkLst>
        </pc:picChg>
        <pc:picChg chg="del">
          <ac:chgData name="Romain FOUILLAND" userId="bf1b49d7-2c3b-47ca-8f1c-a2dcb74e0a2d" providerId="ADAL" clId="{639D39D9-C004-5440-84F6-607DA94E37E8}" dt="2024-05-17T09:35:01.102" v="384" actId="478"/>
          <ac:picMkLst>
            <pc:docMk/>
            <pc:sldMk cId="1184355421" sldId="488"/>
            <ac:picMk id="43" creationId="{49C9B711-E5CB-12F0-3D58-B816F3D702D5}"/>
          </ac:picMkLst>
        </pc:picChg>
        <pc:picChg chg="add del mod">
          <ac:chgData name="Romain FOUILLAND" userId="bf1b49d7-2c3b-47ca-8f1c-a2dcb74e0a2d" providerId="ADAL" clId="{639D39D9-C004-5440-84F6-607DA94E37E8}" dt="2024-05-17T17:26:14.676" v="698" actId="478"/>
          <ac:picMkLst>
            <pc:docMk/>
            <pc:sldMk cId="1184355421" sldId="488"/>
            <ac:picMk id="50" creationId="{3687E10B-2E2E-195D-6872-A966F8789CFA}"/>
          </ac:picMkLst>
        </pc:picChg>
        <pc:picChg chg="add del mod">
          <ac:chgData name="Romain FOUILLAND" userId="bf1b49d7-2c3b-47ca-8f1c-a2dcb74e0a2d" providerId="ADAL" clId="{639D39D9-C004-5440-84F6-607DA94E37E8}" dt="2024-05-17T17:23:17.351" v="421" actId="478"/>
          <ac:picMkLst>
            <pc:docMk/>
            <pc:sldMk cId="1184355421" sldId="488"/>
            <ac:picMk id="52" creationId="{04724A7E-6535-F15B-DB46-2F32CCC2DA9B}"/>
          </ac:picMkLst>
        </pc:picChg>
        <pc:picChg chg="add del mod">
          <ac:chgData name="Romain FOUILLAND" userId="bf1b49d7-2c3b-47ca-8f1c-a2dcb74e0a2d" providerId="ADAL" clId="{639D39D9-C004-5440-84F6-607DA94E37E8}" dt="2024-05-17T17:26:15.503" v="699" actId="478"/>
          <ac:picMkLst>
            <pc:docMk/>
            <pc:sldMk cId="1184355421" sldId="488"/>
            <ac:picMk id="55" creationId="{4BD35250-10E6-DC22-46AD-17EEEDB9AAED}"/>
          </ac:picMkLst>
        </pc:picChg>
        <pc:cxnChg chg="del">
          <ac:chgData name="Romain FOUILLAND" userId="bf1b49d7-2c3b-47ca-8f1c-a2dcb74e0a2d" providerId="ADAL" clId="{639D39D9-C004-5440-84F6-607DA94E37E8}" dt="2024-05-17T09:35:01.102" v="384" actId="478"/>
          <ac:cxnSpMkLst>
            <pc:docMk/>
            <pc:sldMk cId="1184355421" sldId="488"/>
            <ac:cxnSpMk id="5" creationId="{74D4177F-304A-CE6C-C3F3-EC3C77B61D2F}"/>
          </ac:cxnSpMkLst>
        </pc:cxnChg>
        <pc:cxnChg chg="del">
          <ac:chgData name="Romain FOUILLAND" userId="bf1b49d7-2c3b-47ca-8f1c-a2dcb74e0a2d" providerId="ADAL" clId="{639D39D9-C004-5440-84F6-607DA94E37E8}" dt="2024-05-17T09:35:01.102" v="384" actId="478"/>
          <ac:cxnSpMkLst>
            <pc:docMk/>
            <pc:sldMk cId="1184355421" sldId="488"/>
            <ac:cxnSpMk id="33" creationId="{22506214-4B4A-43BE-FE7A-EBC41EC0BB57}"/>
          </ac:cxnSpMkLst>
        </pc:cxnChg>
        <pc:cxnChg chg="add mod">
          <ac:chgData name="Romain FOUILLAND" userId="bf1b49d7-2c3b-47ca-8f1c-a2dcb74e0a2d" providerId="ADAL" clId="{639D39D9-C004-5440-84F6-607DA94E37E8}" dt="2024-05-17T17:35:13.222" v="1597" actId="14100"/>
          <ac:cxnSpMkLst>
            <pc:docMk/>
            <pc:sldMk cId="1184355421" sldId="488"/>
            <ac:cxnSpMk id="65" creationId="{83FBA36C-C629-6303-BFB7-D5D9D78699FB}"/>
          </ac:cxnSpMkLst>
        </pc:cxnChg>
      </pc:sldChg>
      <pc:sldChg chg="add del">
        <pc:chgData name="Romain FOUILLAND" userId="bf1b49d7-2c3b-47ca-8f1c-a2dcb74e0a2d" providerId="ADAL" clId="{639D39D9-C004-5440-84F6-607DA94E37E8}" dt="2024-05-17T09:21:36.683" v="4"/>
        <pc:sldMkLst>
          <pc:docMk/>
          <pc:sldMk cId="1468009980" sldId="2145707241"/>
        </pc:sldMkLst>
      </pc:sldChg>
    </pc:docChg>
  </pc:docChgLst>
  <pc:docChgLst>
    <pc:chgData name="Emmanuel RICHARD" userId="S::emmanuel.richard@esante.gouv.fr::d59e7d18-274c-44b5-84fd-e7cfca1d09ef" providerId="AD" clId="Web-{44313B09-05C9-4D77-AB2B-D93C01A3E0A6}"/>
    <pc:docChg chg="modSld">
      <pc:chgData name="Emmanuel RICHARD" userId="S::emmanuel.richard@esante.gouv.fr::d59e7d18-274c-44b5-84fd-e7cfca1d09ef" providerId="AD" clId="Web-{44313B09-05C9-4D77-AB2B-D93C01A3E0A6}" dt="2024-05-21T09:47:48.082" v="1" actId="20577"/>
      <pc:docMkLst>
        <pc:docMk/>
      </pc:docMkLst>
      <pc:sldChg chg="modSp">
        <pc:chgData name="Emmanuel RICHARD" userId="S::emmanuel.richard@esante.gouv.fr::d59e7d18-274c-44b5-84fd-e7cfca1d09ef" providerId="AD" clId="Web-{44313B09-05C9-4D77-AB2B-D93C01A3E0A6}" dt="2024-05-21T09:47:48.082" v="1" actId="20577"/>
        <pc:sldMkLst>
          <pc:docMk/>
          <pc:sldMk cId="1245489177" sldId="481"/>
        </pc:sldMkLst>
        <pc:spChg chg="mod">
          <ac:chgData name="Emmanuel RICHARD" userId="S::emmanuel.richard@esante.gouv.fr::d59e7d18-274c-44b5-84fd-e7cfca1d09ef" providerId="AD" clId="Web-{44313B09-05C9-4D77-AB2B-D93C01A3E0A6}" dt="2024-05-21T09:47:48.082" v="1" actId="20577"/>
          <ac:spMkLst>
            <pc:docMk/>
            <pc:sldMk cId="1245489177" sldId="481"/>
            <ac:spMk id="5" creationId="{C1292720-3F86-9C72-6C3E-A6780E52A271}"/>
          </ac:spMkLst>
        </pc:spChg>
      </pc:sldChg>
    </pc:docChg>
  </pc:docChgLst>
  <pc:docChgLst>
    <pc:chgData name="Emmanuel RICHARD" userId="S::emmanuel.richard@esante.gouv.fr::d59e7d18-274c-44b5-84fd-e7cfca1d09ef" providerId="AD" clId="Web-{D7C4BBF1-355A-4E23-B95B-1BA36645BEB1}"/>
    <pc:docChg chg="modSld">
      <pc:chgData name="Emmanuel RICHARD" userId="S::emmanuel.richard@esante.gouv.fr::d59e7d18-274c-44b5-84fd-e7cfca1d09ef" providerId="AD" clId="Web-{D7C4BBF1-355A-4E23-B95B-1BA36645BEB1}" dt="2024-05-21T09:54:28.920" v="23" actId="20577"/>
      <pc:docMkLst>
        <pc:docMk/>
      </pc:docMkLst>
      <pc:sldChg chg="modSp">
        <pc:chgData name="Emmanuel RICHARD" userId="S::emmanuel.richard@esante.gouv.fr::d59e7d18-274c-44b5-84fd-e7cfca1d09ef" providerId="AD" clId="Web-{D7C4BBF1-355A-4E23-B95B-1BA36645BEB1}" dt="2024-05-21T09:53:06.089" v="21" actId="20577"/>
        <pc:sldMkLst>
          <pc:docMk/>
          <pc:sldMk cId="1363100156" sldId="318"/>
        </pc:sldMkLst>
        <pc:spChg chg="mod">
          <ac:chgData name="Emmanuel RICHARD" userId="S::emmanuel.richard@esante.gouv.fr::d59e7d18-274c-44b5-84fd-e7cfca1d09ef" providerId="AD" clId="Web-{D7C4BBF1-355A-4E23-B95B-1BA36645BEB1}" dt="2024-05-21T09:53:06.089" v="21" actId="20577"/>
          <ac:spMkLst>
            <pc:docMk/>
            <pc:sldMk cId="1363100156" sldId="318"/>
            <ac:spMk id="5" creationId="{C1292720-3F86-9C72-6C3E-A6780E52A271}"/>
          </ac:spMkLst>
        </pc:spChg>
      </pc:sldChg>
      <pc:sldChg chg="modSp">
        <pc:chgData name="Emmanuel RICHARD" userId="S::emmanuel.richard@esante.gouv.fr::d59e7d18-274c-44b5-84fd-e7cfca1d09ef" providerId="AD" clId="Web-{D7C4BBF1-355A-4E23-B95B-1BA36645BEB1}" dt="2024-05-21T09:54:28.920" v="23" actId="20577"/>
        <pc:sldMkLst>
          <pc:docMk/>
          <pc:sldMk cId="3900628949" sldId="436"/>
        </pc:sldMkLst>
        <pc:spChg chg="mod">
          <ac:chgData name="Emmanuel RICHARD" userId="S::emmanuel.richard@esante.gouv.fr::d59e7d18-274c-44b5-84fd-e7cfca1d09ef" providerId="AD" clId="Web-{D7C4BBF1-355A-4E23-B95B-1BA36645BEB1}" dt="2024-05-21T09:54:28.920" v="23" actId="20577"/>
          <ac:spMkLst>
            <pc:docMk/>
            <pc:sldMk cId="3900628949" sldId="436"/>
            <ac:spMk id="2" creationId="{00000000-0000-0000-0000-000000000000}"/>
          </ac:spMkLst>
        </pc:spChg>
      </pc:sldChg>
      <pc:sldChg chg="modSp">
        <pc:chgData name="Emmanuel RICHARD" userId="S::emmanuel.richard@esante.gouv.fr::d59e7d18-274c-44b5-84fd-e7cfca1d09ef" providerId="AD" clId="Web-{D7C4BBF1-355A-4E23-B95B-1BA36645BEB1}" dt="2024-05-21T09:53:38.778" v="22" actId="1076"/>
        <pc:sldMkLst>
          <pc:docMk/>
          <pc:sldMk cId="1923150181" sldId="463"/>
        </pc:sldMkLst>
        <pc:spChg chg="mod">
          <ac:chgData name="Emmanuel RICHARD" userId="S::emmanuel.richard@esante.gouv.fr::d59e7d18-274c-44b5-84fd-e7cfca1d09ef" providerId="AD" clId="Web-{D7C4BBF1-355A-4E23-B95B-1BA36645BEB1}" dt="2024-05-21T09:53:38.778" v="22" actId="1076"/>
          <ac:spMkLst>
            <pc:docMk/>
            <pc:sldMk cId="1923150181" sldId="463"/>
            <ac:spMk id="2" creationId="{00000000-0000-0000-0000-000000000000}"/>
          </ac:spMkLst>
        </pc:spChg>
      </pc:sldChg>
      <pc:sldChg chg="modSp">
        <pc:chgData name="Emmanuel RICHARD" userId="S::emmanuel.richard@esante.gouv.fr::d59e7d18-274c-44b5-84fd-e7cfca1d09ef" providerId="AD" clId="Web-{D7C4BBF1-355A-4E23-B95B-1BA36645BEB1}" dt="2024-05-21T09:51:32.867" v="19" actId="20577"/>
        <pc:sldMkLst>
          <pc:docMk/>
          <pc:sldMk cId="2386335716" sldId="489"/>
        </pc:sldMkLst>
        <pc:spChg chg="mod">
          <ac:chgData name="Emmanuel RICHARD" userId="S::emmanuel.richard@esante.gouv.fr::d59e7d18-274c-44b5-84fd-e7cfca1d09ef" providerId="AD" clId="Web-{D7C4BBF1-355A-4E23-B95B-1BA36645BEB1}" dt="2024-05-21T09:51:28.539" v="18" actId="20577"/>
          <ac:spMkLst>
            <pc:docMk/>
            <pc:sldMk cId="2386335716" sldId="489"/>
            <ac:spMk id="5" creationId="{72EB9AF3-1B10-6C2F-2DAD-08F653812713}"/>
          </ac:spMkLst>
        </pc:spChg>
        <pc:spChg chg="mod">
          <ac:chgData name="Emmanuel RICHARD" userId="S::emmanuel.richard@esante.gouv.fr::d59e7d18-274c-44b5-84fd-e7cfca1d09ef" providerId="AD" clId="Web-{D7C4BBF1-355A-4E23-B95B-1BA36645BEB1}" dt="2024-05-21T09:51:32.867" v="19" actId="20577"/>
          <ac:spMkLst>
            <pc:docMk/>
            <pc:sldMk cId="2386335716" sldId="489"/>
            <ac:spMk id="10" creationId="{134B0F2B-5FB8-D0B8-8B3C-8558496B75C8}"/>
          </ac:spMkLst>
        </pc:spChg>
        <pc:spChg chg="mod">
          <ac:chgData name="Emmanuel RICHARD" userId="S::emmanuel.richard@esante.gouv.fr::d59e7d18-274c-44b5-84fd-e7cfca1d09ef" providerId="AD" clId="Web-{D7C4BBF1-355A-4E23-B95B-1BA36645BEB1}" dt="2024-05-21T09:50:31.162" v="10" actId="14100"/>
          <ac:spMkLst>
            <pc:docMk/>
            <pc:sldMk cId="2386335716" sldId="489"/>
            <ac:spMk id="27" creationId="{491B9D91-4B6C-B5BC-68B3-BAD603CE244A}"/>
          </ac:spMkLst>
        </pc:spChg>
      </pc:sldChg>
    </pc:docChg>
  </pc:docChgLst>
  <pc:docChgLst>
    <pc:chgData name="Frédéric BERTHIER" userId="c98f102d-b1a2-457a-93f1-6fa136fe49c3" providerId="ADAL" clId="{B242A29D-7BE5-E043-9C2D-E888F7526CF4}"/>
    <pc:docChg chg="modSld">
      <pc:chgData name="Frédéric BERTHIER" userId="c98f102d-b1a2-457a-93f1-6fa136fe49c3" providerId="ADAL" clId="{B242A29D-7BE5-E043-9C2D-E888F7526CF4}" dt="2024-05-18T13:31:02.874" v="0" actId="14100"/>
      <pc:docMkLst>
        <pc:docMk/>
      </pc:docMkLst>
      <pc:sldChg chg="modSp mod">
        <pc:chgData name="Frédéric BERTHIER" userId="c98f102d-b1a2-457a-93f1-6fa136fe49c3" providerId="ADAL" clId="{B242A29D-7BE5-E043-9C2D-E888F7526CF4}" dt="2024-05-18T13:31:02.874" v="0" actId="14100"/>
        <pc:sldMkLst>
          <pc:docMk/>
          <pc:sldMk cId="509403252" sldId="487"/>
        </pc:sldMkLst>
        <pc:grpChg chg="mod">
          <ac:chgData name="Frédéric BERTHIER" userId="c98f102d-b1a2-457a-93f1-6fa136fe49c3" providerId="ADAL" clId="{B242A29D-7BE5-E043-9C2D-E888F7526CF4}" dt="2024-05-18T13:31:02.874" v="0" actId="14100"/>
          <ac:grpSpMkLst>
            <pc:docMk/>
            <pc:sldMk cId="509403252" sldId="487"/>
            <ac:grpSpMk id="36" creationId="{7495A848-9D33-926D-DA29-D6D7D3BA5DE9}"/>
          </ac:grpSpMkLst>
        </pc:grpChg>
      </pc:sldChg>
    </pc:docChg>
  </pc:docChgLst>
  <pc:docChgLst>
    <pc:chgData name="Nicolas BILLAUDE" userId="bee672df-373a-475a-b7f0-0f503962e68b" providerId="ADAL" clId="{D722E10F-258D-2B44-BDF4-B1A973FEEF7D}"/>
    <pc:docChg chg="undo custSel addSld modSld">
      <pc:chgData name="Nicolas BILLAUDE" userId="bee672df-373a-475a-b7f0-0f503962e68b" providerId="ADAL" clId="{D722E10F-258D-2B44-BDF4-B1A973FEEF7D}" dt="2024-05-20T22:04:44.013" v="1960" actId="108"/>
      <pc:docMkLst>
        <pc:docMk/>
      </pc:docMkLst>
      <pc:sldChg chg="modSp mod">
        <pc:chgData name="Nicolas BILLAUDE" userId="bee672df-373a-475a-b7f0-0f503962e68b" providerId="ADAL" clId="{D722E10F-258D-2B44-BDF4-B1A973FEEF7D}" dt="2024-05-20T22:02:07.710" v="1735" actId="20577"/>
        <pc:sldMkLst>
          <pc:docMk/>
          <pc:sldMk cId="1363100156" sldId="318"/>
        </pc:sldMkLst>
        <pc:spChg chg="mod">
          <ac:chgData name="Nicolas BILLAUDE" userId="bee672df-373a-475a-b7f0-0f503962e68b" providerId="ADAL" clId="{D722E10F-258D-2B44-BDF4-B1A973FEEF7D}" dt="2024-05-20T22:02:07.710" v="1735" actId="20577"/>
          <ac:spMkLst>
            <pc:docMk/>
            <pc:sldMk cId="1363100156" sldId="318"/>
            <ac:spMk id="5" creationId="{C1292720-3F86-9C72-6C3E-A6780E52A271}"/>
          </ac:spMkLst>
        </pc:spChg>
      </pc:sldChg>
      <pc:sldChg chg="modSp mod">
        <pc:chgData name="Nicolas BILLAUDE" userId="bee672df-373a-475a-b7f0-0f503962e68b" providerId="ADAL" clId="{D722E10F-258D-2B44-BDF4-B1A973FEEF7D}" dt="2024-05-20T22:02:25.867" v="1750" actId="20577"/>
        <pc:sldMkLst>
          <pc:docMk/>
          <pc:sldMk cId="1245489177" sldId="481"/>
        </pc:sldMkLst>
        <pc:spChg chg="mod">
          <ac:chgData name="Nicolas BILLAUDE" userId="bee672df-373a-475a-b7f0-0f503962e68b" providerId="ADAL" clId="{D722E10F-258D-2B44-BDF4-B1A973FEEF7D}" dt="2024-05-20T22:02:25.867" v="1750" actId="20577"/>
          <ac:spMkLst>
            <pc:docMk/>
            <pc:sldMk cId="1245489177" sldId="481"/>
            <ac:spMk id="5" creationId="{C1292720-3F86-9C72-6C3E-A6780E52A271}"/>
          </ac:spMkLst>
        </pc:spChg>
      </pc:sldChg>
      <pc:sldChg chg="addSp delSp modSp mod">
        <pc:chgData name="Nicolas BILLAUDE" userId="bee672df-373a-475a-b7f0-0f503962e68b" providerId="ADAL" clId="{D722E10F-258D-2B44-BDF4-B1A973FEEF7D}" dt="2024-05-20T22:02:38.036" v="1751" actId="20577"/>
        <pc:sldMkLst>
          <pc:docMk/>
          <pc:sldMk cId="869085308" sldId="482"/>
        </pc:sldMkLst>
        <pc:spChg chg="mod">
          <ac:chgData name="Nicolas BILLAUDE" userId="bee672df-373a-475a-b7f0-0f503962e68b" providerId="ADAL" clId="{D722E10F-258D-2B44-BDF4-B1A973FEEF7D}" dt="2024-05-20T22:02:38.036" v="1751" actId="20577"/>
          <ac:spMkLst>
            <pc:docMk/>
            <pc:sldMk cId="869085308" sldId="482"/>
            <ac:spMk id="5" creationId="{C1292720-3F86-9C72-6C3E-A6780E52A271}"/>
          </ac:spMkLst>
        </pc:spChg>
        <pc:spChg chg="del">
          <ac:chgData name="Nicolas BILLAUDE" userId="bee672df-373a-475a-b7f0-0f503962e68b" providerId="ADAL" clId="{D722E10F-258D-2B44-BDF4-B1A973FEEF7D}" dt="2024-05-20T21:49:15.888" v="1569" actId="478"/>
          <ac:spMkLst>
            <pc:docMk/>
            <pc:sldMk cId="869085308" sldId="482"/>
            <ac:spMk id="70" creationId="{776302F1-4AE6-DF46-06F8-DBD2F311EF32}"/>
          </ac:spMkLst>
        </pc:spChg>
        <pc:picChg chg="add mod">
          <ac:chgData name="Nicolas BILLAUDE" userId="bee672df-373a-475a-b7f0-0f503962e68b" providerId="ADAL" clId="{D722E10F-258D-2B44-BDF4-B1A973FEEF7D}" dt="2024-05-20T21:49:30.404" v="1572" actId="1076"/>
          <ac:picMkLst>
            <pc:docMk/>
            <pc:sldMk cId="869085308" sldId="482"/>
            <ac:picMk id="2" creationId="{136AE0BD-8267-03FB-FE99-8F69FD11E249}"/>
          </ac:picMkLst>
        </pc:picChg>
        <pc:picChg chg="add mod">
          <ac:chgData name="Nicolas BILLAUDE" userId="bee672df-373a-475a-b7f0-0f503962e68b" providerId="ADAL" clId="{D722E10F-258D-2B44-BDF4-B1A973FEEF7D}" dt="2024-05-20T21:51:28.522" v="1582" actId="1076"/>
          <ac:picMkLst>
            <pc:docMk/>
            <pc:sldMk cId="869085308" sldId="482"/>
            <ac:picMk id="6" creationId="{6988AB0D-EAA2-057C-EB9F-5B9B733CDE4C}"/>
          </ac:picMkLst>
        </pc:picChg>
        <pc:picChg chg="del">
          <ac:chgData name="Nicolas BILLAUDE" userId="bee672df-373a-475a-b7f0-0f503962e68b" providerId="ADAL" clId="{D722E10F-258D-2B44-BDF4-B1A973FEEF7D}" dt="2024-05-20T21:49:13.246" v="1568" actId="478"/>
          <ac:picMkLst>
            <pc:docMk/>
            <pc:sldMk cId="869085308" sldId="482"/>
            <ac:picMk id="71" creationId="{E69F339B-8503-ACEB-5B22-B83267BDE394}"/>
          </ac:picMkLst>
        </pc:picChg>
        <pc:picChg chg="mod">
          <ac:chgData name="Nicolas BILLAUDE" userId="bee672df-373a-475a-b7f0-0f503962e68b" providerId="ADAL" clId="{D722E10F-258D-2B44-BDF4-B1A973FEEF7D}" dt="2024-05-20T21:51:32.524" v="1583" actId="1076"/>
          <ac:picMkLst>
            <pc:docMk/>
            <pc:sldMk cId="869085308" sldId="482"/>
            <ac:picMk id="75" creationId="{7B0AD5F1-FBB6-3510-EA63-839E64B47FBB}"/>
          </ac:picMkLst>
        </pc:picChg>
      </pc:sldChg>
      <pc:sldChg chg="modSp mod">
        <pc:chgData name="Nicolas BILLAUDE" userId="bee672df-373a-475a-b7f0-0f503962e68b" providerId="ADAL" clId="{D722E10F-258D-2B44-BDF4-B1A973FEEF7D}" dt="2024-05-20T22:03:29.958" v="1787" actId="20577"/>
        <pc:sldMkLst>
          <pc:docMk/>
          <pc:sldMk cId="416817780" sldId="483"/>
        </pc:sldMkLst>
        <pc:spChg chg="mod">
          <ac:chgData name="Nicolas BILLAUDE" userId="bee672df-373a-475a-b7f0-0f503962e68b" providerId="ADAL" clId="{D722E10F-258D-2B44-BDF4-B1A973FEEF7D}" dt="2024-05-20T22:03:29.958" v="1787" actId="20577"/>
          <ac:spMkLst>
            <pc:docMk/>
            <pc:sldMk cId="416817780" sldId="483"/>
            <ac:spMk id="5" creationId="{C1292720-3F86-9C72-6C3E-A6780E52A271}"/>
          </ac:spMkLst>
        </pc:spChg>
      </pc:sldChg>
      <pc:sldChg chg="modSp mod">
        <pc:chgData name="Nicolas BILLAUDE" userId="bee672df-373a-475a-b7f0-0f503962e68b" providerId="ADAL" clId="{D722E10F-258D-2B44-BDF4-B1A973FEEF7D}" dt="2024-05-20T22:04:44.013" v="1960" actId="108"/>
        <pc:sldMkLst>
          <pc:docMk/>
          <pc:sldMk cId="401405969" sldId="484"/>
        </pc:sldMkLst>
        <pc:spChg chg="mod">
          <ac:chgData name="Nicolas BILLAUDE" userId="bee672df-373a-475a-b7f0-0f503962e68b" providerId="ADAL" clId="{D722E10F-258D-2B44-BDF4-B1A973FEEF7D}" dt="2024-05-20T22:04:44.013" v="1960" actId="108"/>
          <ac:spMkLst>
            <pc:docMk/>
            <pc:sldMk cId="401405969" sldId="484"/>
            <ac:spMk id="5" creationId="{C1292720-3F86-9C72-6C3E-A6780E52A271}"/>
          </ac:spMkLst>
        </pc:spChg>
      </pc:sldChg>
      <pc:sldChg chg="addSp delSp modSp new mod">
        <pc:chgData name="Nicolas BILLAUDE" userId="bee672df-373a-475a-b7f0-0f503962e68b" providerId="ADAL" clId="{D722E10F-258D-2B44-BDF4-B1A973FEEF7D}" dt="2024-05-20T20:54:11.778" v="1322" actId="108"/>
        <pc:sldMkLst>
          <pc:docMk/>
          <pc:sldMk cId="2386335716" sldId="489"/>
        </pc:sldMkLst>
        <pc:spChg chg="add mod">
          <ac:chgData name="Nicolas BILLAUDE" userId="bee672df-373a-475a-b7f0-0f503962e68b" providerId="ADAL" clId="{D722E10F-258D-2B44-BDF4-B1A973FEEF7D}" dt="2024-05-20T20:53:14.386" v="1253" actId="1037"/>
          <ac:spMkLst>
            <pc:docMk/>
            <pc:sldMk cId="2386335716" sldId="489"/>
            <ac:spMk id="4" creationId="{63C57002-CC31-92EF-D07E-A1D025DC1032}"/>
          </ac:spMkLst>
        </pc:spChg>
        <pc:spChg chg="add mod">
          <ac:chgData name="Nicolas BILLAUDE" userId="bee672df-373a-475a-b7f0-0f503962e68b" providerId="ADAL" clId="{D722E10F-258D-2B44-BDF4-B1A973FEEF7D}" dt="2024-05-20T20:53:21.416" v="1255" actId="20577"/>
          <ac:spMkLst>
            <pc:docMk/>
            <pc:sldMk cId="2386335716" sldId="489"/>
            <ac:spMk id="5" creationId="{72EB9AF3-1B10-6C2F-2DAD-08F653812713}"/>
          </ac:spMkLst>
        </pc:spChg>
        <pc:spChg chg="add mod">
          <ac:chgData name="Nicolas BILLAUDE" userId="bee672df-373a-475a-b7f0-0f503962e68b" providerId="ADAL" clId="{D722E10F-258D-2B44-BDF4-B1A973FEEF7D}" dt="2024-05-20T20:53:14.386" v="1253" actId="1037"/>
          <ac:spMkLst>
            <pc:docMk/>
            <pc:sldMk cId="2386335716" sldId="489"/>
            <ac:spMk id="8" creationId="{4C08D4B3-1D72-AA19-9C63-B208CFA35D98}"/>
          </ac:spMkLst>
        </pc:spChg>
        <pc:spChg chg="add mod">
          <ac:chgData name="Nicolas BILLAUDE" userId="bee672df-373a-475a-b7f0-0f503962e68b" providerId="ADAL" clId="{D722E10F-258D-2B44-BDF4-B1A973FEEF7D}" dt="2024-05-20T20:53:14.386" v="1253" actId="1037"/>
          <ac:spMkLst>
            <pc:docMk/>
            <pc:sldMk cId="2386335716" sldId="489"/>
            <ac:spMk id="9" creationId="{540ED089-1AB6-6DF1-7B8C-728C50539CE8}"/>
          </ac:spMkLst>
        </pc:spChg>
        <pc:spChg chg="add mod">
          <ac:chgData name="Nicolas BILLAUDE" userId="bee672df-373a-475a-b7f0-0f503962e68b" providerId="ADAL" clId="{D722E10F-258D-2B44-BDF4-B1A973FEEF7D}" dt="2024-05-20T20:53:14.386" v="1253" actId="1037"/>
          <ac:spMkLst>
            <pc:docMk/>
            <pc:sldMk cId="2386335716" sldId="489"/>
            <ac:spMk id="10" creationId="{134B0F2B-5FB8-D0B8-8B3C-8558496B75C8}"/>
          </ac:spMkLst>
        </pc:spChg>
        <pc:spChg chg="add mod">
          <ac:chgData name="Nicolas BILLAUDE" userId="bee672df-373a-475a-b7f0-0f503962e68b" providerId="ADAL" clId="{D722E10F-258D-2B44-BDF4-B1A973FEEF7D}" dt="2024-05-20T20:53:14.386" v="1253" actId="1037"/>
          <ac:spMkLst>
            <pc:docMk/>
            <pc:sldMk cId="2386335716" sldId="489"/>
            <ac:spMk id="11" creationId="{78E31839-D69D-BBC2-4CB7-B54FDE1FEFC3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12" creationId="{6930A1BE-8ACA-948A-1D8A-882B0CF39A41}"/>
          </ac:spMkLst>
        </pc:spChg>
        <pc:spChg chg="add del mod">
          <ac:chgData name="Nicolas BILLAUDE" userId="bee672df-373a-475a-b7f0-0f503962e68b" providerId="ADAL" clId="{D722E10F-258D-2B44-BDF4-B1A973FEEF7D}" dt="2024-05-20T20:16:58.838" v="804" actId="21"/>
          <ac:spMkLst>
            <pc:docMk/>
            <pc:sldMk cId="2386335716" sldId="489"/>
            <ac:spMk id="14" creationId="{763654F7-668F-7A61-FCB7-53D2AE67841F}"/>
          </ac:spMkLst>
        </pc:spChg>
        <pc:spChg chg="add del mod">
          <ac:chgData name="Nicolas BILLAUDE" userId="bee672df-373a-475a-b7f0-0f503962e68b" providerId="ADAL" clId="{D722E10F-258D-2B44-BDF4-B1A973FEEF7D}" dt="2024-05-20T20:17:12.305" v="809" actId="21"/>
          <ac:spMkLst>
            <pc:docMk/>
            <pc:sldMk cId="2386335716" sldId="489"/>
            <ac:spMk id="16" creationId="{BBD9F952-2FA7-893F-9937-C88D1B850E9A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18" creationId="{31AA34C3-4284-0801-1A26-305C2F252886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20" creationId="{7E71EA03-D24C-A0B2-747E-A813D442D273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21" creationId="{EFFCF0CA-89E7-0A93-1692-4838232D9079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22" creationId="{FCE27858-7694-E320-2154-5CAA25460EB8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23" creationId="{1F949253-5649-1BC7-DDD9-0DFA3B0366EE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24" creationId="{8FAC2037-933C-AE43-FE4F-FFD7D70920AD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25" creationId="{07FA90F6-888D-EBD7-DFF6-11BB1E7F33F7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26" creationId="{7B2DF7D8-63A1-D311-EFFF-25B582350EAF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27" creationId="{491B9D91-4B6C-B5BC-68B3-BAD603CE244A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28" creationId="{4965FD28-7191-9E29-D975-474B852DD8C9}"/>
          </ac:spMkLst>
        </pc:spChg>
        <pc:spChg chg="add mod">
          <ac:chgData name="Nicolas BILLAUDE" userId="bee672df-373a-475a-b7f0-0f503962e68b" providerId="ADAL" clId="{D722E10F-258D-2B44-BDF4-B1A973FEEF7D}" dt="2024-05-20T20:52:16.867" v="1160" actId="1035"/>
          <ac:spMkLst>
            <pc:docMk/>
            <pc:sldMk cId="2386335716" sldId="489"/>
            <ac:spMk id="29" creationId="{109771F7-FAE2-9943-763A-AED3874CE951}"/>
          </ac:spMkLst>
        </pc:spChg>
        <pc:spChg chg="add del mod">
          <ac:chgData name="Nicolas BILLAUDE" userId="bee672df-373a-475a-b7f0-0f503962e68b" providerId="ADAL" clId="{D722E10F-258D-2B44-BDF4-B1A973FEEF7D}" dt="2024-05-20T20:50:50.431" v="1063"/>
          <ac:spMkLst>
            <pc:docMk/>
            <pc:sldMk cId="2386335716" sldId="489"/>
            <ac:spMk id="44" creationId="{95A33040-BF17-8B85-21EB-7466F742F197}"/>
          </ac:spMkLst>
        </pc:spChg>
        <pc:spChg chg="add mod">
          <ac:chgData name="Nicolas BILLAUDE" userId="bee672df-373a-475a-b7f0-0f503962e68b" providerId="ADAL" clId="{D722E10F-258D-2B44-BDF4-B1A973FEEF7D}" dt="2024-05-20T20:52:46.510" v="1166" actId="1076"/>
          <ac:spMkLst>
            <pc:docMk/>
            <pc:sldMk cId="2386335716" sldId="489"/>
            <ac:spMk id="45" creationId="{8E49346C-DE48-7D24-A069-A1288B7CAA3B}"/>
          </ac:spMkLst>
        </pc:spChg>
        <pc:spChg chg="add mod">
          <ac:chgData name="Nicolas BILLAUDE" userId="bee672df-373a-475a-b7f0-0f503962e68b" providerId="ADAL" clId="{D722E10F-258D-2B44-BDF4-B1A973FEEF7D}" dt="2024-05-20T20:53:28.222" v="1263" actId="1037"/>
          <ac:spMkLst>
            <pc:docMk/>
            <pc:sldMk cId="2386335716" sldId="489"/>
            <ac:spMk id="46" creationId="{65ACCD34-D1B3-FCAE-640C-AC06374A399A}"/>
          </ac:spMkLst>
        </pc:spChg>
        <pc:spChg chg="add mod">
          <ac:chgData name="Nicolas BILLAUDE" userId="bee672df-373a-475a-b7f0-0f503962e68b" providerId="ADAL" clId="{D722E10F-258D-2B44-BDF4-B1A973FEEF7D}" dt="2024-05-20T20:53:07.871" v="1244" actId="1037"/>
          <ac:spMkLst>
            <pc:docMk/>
            <pc:sldMk cId="2386335716" sldId="489"/>
            <ac:spMk id="47" creationId="{CFC2D08E-4E0B-5837-6BDD-98ABB012BEBF}"/>
          </ac:spMkLst>
        </pc:spChg>
        <pc:spChg chg="add mod">
          <ac:chgData name="Nicolas BILLAUDE" userId="bee672df-373a-475a-b7f0-0f503962e68b" providerId="ADAL" clId="{D722E10F-258D-2B44-BDF4-B1A973FEEF7D}" dt="2024-05-20T20:54:11.778" v="1322" actId="108"/>
          <ac:spMkLst>
            <pc:docMk/>
            <pc:sldMk cId="2386335716" sldId="489"/>
            <ac:spMk id="48" creationId="{A4C54BAC-C438-BA55-DD3B-C10878B757CA}"/>
          </ac:spMkLst>
        </pc:spChg>
        <pc:picChg chg="add del mod modCrop">
          <ac:chgData name="Nicolas BILLAUDE" userId="bee672df-373a-475a-b7f0-0f503962e68b" providerId="ADAL" clId="{D722E10F-258D-2B44-BDF4-B1A973FEEF7D}" dt="2024-05-20T19:45:56.677" v="8" actId="478"/>
          <ac:picMkLst>
            <pc:docMk/>
            <pc:sldMk cId="2386335716" sldId="489"/>
            <ac:picMk id="3" creationId="{4296DB68-0C26-CD66-F83B-C9FBE90BB9DE}"/>
          </ac:picMkLst>
        </pc:picChg>
        <pc:picChg chg="add mod modCrop">
          <ac:chgData name="Nicolas BILLAUDE" userId="bee672df-373a-475a-b7f0-0f503962e68b" providerId="ADAL" clId="{D722E10F-258D-2B44-BDF4-B1A973FEEF7D}" dt="2024-05-20T20:53:14.386" v="1253" actId="1037"/>
          <ac:picMkLst>
            <pc:docMk/>
            <pc:sldMk cId="2386335716" sldId="489"/>
            <ac:picMk id="7" creationId="{CB272BE4-2791-99E5-926F-AEA60519185F}"/>
          </ac:picMkLst>
        </pc:picChg>
        <pc:picChg chg="add mod modCrop">
          <ac:chgData name="Nicolas BILLAUDE" userId="bee672df-373a-475a-b7f0-0f503962e68b" providerId="ADAL" clId="{D722E10F-258D-2B44-BDF4-B1A973FEEF7D}" dt="2024-05-20T20:52:16.867" v="1160" actId="1035"/>
          <ac:picMkLst>
            <pc:docMk/>
            <pc:sldMk cId="2386335716" sldId="489"/>
            <ac:picMk id="31" creationId="{EA99856E-3A2B-AC21-4C14-0364CBBD4F38}"/>
          </ac:picMkLst>
        </pc:picChg>
        <pc:picChg chg="add mod modCrop">
          <ac:chgData name="Nicolas BILLAUDE" userId="bee672df-373a-475a-b7f0-0f503962e68b" providerId="ADAL" clId="{D722E10F-258D-2B44-BDF4-B1A973FEEF7D}" dt="2024-05-20T20:52:16.867" v="1160" actId="1035"/>
          <ac:picMkLst>
            <pc:docMk/>
            <pc:sldMk cId="2386335716" sldId="489"/>
            <ac:picMk id="33" creationId="{8530B713-1A46-3C91-5765-F55A292A417D}"/>
          </ac:picMkLst>
        </pc:picChg>
        <pc:picChg chg="add mod modCrop">
          <ac:chgData name="Nicolas BILLAUDE" userId="bee672df-373a-475a-b7f0-0f503962e68b" providerId="ADAL" clId="{D722E10F-258D-2B44-BDF4-B1A973FEEF7D}" dt="2024-05-20T20:52:16.867" v="1160" actId="1035"/>
          <ac:picMkLst>
            <pc:docMk/>
            <pc:sldMk cId="2386335716" sldId="489"/>
            <ac:picMk id="35" creationId="{289AFECA-EC66-9E6A-2A9F-6785C20B74F0}"/>
          </ac:picMkLst>
        </pc:picChg>
        <pc:picChg chg="add mod modCrop">
          <ac:chgData name="Nicolas BILLAUDE" userId="bee672df-373a-475a-b7f0-0f503962e68b" providerId="ADAL" clId="{D722E10F-258D-2B44-BDF4-B1A973FEEF7D}" dt="2024-05-20T20:52:16.867" v="1160" actId="1035"/>
          <ac:picMkLst>
            <pc:docMk/>
            <pc:sldMk cId="2386335716" sldId="489"/>
            <ac:picMk id="37" creationId="{968D2376-EF6C-7DB7-5A52-757F3C5592BE}"/>
          </ac:picMkLst>
        </pc:picChg>
        <pc:picChg chg="add mod modCrop">
          <ac:chgData name="Nicolas BILLAUDE" userId="bee672df-373a-475a-b7f0-0f503962e68b" providerId="ADAL" clId="{D722E10F-258D-2B44-BDF4-B1A973FEEF7D}" dt="2024-05-20T20:52:16.867" v="1160" actId="1035"/>
          <ac:picMkLst>
            <pc:docMk/>
            <pc:sldMk cId="2386335716" sldId="489"/>
            <ac:picMk id="39" creationId="{567F368D-0238-7092-B786-1F5E6DE1CE9A}"/>
          </ac:picMkLst>
        </pc:picChg>
        <pc:picChg chg="add mod modCrop">
          <ac:chgData name="Nicolas BILLAUDE" userId="bee672df-373a-475a-b7f0-0f503962e68b" providerId="ADAL" clId="{D722E10F-258D-2B44-BDF4-B1A973FEEF7D}" dt="2024-05-20T20:53:14.386" v="1253" actId="1037"/>
          <ac:picMkLst>
            <pc:docMk/>
            <pc:sldMk cId="2386335716" sldId="489"/>
            <ac:picMk id="41" creationId="{DEAB557F-225D-539D-F673-133055EF6482}"/>
          </ac:picMkLst>
        </pc:picChg>
        <pc:picChg chg="add mod modCrop">
          <ac:chgData name="Nicolas BILLAUDE" userId="bee672df-373a-475a-b7f0-0f503962e68b" providerId="ADAL" clId="{D722E10F-258D-2B44-BDF4-B1A973FEEF7D}" dt="2024-05-20T20:53:14.386" v="1253" actId="1037"/>
          <ac:picMkLst>
            <pc:docMk/>
            <pc:sldMk cId="2386335716" sldId="489"/>
            <ac:picMk id="43" creationId="{68DB94FD-8A25-3AE4-FADB-9B716860123F}"/>
          </ac:picMkLst>
        </pc:picChg>
      </pc:sldChg>
    </pc:docChg>
  </pc:docChgLst>
  <pc:docChgLst>
    <pc:chgData name="Pierre-Emmanuel MONNET" userId="S::pierre-emmanuel.monnet@esante.gouv.fr::b576469c-7c84-40e9-a832-d66eeb191dc1" providerId="AD" clId="Web-{79457E19-3C4E-6C9F-A7A0-4CA6F665A783}"/>
    <pc:docChg chg="modSld">
      <pc:chgData name="Pierre-Emmanuel MONNET" userId="S::pierre-emmanuel.monnet@esante.gouv.fr::b576469c-7c84-40e9-a832-d66eeb191dc1" providerId="AD" clId="Web-{79457E19-3C4E-6C9F-A7A0-4CA6F665A783}" dt="2024-05-21T11:47:55.494" v="1" actId="20577"/>
      <pc:docMkLst>
        <pc:docMk/>
      </pc:docMkLst>
      <pc:sldChg chg="modSp">
        <pc:chgData name="Pierre-Emmanuel MONNET" userId="S::pierre-emmanuel.monnet@esante.gouv.fr::b576469c-7c84-40e9-a832-d66eeb191dc1" providerId="AD" clId="Web-{79457E19-3C4E-6C9F-A7A0-4CA6F665A783}" dt="2024-05-21T11:47:55.494" v="1" actId="20577"/>
        <pc:sldMkLst>
          <pc:docMk/>
          <pc:sldMk cId="1923150181" sldId="463"/>
        </pc:sldMkLst>
        <pc:spChg chg="mod">
          <ac:chgData name="Pierre-Emmanuel MONNET" userId="S::pierre-emmanuel.monnet@esante.gouv.fr::b576469c-7c84-40e9-a832-d66eeb191dc1" providerId="AD" clId="Web-{79457E19-3C4E-6C9F-A7A0-4CA6F665A783}" dt="2024-05-21T11:47:55.494" v="1" actId="20577"/>
          <ac:spMkLst>
            <pc:docMk/>
            <pc:sldMk cId="1923150181" sldId="463"/>
            <ac:spMk id="7" creationId="{E38848BD-7389-C844-0B91-588045A967FB}"/>
          </ac:spMkLst>
        </pc:spChg>
      </pc:sldChg>
    </pc:docChg>
  </pc:docChgLst>
  <pc:docChgLst>
    <pc:chgData name="Frédéric BERTHIER" userId="c98f102d-b1a2-457a-93f1-6fa136fe49c3" providerId="ADAL" clId="{3CEAC31E-1EED-B442-B711-D159E1C631D0}"/>
    <pc:docChg chg="modSld">
      <pc:chgData name="Frédéric BERTHIER" userId="c98f102d-b1a2-457a-93f1-6fa136fe49c3" providerId="ADAL" clId="{3CEAC31E-1EED-B442-B711-D159E1C631D0}" dt="2024-05-20T20:23:27.620" v="0" actId="20577"/>
      <pc:docMkLst>
        <pc:docMk/>
      </pc:docMkLst>
      <pc:sldChg chg="modSp mod">
        <pc:chgData name="Frédéric BERTHIER" userId="c98f102d-b1a2-457a-93f1-6fa136fe49c3" providerId="ADAL" clId="{3CEAC31E-1EED-B442-B711-D159E1C631D0}" dt="2024-05-20T20:23:27.620" v="0" actId="20577"/>
        <pc:sldMkLst>
          <pc:docMk/>
          <pc:sldMk cId="3679868600" sldId="427"/>
        </pc:sldMkLst>
        <pc:spChg chg="mod">
          <ac:chgData name="Frédéric BERTHIER" userId="c98f102d-b1a2-457a-93f1-6fa136fe49c3" providerId="ADAL" clId="{3CEAC31E-1EED-B442-B711-D159E1C631D0}" dt="2024-05-20T20:23:27.620" v="0" actId="20577"/>
          <ac:spMkLst>
            <pc:docMk/>
            <pc:sldMk cId="3679868600" sldId="427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9CB5662-9B6D-22EB-F13E-3934D9F8E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ABE56D-FCFC-0FC1-4CC5-CD0BACCEC6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15209-D54A-4A7C-80A0-4CC8A47DEC6F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E63864-6E5E-5E21-DA26-0C2D5876BA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46F7FB-465A-B6EA-81F7-47002577AA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16E4B-7660-45E2-AD57-81ABBFDB03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953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56A99-9432-41B4-94D8-7247EF09EB32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24FE7-3D6D-4C18-B3F0-6F8F9244E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76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154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 premier lien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envisagé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le 15-18 car importance du travail entre les SAMU et les pompiers (un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autre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projet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national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en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effet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en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cours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pour les Pompiers, qui suit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sa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propre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trajectoire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et son propre planning) ;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d’où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d’autres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liens sur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lesquels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on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travaille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aussi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à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commencer par le fait de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permettre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aux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logiciels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de gestion des patients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utilisés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par les SAMU de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communiquer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entre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eux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= lien 15-15 ;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puis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d’autres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possibilités</a:t>
            </a: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après.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290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1E8CB-549D-4309-8678-2991ACC5BFC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5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1E8CB-549D-4309-8678-2991ACC5BFC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884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1E8CB-549D-4309-8678-2991ACC5BFC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733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1E8CB-549D-4309-8678-2991ACC5BFC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6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1E8CB-549D-4309-8678-2991ACC5BFC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76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599C48-8A9F-4257-828B-FB74267884A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Geneva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0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Message principal = le Hub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Santé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est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l’un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des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exemples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l’autre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façon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d’agir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du programme pour le bien des SAMU,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ici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en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créant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les conditions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d’une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interopérabilité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entre les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logiciels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fournis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aux SAMU par les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sociétés</a:t>
            </a: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privés</a:t>
            </a:r>
            <a:endParaRPr lang="en-GB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br>
              <a:rPr lang="en-GB" dirty="0"/>
            </a:b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597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Evoquer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l’intérêt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permettre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aux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différents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logiciels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communiquer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entre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eux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; le Hub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est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une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« 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plateforme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d’échanges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» qui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permet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aux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données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de transiter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en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un point focal et d’être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redistribuées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aux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bonnes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1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personnes</a:t>
            </a:r>
            <a:r>
              <a:rPr lang="en-GB" sz="11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  <a:endParaRPr lang="en-GB" sz="11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br>
              <a:rPr lang="en-GB" dirty="0"/>
            </a:b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24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que Couv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B252A1-267F-6447-A4D6-DC680520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E4F72E-C3E4-AA41-BFE9-990FBADAA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SantExpo 2024 - Atelier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A6251A-97C0-B24C-B593-41A3B8EB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9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lang="fr-FR" smtClean="0">
                <a:latin typeface="Arial"/>
              </a:defRPr>
            </a:lvl1pPr>
          </a:lstStyle>
          <a:p>
            <a:r>
              <a:rPr lang="fr-FR"/>
              <a:t>SantExpo 2024 - Atelier</a:t>
            </a:r>
          </a:p>
        </p:txBody>
      </p:sp>
    </p:spTree>
    <p:extLst>
      <p:ext uri="{BB962C8B-B14F-4D97-AF65-F5344CB8AC3E}">
        <p14:creationId xmlns:p14="http://schemas.microsoft.com/office/powerpoint/2010/main" val="200572693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2728"/>
            <a:ext cx="12192000" cy="112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3339" y="6333323"/>
            <a:ext cx="383117" cy="365125"/>
          </a:xfrm>
        </p:spPr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3" name="Espace réservé du texte 62"/>
          <p:cNvSpPr>
            <a:spLocks noGrp="1"/>
          </p:cNvSpPr>
          <p:nvPr>
            <p:ph type="body" sz="quarter" idx="14" hasCustomPrompt="1"/>
          </p:nvPr>
        </p:nvSpPr>
        <p:spPr>
          <a:xfrm>
            <a:off x="5903384" y="2357096"/>
            <a:ext cx="3648405" cy="2880320"/>
          </a:xfrm>
        </p:spPr>
        <p:txBody>
          <a:bodyPr numCol="1">
            <a:normAutofit/>
          </a:bodyPr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267"/>
              </a:spcBef>
              <a:spcAft>
                <a:spcPts val="0"/>
              </a:spcAft>
              <a:buFontTx/>
              <a:buNone/>
              <a:defRPr lang="fr-FR" sz="1867" b="1" kern="1200" cap="none" baseline="0" smtClean="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Chapitre 1</a:t>
            </a:r>
          </a:p>
          <a:p>
            <a:pPr lvl="0"/>
            <a:r>
              <a:rPr lang="fr-FR"/>
              <a:t>Chapitre 2</a:t>
            </a:r>
          </a:p>
          <a:p>
            <a:pPr lvl="0"/>
            <a:r>
              <a:rPr lang="fr-FR"/>
              <a:t>Chapitre 3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>
          <a:xfrm>
            <a:off x="545004" y="6333323"/>
            <a:ext cx="9235315" cy="365125"/>
          </a:xfrm>
        </p:spPr>
        <p:txBody>
          <a:bodyPr/>
          <a:lstStyle>
            <a:lvl1pPr>
              <a:defRPr lang="fr-FR" smtClean="0">
                <a:latin typeface="Arial"/>
              </a:defRPr>
            </a:lvl1pPr>
          </a:lstStyle>
          <a:p>
            <a:r>
              <a:rPr lang="fr-FR"/>
              <a:t>SantExpo 2024 - Atelier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5903384" y="1220755"/>
            <a:ext cx="4129053" cy="13766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2700"/>
              </a:lnSpc>
              <a:spcBef>
                <a:spcPts val="0"/>
              </a:spcBef>
              <a:buNone/>
              <a:defRPr sz="2800" b="1" kern="1200" baseline="0">
                <a:solidFill>
                  <a:srgbClr val="006AB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733"/>
              <a:t>Sommaire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2728"/>
            <a:ext cx="12192000" cy="112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5903384" y="1220755"/>
            <a:ext cx="4129053" cy="13766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2700"/>
              </a:lnSpc>
              <a:spcBef>
                <a:spcPts val="0"/>
              </a:spcBef>
              <a:buNone/>
              <a:defRPr sz="2800" b="1" kern="1200" baseline="0">
                <a:solidFill>
                  <a:srgbClr val="006AB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733"/>
              <a:t>Sommaire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6083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1" y="192021"/>
            <a:ext cx="1746908" cy="6405331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ctrTitle" hasCustomPrompt="1"/>
          </p:nvPr>
        </p:nvSpPr>
        <p:spPr>
          <a:xfrm>
            <a:off x="5903384" y="2244362"/>
            <a:ext cx="5749296" cy="1376660"/>
          </a:xfrm>
        </p:spPr>
        <p:txBody>
          <a:bodyPr anchor="ctr" anchorCtr="0">
            <a:noAutofit/>
          </a:bodyPr>
          <a:lstStyle>
            <a:lvl1pPr algn="l">
              <a:lnSpc>
                <a:spcPts val="3600"/>
              </a:lnSpc>
              <a:spcBef>
                <a:spcPts val="0"/>
              </a:spcBef>
              <a:defRPr sz="3733" baseline="0">
                <a:solidFill>
                  <a:srgbClr val="006AB2"/>
                </a:solidFill>
              </a:defRPr>
            </a:lvl1pPr>
          </a:lstStyle>
          <a:p>
            <a:r>
              <a:rPr lang="fr-FR"/>
              <a:t>Titre du chapitre</a:t>
            </a:r>
          </a:p>
        </p:txBody>
      </p:sp>
      <p:sp>
        <p:nvSpPr>
          <p:cNvPr id="18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5903384" y="3754140"/>
            <a:ext cx="5749296" cy="885891"/>
          </a:xfrm>
        </p:spPr>
        <p:txBody>
          <a:bodyPr>
            <a:noAutofit/>
          </a:bodyPr>
          <a:lstStyle>
            <a:lvl1pPr algn="l">
              <a:defRPr sz="2667">
                <a:solidFill>
                  <a:srgbClr val="575757"/>
                </a:solidFill>
              </a:defRPr>
            </a:lvl1pPr>
          </a:lstStyle>
          <a:p>
            <a:pPr lvl="0"/>
            <a:r>
              <a:rPr lang="fr-FR"/>
              <a:t>Sous-titre éventuel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1" y="192021"/>
            <a:ext cx="1746908" cy="640533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8633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36712"/>
            <a:ext cx="12192000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5" name="Image 4" descr="Une image contenant personne, intérieur, tenant, alimentation&#10;&#10;Description générée automatiquement">
            <a:extLst>
              <a:ext uri="{FF2B5EF4-FFF2-40B4-BE49-F238E27FC236}">
                <a16:creationId xmlns:a16="http://schemas.microsoft.com/office/drawing/2014/main" id="{DCE54B6C-D7B7-064E-80CC-C434FFA6A4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520" y="3007"/>
            <a:ext cx="10029481" cy="685499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4A0B2A-58BC-1D4D-8883-191DA713D2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4717" y="1221317"/>
            <a:ext cx="3647347" cy="201506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267" kern="800" cap="none" baseline="0">
                <a:solidFill>
                  <a:schemeClr val="bg1"/>
                </a:solidFill>
              </a:defRPr>
            </a:lvl1pPr>
            <a:lvl2pPr marL="578986" indent="0">
              <a:lnSpc>
                <a:spcPct val="80000"/>
              </a:lnSpc>
              <a:buNone/>
              <a:defRPr sz="4267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Titre principal de la slide</a:t>
            </a:r>
          </a:p>
          <a:p>
            <a:pPr lvl="1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5C05DFA-F720-FF4C-A4AA-91C4E66A31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4717" y="3236384"/>
            <a:ext cx="3935379" cy="249766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867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3339" y="6333323"/>
            <a:ext cx="383117" cy="365125"/>
          </a:xfrm>
        </p:spPr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836712"/>
            <a:ext cx="12192000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0" name="Image 9" descr="Une image contenant personne, intérieur, tenant, alimentation&#10;&#10;Description générée automatiquement">
            <a:extLst>
              <a:ext uri="{FF2B5EF4-FFF2-40B4-BE49-F238E27FC236}">
                <a16:creationId xmlns:a16="http://schemas.microsoft.com/office/drawing/2014/main" id="{DCE54B6C-D7B7-064E-80CC-C434FFA6A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520" y="3007"/>
            <a:ext cx="10029481" cy="68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0396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intérieur, homme, table&#10;&#10;Description générée automatiquement">
            <a:extLst>
              <a:ext uri="{FF2B5EF4-FFF2-40B4-BE49-F238E27FC236}">
                <a16:creationId xmlns:a16="http://schemas.microsoft.com/office/drawing/2014/main" id="{6FB58E74-65F0-5A41-B2A3-C683EB81B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277" y="-18596"/>
            <a:ext cx="12253577" cy="68951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7A409D-321F-644F-957D-D88584B88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252952"/>
            <a:ext cx="876497" cy="775781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0E49024-B637-B846-AD7A-074C32D97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32100" y="1316567"/>
            <a:ext cx="3647943" cy="2495551"/>
          </a:xfrm>
          <a:prstGeom prst="rect">
            <a:avLst/>
          </a:prstGeom>
        </p:spPr>
        <p:txBody>
          <a:bodyPr/>
          <a:lstStyle>
            <a:lvl1pPr>
              <a:defRPr sz="3733" kern="800" cap="all" baseline="0"/>
            </a:lvl1pPr>
            <a:lvl2pPr marL="578986" indent="0">
              <a:buNone/>
              <a:defRPr sz="4267"/>
            </a:lvl2pPr>
          </a:lstStyle>
          <a:p>
            <a:pPr lvl="0"/>
            <a:r>
              <a:rPr lang="fr-FR"/>
              <a:t>Titre de la slide</a:t>
            </a:r>
          </a:p>
          <a:p>
            <a:pPr lvl="1"/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9933515-A54B-C648-9452-ED438F800E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2065" y="1316567"/>
            <a:ext cx="4610100" cy="249555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867" b="0"/>
            </a:lvl1pPr>
          </a:lstStyle>
          <a:p>
            <a:pPr lvl="0"/>
            <a:r>
              <a:rPr lang="fr-FR"/>
              <a:t>Texte</a:t>
            </a:r>
          </a:p>
        </p:txBody>
      </p:sp>
      <p:pic>
        <p:nvPicPr>
          <p:cNvPr id="6" name="Image 5" descr="Une image contenant personne, intérieur, homme, table&#10;&#10;Description générée automatiquement">
            <a:extLst>
              <a:ext uri="{FF2B5EF4-FFF2-40B4-BE49-F238E27FC236}">
                <a16:creationId xmlns:a16="http://schemas.microsoft.com/office/drawing/2014/main" id="{6FB58E74-65F0-5A41-B2A3-C683EB81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277" y="-18596"/>
            <a:ext cx="12253577" cy="68951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7A409D-321F-644F-957D-D88584B88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252952"/>
            <a:ext cx="876497" cy="7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0959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lang="fr-FR" smtClean="0">
                <a:latin typeface="Arial"/>
              </a:defRPr>
            </a:lvl1pPr>
          </a:lstStyle>
          <a:p>
            <a:r>
              <a:rPr lang="fr-FR"/>
              <a:t>SantExpo 2024 - Atelier</a:t>
            </a:r>
          </a:p>
        </p:txBody>
      </p:sp>
    </p:spTree>
    <p:extLst>
      <p:ext uri="{BB962C8B-B14F-4D97-AF65-F5344CB8AC3E}">
        <p14:creationId xmlns:p14="http://schemas.microsoft.com/office/powerpoint/2010/main" val="413312384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lang="fr-FR" smtClean="0">
                <a:latin typeface="Arial"/>
              </a:defRPr>
            </a:lvl1pPr>
          </a:lstStyle>
          <a:p>
            <a:r>
              <a:rPr lang="fr-FR"/>
              <a:t>SantExpo 2024 - Atelier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1103445" y="1124744"/>
            <a:ext cx="10753195" cy="49925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kumimoji="0" lang="fr-FR" sz="1867" b="0" i="0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37548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3445" y="116632"/>
            <a:ext cx="10752123" cy="72000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6"/>
          </p:nvPr>
        </p:nvSpPr>
        <p:spPr>
          <a:xfrm>
            <a:off x="1103446" y="1124744"/>
            <a:ext cx="5185833" cy="499255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rgbClr val="575757"/>
                </a:solidFill>
              </a:defRPr>
            </a:lvl3pPr>
            <a:lvl4pPr>
              <a:defRPr sz="1867">
                <a:solidFill>
                  <a:srgbClr val="575757"/>
                </a:solidFill>
              </a:defRPr>
            </a:lvl4pPr>
            <a:lvl5pPr>
              <a:defRPr sz="1600">
                <a:solidFill>
                  <a:srgbClr val="575757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kumimoji="0" lang="fr-FR" sz="1867" b="0" i="0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7"/>
          </p:nvPr>
        </p:nvSpPr>
        <p:spPr>
          <a:xfrm>
            <a:off x="6669736" y="1124744"/>
            <a:ext cx="5185833" cy="4992555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rgbClr val="575757"/>
                </a:solidFill>
              </a:defRPr>
            </a:lvl3pPr>
            <a:lvl4pPr>
              <a:defRPr sz="1867">
                <a:solidFill>
                  <a:srgbClr val="575757"/>
                </a:solidFill>
              </a:defRPr>
            </a:lvl4pPr>
            <a:lvl5pPr>
              <a:defRPr sz="1600">
                <a:solidFill>
                  <a:srgbClr val="575757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kumimoji="0" lang="fr-FR" sz="1867" b="0" i="0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lang="fr-FR" smtClean="0">
                <a:latin typeface="Arial"/>
              </a:defRPr>
            </a:lvl1pPr>
          </a:lstStyle>
          <a:p>
            <a:r>
              <a:rPr lang="fr-FR"/>
              <a:t>SantExpo 2024 - Atelier</a:t>
            </a:r>
          </a:p>
        </p:txBody>
      </p:sp>
    </p:spTree>
    <p:extLst>
      <p:ext uri="{BB962C8B-B14F-4D97-AF65-F5344CB8AC3E}">
        <p14:creationId xmlns:p14="http://schemas.microsoft.com/office/powerpoint/2010/main" val="10016420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Rectangle 6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15" y="296541"/>
            <a:ext cx="1815188" cy="626492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15" y="296541"/>
            <a:ext cx="1815188" cy="626492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grpSp>
        <p:nvGrpSpPr>
          <p:cNvPr id="22" name="Groupe 21"/>
          <p:cNvGrpSpPr/>
          <p:nvPr userDrawn="1"/>
        </p:nvGrpSpPr>
        <p:grpSpPr>
          <a:xfrm>
            <a:off x="6406214" y="1682636"/>
            <a:ext cx="4471897" cy="3372488"/>
            <a:chOff x="4804660" y="1261977"/>
            <a:chExt cx="3353923" cy="2529366"/>
          </a:xfrm>
        </p:grpSpPr>
        <p:sp>
          <p:nvSpPr>
            <p:cNvPr id="23" name="ZoneTexte 22"/>
            <p:cNvSpPr txBox="1"/>
            <p:nvPr/>
          </p:nvSpPr>
          <p:spPr>
            <a:xfrm>
              <a:off x="4818086" y="1261977"/>
              <a:ext cx="3240360" cy="2529366"/>
            </a:xfrm>
            <a:prstGeom prst="rect">
              <a:avLst/>
            </a:prstGeom>
            <a:noFill/>
          </p:spPr>
          <p:txBody>
            <a:bodyPr wrap="square" lIns="72000" tIns="108000" rIns="72000" bIns="108000" rtlCol="0" anchor="t" anchorCtr="0">
              <a:normAutofit/>
            </a:bodyPr>
            <a:lstStyle/>
            <a:p>
              <a:pPr algn="l"/>
              <a:r>
                <a:rPr lang="fr-FR" sz="2667" b="1">
                  <a:solidFill>
                    <a:srgbClr val="575757"/>
                  </a:solidFill>
                </a:rPr>
                <a:t>esante.gouv.fr</a:t>
              </a:r>
            </a:p>
            <a:p>
              <a:pPr algn="l"/>
              <a:r>
                <a:rPr lang="fr-FR" sz="2000">
                  <a:solidFill>
                    <a:srgbClr val="575757"/>
                  </a:solidFill>
                </a:rPr>
                <a:t>Le portail</a:t>
              </a:r>
              <a:r>
                <a:rPr lang="fr-FR" sz="2000" baseline="0">
                  <a:solidFill>
                    <a:srgbClr val="575757"/>
                  </a:solidFill>
                </a:rPr>
                <a:t> pour accéder à l’ensemble des services et produits de l’agence du numérique en santé et s’informer sur l’actualité de la e-santé. </a:t>
              </a:r>
            </a:p>
            <a:p>
              <a:pPr algn="ctr"/>
              <a:endParaRPr lang="fr-FR" sz="2000" err="1">
                <a:solidFill>
                  <a:srgbClr val="575757"/>
                </a:solidFill>
              </a:endParaRPr>
            </a:p>
          </p:txBody>
        </p:sp>
        <p:pic>
          <p:nvPicPr>
            <p:cNvPr id="24" name="Picture 2" descr="Y:\Interne\Communication\Communication_2019\Crea_graphiques\Pictos\Picto_OK\Twitter_Logo_Blu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660" y="2817758"/>
              <a:ext cx="422086" cy="42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Y:\Interne\Communication\Communication_2019\Crea_graphiques\Pictos\Picto_OK\LINKEDIN@2x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03" y="3271808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Y:\Interne\Communication\Communication_2019\Crea_graphiques\Pictos\Picto_OK\Twitter_Logo_Blue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660" y="2817758"/>
              <a:ext cx="422086" cy="42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 descr="Y:\Interne\Communication\Communication_2019\Crea_graphiques\Pictos\Picto_OK\LINKEDIN@2x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03" y="3271808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ZoneTexte 27"/>
            <p:cNvSpPr txBox="1"/>
            <p:nvPr userDrawn="1"/>
          </p:nvSpPr>
          <p:spPr>
            <a:xfrm>
              <a:off x="5220072" y="2859782"/>
              <a:ext cx="2938511" cy="649472"/>
            </a:xfrm>
            <a:prstGeom prst="rect">
              <a:avLst/>
            </a:prstGeom>
            <a:noFill/>
          </p:spPr>
          <p:txBody>
            <a:bodyPr wrap="square" lIns="72000" tIns="108000" rIns="72000" bIns="108000" rtlCol="0" anchor="t" anchorCtr="0">
              <a:noAutofit/>
            </a:bodyPr>
            <a:lstStyle/>
            <a:p>
              <a:pPr algn="l">
                <a:spcAft>
                  <a:spcPts val="800"/>
                </a:spcAft>
              </a:pPr>
              <a:r>
                <a:rPr lang="fr-FR" sz="1200" b="0">
                  <a:solidFill>
                    <a:srgbClr val="575757"/>
                  </a:solidFill>
                </a:rPr>
                <a:t>@esante_gouv_fr</a:t>
              </a:r>
            </a:p>
            <a:p>
              <a:pPr algn="l"/>
              <a:endParaRPr lang="fr-FR" sz="400" b="0">
                <a:solidFill>
                  <a:srgbClr val="575757"/>
                </a:solidFill>
              </a:endParaRPr>
            </a:p>
            <a:p>
              <a:pPr algn="l"/>
              <a:endParaRPr lang="fr-FR" sz="667" b="0">
                <a:solidFill>
                  <a:srgbClr val="575757"/>
                </a:solidFill>
              </a:endParaRPr>
            </a:p>
            <a:p>
              <a:pPr algn="l"/>
              <a:r>
                <a:rPr lang="fr-FR" sz="1200" b="0">
                  <a:solidFill>
                    <a:srgbClr val="575757"/>
                  </a:solidFill>
                </a:rPr>
                <a:t>linkedin.com/company/agence-du-numerique-en-sante</a:t>
              </a:r>
              <a:endParaRPr lang="fr-FR" sz="1067" b="0">
                <a:solidFill>
                  <a:srgbClr val="57575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89478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371" y="2084852"/>
            <a:ext cx="3360000" cy="3840427"/>
          </a:xfrm>
        </p:spPr>
        <p:txBody>
          <a:bodyPr/>
          <a:lstStyle>
            <a:lvl1pPr marL="162552" indent="-162552">
              <a:spcBef>
                <a:spcPts val="451"/>
              </a:spcBef>
              <a:spcAft>
                <a:spcPts val="904"/>
              </a:spcAft>
              <a:buFont typeface="+mj-lt"/>
              <a:buAutoNum type="arabicPeriod"/>
              <a:defRPr b="1"/>
            </a:lvl1pPr>
            <a:lvl2pPr marL="365742" indent="-162552">
              <a:spcBef>
                <a:spcPts val="677"/>
              </a:spcBef>
              <a:spcAft>
                <a:spcPts val="904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16000" y="2084851"/>
            <a:ext cx="3360000" cy="3814349"/>
          </a:xfrm>
        </p:spPr>
        <p:txBody>
          <a:bodyPr/>
          <a:lstStyle>
            <a:lvl1pPr marL="162552" indent="-162552">
              <a:spcBef>
                <a:spcPts val="451"/>
              </a:spcBef>
              <a:spcAft>
                <a:spcPts val="904"/>
              </a:spcAft>
              <a:buFont typeface="+mj-lt"/>
              <a:buAutoNum type="arabicPeriod"/>
              <a:defRPr b="1"/>
            </a:lvl1pPr>
            <a:lvl2pPr marL="365742" indent="-162552">
              <a:spcBef>
                <a:spcPts val="677"/>
              </a:spcBef>
              <a:spcAft>
                <a:spcPts val="904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51999" y="2084851"/>
            <a:ext cx="3360000" cy="3814349"/>
          </a:xfrm>
        </p:spPr>
        <p:txBody>
          <a:bodyPr/>
          <a:lstStyle>
            <a:lvl1pPr marL="162552" indent="-162552">
              <a:spcBef>
                <a:spcPts val="451"/>
              </a:spcBef>
              <a:spcAft>
                <a:spcPts val="904"/>
              </a:spcAft>
              <a:buFont typeface="+mj-lt"/>
              <a:buAutoNum type="arabicPeriod"/>
              <a:defRPr b="1"/>
            </a:lvl1pPr>
            <a:lvl2pPr marL="365742" indent="-162552">
              <a:spcBef>
                <a:spcPts val="677"/>
              </a:spcBef>
              <a:spcAft>
                <a:spcPts val="904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31802" y="6396843"/>
            <a:ext cx="1613913" cy="46115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47" b="1">
                <a:solidFill>
                  <a:schemeClr val="tx1"/>
                </a:solidFill>
              </a:defRPr>
            </a:lvl1pPr>
          </a:lstStyle>
          <a:p>
            <a:endParaRPr lang="fr-FR" cap="all"/>
          </a:p>
        </p:txBody>
      </p:sp>
      <p:sp>
        <p:nvSpPr>
          <p:cNvPr id="25" name="Titre 18">
            <a:extLst>
              <a:ext uri="{FF2B5EF4-FFF2-40B4-BE49-F238E27FC236}">
                <a16:creationId xmlns:a16="http://schemas.microsoft.com/office/drawing/2014/main" id="{8909A550-9D66-7141-BF64-73CAD209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2" y="910403"/>
            <a:ext cx="11233151" cy="719988"/>
          </a:xfrm>
        </p:spPr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25045" y="260648"/>
            <a:ext cx="7839908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47" b="1">
                <a:solidFill>
                  <a:schemeClr val="tx1"/>
                </a:solidFill>
              </a:defRPr>
            </a:lvl1pPr>
          </a:lstStyle>
          <a:p>
            <a:r>
              <a:rPr lang="fr-FR"/>
              <a:t>SantExpo 2024 - Atelier</a:t>
            </a:r>
          </a:p>
        </p:txBody>
      </p:sp>
    </p:spTree>
    <p:extLst>
      <p:ext uri="{BB962C8B-B14F-4D97-AF65-F5344CB8AC3E}">
        <p14:creationId xmlns:p14="http://schemas.microsoft.com/office/powerpoint/2010/main" val="109805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-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F295AEE-DA56-634E-9DB2-CFD0C7E10858}"/>
              </a:ext>
            </a:extLst>
          </p:cNvPr>
          <p:cNvCxnSpPr/>
          <p:nvPr userDrawn="1"/>
        </p:nvCxnSpPr>
        <p:spPr>
          <a:xfrm>
            <a:off x="475202" y="863029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9CA373EB-07CD-2A41-9E11-6152CBD10C3F}"/>
              </a:ext>
            </a:extLst>
          </p:cNvPr>
          <p:cNvSpPr txBox="1"/>
          <p:nvPr userDrawn="1"/>
        </p:nvSpPr>
        <p:spPr>
          <a:xfrm>
            <a:off x="484964" y="6210769"/>
            <a:ext cx="6595672" cy="132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fr-FR" sz="850" dirty="0" err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SantExpo</a:t>
            </a:r>
            <a:r>
              <a:rPr lang="fr-FR" sz="850" dirty="0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2024 - Atelier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643671-F083-45EA-84BA-871052FDF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02" t="30472" r="26446" b="-429"/>
          <a:stretch/>
        </p:blipFill>
        <p:spPr>
          <a:xfrm>
            <a:off x="483506" y="500040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77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  <p15:guide id="4" orient="horz" pos="323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800" y="2852936"/>
            <a:ext cx="11232000" cy="3057632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122764" indent="0">
              <a:spcBef>
                <a:spcPts val="667"/>
              </a:spcBef>
              <a:spcAft>
                <a:spcPts val="0"/>
              </a:spcAft>
              <a:buNone/>
              <a:tabLst/>
              <a:defRPr sz="2467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>
            <a:cxnSpLocks/>
          </p:cNvCxnSpPr>
          <p:nvPr/>
        </p:nvCxnSpPr>
        <p:spPr bwMode="gray">
          <a:xfrm>
            <a:off x="431800" y="6379200"/>
            <a:ext cx="11232819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C192E6B1-2CEB-FB47-B10B-D25D43DF8D9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31801" y="6396842"/>
            <a:ext cx="1613913" cy="46115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endParaRPr lang="fr-FR" cap="all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593ECE3-ACEF-7441-BABB-08F519CCE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9864951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25043" y="260648"/>
            <a:ext cx="7839908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SantExpo 2024 - Atelier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99" y="68626"/>
            <a:ext cx="3311735" cy="254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4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2728"/>
            <a:ext cx="12192000" cy="112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3339" y="6333323"/>
            <a:ext cx="383117" cy="365125"/>
          </a:xfrm>
        </p:spPr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3" name="Espace réservé du texte 62"/>
          <p:cNvSpPr>
            <a:spLocks noGrp="1"/>
          </p:cNvSpPr>
          <p:nvPr>
            <p:ph type="body" sz="quarter" idx="14" hasCustomPrompt="1"/>
          </p:nvPr>
        </p:nvSpPr>
        <p:spPr>
          <a:xfrm>
            <a:off x="5903384" y="2357096"/>
            <a:ext cx="3648405" cy="2880320"/>
          </a:xfrm>
        </p:spPr>
        <p:txBody>
          <a:bodyPr numCol="1">
            <a:normAutofit/>
          </a:bodyPr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267"/>
              </a:spcBef>
              <a:spcAft>
                <a:spcPts val="0"/>
              </a:spcAft>
              <a:buFontTx/>
              <a:buNone/>
              <a:defRPr lang="fr-FR" sz="1867" b="1" kern="1200" cap="none" baseline="0" smtClean="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Chapitre 1</a:t>
            </a:r>
          </a:p>
          <a:p>
            <a:pPr lvl="0"/>
            <a:r>
              <a:rPr lang="fr-FR"/>
              <a:t>Chapitre 2</a:t>
            </a:r>
          </a:p>
          <a:p>
            <a:pPr lvl="0"/>
            <a:r>
              <a:rPr lang="fr-FR"/>
              <a:t>Chapitre 3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>
          <a:xfrm>
            <a:off x="545004" y="6333323"/>
            <a:ext cx="9235315" cy="365125"/>
          </a:xfrm>
        </p:spPr>
        <p:txBody>
          <a:bodyPr/>
          <a:lstStyle>
            <a:lvl1pPr>
              <a:defRPr lang="fr-FR" smtClean="0">
                <a:latin typeface="Arial"/>
              </a:defRPr>
            </a:lvl1pPr>
          </a:lstStyle>
          <a:p>
            <a:r>
              <a:rPr lang="fr-FR"/>
              <a:t>SantExpo 2024 - Atelier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5903384" y="1220755"/>
            <a:ext cx="4129053" cy="13766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2700"/>
              </a:lnSpc>
              <a:spcBef>
                <a:spcPts val="0"/>
              </a:spcBef>
              <a:buNone/>
              <a:defRPr sz="2800" b="1" kern="1200" baseline="0">
                <a:solidFill>
                  <a:srgbClr val="006AB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733"/>
              <a:t>Sommaire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2728"/>
            <a:ext cx="12192000" cy="112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5903384" y="1220755"/>
            <a:ext cx="4129053" cy="13766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2700"/>
              </a:lnSpc>
              <a:spcBef>
                <a:spcPts val="0"/>
              </a:spcBef>
              <a:buNone/>
              <a:defRPr sz="2800" b="1" kern="1200" baseline="0">
                <a:solidFill>
                  <a:srgbClr val="006AB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733"/>
              <a:t>Sommaire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1438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1" y="192021"/>
            <a:ext cx="1746908" cy="6405331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ctrTitle" hasCustomPrompt="1"/>
          </p:nvPr>
        </p:nvSpPr>
        <p:spPr>
          <a:xfrm>
            <a:off x="5903384" y="2244362"/>
            <a:ext cx="5749296" cy="1376660"/>
          </a:xfrm>
        </p:spPr>
        <p:txBody>
          <a:bodyPr anchor="ctr" anchorCtr="0">
            <a:noAutofit/>
          </a:bodyPr>
          <a:lstStyle>
            <a:lvl1pPr algn="l">
              <a:lnSpc>
                <a:spcPts val="3600"/>
              </a:lnSpc>
              <a:spcBef>
                <a:spcPts val="0"/>
              </a:spcBef>
              <a:defRPr sz="3733" baseline="0">
                <a:solidFill>
                  <a:srgbClr val="006AB2"/>
                </a:solidFill>
              </a:defRPr>
            </a:lvl1pPr>
          </a:lstStyle>
          <a:p>
            <a:r>
              <a:rPr lang="fr-FR"/>
              <a:t>Titre du chapitre</a:t>
            </a:r>
          </a:p>
        </p:txBody>
      </p:sp>
      <p:sp>
        <p:nvSpPr>
          <p:cNvPr id="18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5903384" y="3754140"/>
            <a:ext cx="5749296" cy="885891"/>
          </a:xfrm>
        </p:spPr>
        <p:txBody>
          <a:bodyPr>
            <a:noAutofit/>
          </a:bodyPr>
          <a:lstStyle>
            <a:lvl1pPr algn="l">
              <a:defRPr sz="2667">
                <a:solidFill>
                  <a:srgbClr val="575757"/>
                </a:solidFill>
              </a:defRPr>
            </a:lvl1pPr>
          </a:lstStyle>
          <a:p>
            <a:pPr lvl="0"/>
            <a:r>
              <a:rPr lang="fr-FR"/>
              <a:t>Sous-titre éventuel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1" y="192021"/>
            <a:ext cx="1746908" cy="640533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5588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36712"/>
            <a:ext cx="12192000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5" name="Image 4" descr="Une image contenant personne, intérieur, tenant, alimentation&#10;&#10;Description générée automatiquement">
            <a:extLst>
              <a:ext uri="{FF2B5EF4-FFF2-40B4-BE49-F238E27FC236}">
                <a16:creationId xmlns:a16="http://schemas.microsoft.com/office/drawing/2014/main" id="{DCE54B6C-D7B7-064E-80CC-C434FFA6A4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520" y="3007"/>
            <a:ext cx="10029481" cy="685499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4A0B2A-58BC-1D4D-8883-191DA713D2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4717" y="1221317"/>
            <a:ext cx="3647347" cy="201506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267" kern="800" cap="none" baseline="0">
                <a:solidFill>
                  <a:schemeClr val="bg1"/>
                </a:solidFill>
              </a:defRPr>
            </a:lvl1pPr>
            <a:lvl2pPr marL="578986" indent="0">
              <a:lnSpc>
                <a:spcPct val="80000"/>
              </a:lnSpc>
              <a:buNone/>
              <a:defRPr sz="4267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Titre principal de la slide</a:t>
            </a:r>
          </a:p>
          <a:p>
            <a:pPr lvl="1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5C05DFA-F720-FF4C-A4AA-91C4E66A31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4717" y="3236384"/>
            <a:ext cx="3935379" cy="249766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867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3339" y="6333323"/>
            <a:ext cx="383117" cy="365125"/>
          </a:xfrm>
        </p:spPr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836712"/>
            <a:ext cx="12192000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0" name="Image 9" descr="Une image contenant personne, intérieur, tenant, alimentation&#10;&#10;Description générée automatiquement">
            <a:extLst>
              <a:ext uri="{FF2B5EF4-FFF2-40B4-BE49-F238E27FC236}">
                <a16:creationId xmlns:a16="http://schemas.microsoft.com/office/drawing/2014/main" id="{DCE54B6C-D7B7-064E-80CC-C434FFA6A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520" y="3007"/>
            <a:ext cx="10029481" cy="68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9187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intérieur, homme, table&#10;&#10;Description générée automatiquement">
            <a:extLst>
              <a:ext uri="{FF2B5EF4-FFF2-40B4-BE49-F238E27FC236}">
                <a16:creationId xmlns:a16="http://schemas.microsoft.com/office/drawing/2014/main" id="{6FB58E74-65F0-5A41-B2A3-C683EB81B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277" y="-18596"/>
            <a:ext cx="12253577" cy="68951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7A409D-321F-644F-957D-D88584B88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252952"/>
            <a:ext cx="876497" cy="775781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0E49024-B637-B846-AD7A-074C32D97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32100" y="1316567"/>
            <a:ext cx="3647943" cy="2495551"/>
          </a:xfrm>
          <a:prstGeom prst="rect">
            <a:avLst/>
          </a:prstGeom>
        </p:spPr>
        <p:txBody>
          <a:bodyPr/>
          <a:lstStyle>
            <a:lvl1pPr>
              <a:defRPr sz="3733" kern="800" cap="all" baseline="0"/>
            </a:lvl1pPr>
            <a:lvl2pPr marL="578986" indent="0">
              <a:buNone/>
              <a:defRPr sz="4267"/>
            </a:lvl2pPr>
          </a:lstStyle>
          <a:p>
            <a:pPr lvl="0"/>
            <a:r>
              <a:rPr lang="fr-FR"/>
              <a:t>Titre de la slide</a:t>
            </a:r>
          </a:p>
          <a:p>
            <a:pPr lvl="1"/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9933515-A54B-C648-9452-ED438F800E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2065" y="1316567"/>
            <a:ext cx="4610100" cy="249555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867" b="0"/>
            </a:lvl1pPr>
          </a:lstStyle>
          <a:p>
            <a:pPr lvl="0"/>
            <a:r>
              <a:rPr lang="fr-FR"/>
              <a:t>Texte</a:t>
            </a:r>
          </a:p>
        </p:txBody>
      </p:sp>
      <p:pic>
        <p:nvPicPr>
          <p:cNvPr id="6" name="Image 5" descr="Une image contenant personne, intérieur, homme, table&#10;&#10;Description générée automatiquement">
            <a:extLst>
              <a:ext uri="{FF2B5EF4-FFF2-40B4-BE49-F238E27FC236}">
                <a16:creationId xmlns:a16="http://schemas.microsoft.com/office/drawing/2014/main" id="{6FB58E74-65F0-5A41-B2A3-C683EB81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277" y="-18596"/>
            <a:ext cx="12253577" cy="68951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7A409D-321F-644F-957D-D88584B88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252952"/>
            <a:ext cx="876497" cy="7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7779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lang="fr-FR" smtClean="0">
                <a:latin typeface="Arial"/>
              </a:defRPr>
            </a:lvl1pPr>
          </a:lstStyle>
          <a:p>
            <a:r>
              <a:rPr lang="fr-FR"/>
              <a:t>SantExpo 2024 - Atelier</a:t>
            </a:r>
          </a:p>
        </p:txBody>
      </p:sp>
    </p:spTree>
    <p:extLst>
      <p:ext uri="{BB962C8B-B14F-4D97-AF65-F5344CB8AC3E}">
        <p14:creationId xmlns:p14="http://schemas.microsoft.com/office/powerpoint/2010/main" val="74857029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lang="fr-FR" smtClean="0">
                <a:latin typeface="Arial"/>
              </a:defRPr>
            </a:lvl1pPr>
          </a:lstStyle>
          <a:p>
            <a:r>
              <a:rPr lang="fr-FR"/>
              <a:t>SantExpo 2024 - Atelier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1103445" y="1124744"/>
            <a:ext cx="10753195" cy="49925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kumimoji="0" lang="fr-FR" sz="1867" b="0" i="0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05560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3445" y="116632"/>
            <a:ext cx="10752123" cy="72000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6"/>
          </p:nvPr>
        </p:nvSpPr>
        <p:spPr>
          <a:xfrm>
            <a:off x="1103446" y="1124744"/>
            <a:ext cx="5185833" cy="499255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rgbClr val="575757"/>
                </a:solidFill>
              </a:defRPr>
            </a:lvl3pPr>
            <a:lvl4pPr>
              <a:defRPr sz="1867">
                <a:solidFill>
                  <a:srgbClr val="575757"/>
                </a:solidFill>
              </a:defRPr>
            </a:lvl4pPr>
            <a:lvl5pPr>
              <a:defRPr sz="1600">
                <a:solidFill>
                  <a:srgbClr val="575757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kumimoji="0" lang="fr-FR" sz="1867" b="0" i="0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7"/>
          </p:nvPr>
        </p:nvSpPr>
        <p:spPr>
          <a:xfrm>
            <a:off x="6669736" y="1124744"/>
            <a:ext cx="5185833" cy="4992555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rgbClr val="575757"/>
                </a:solidFill>
              </a:defRPr>
            </a:lvl3pPr>
            <a:lvl4pPr>
              <a:defRPr sz="1867">
                <a:solidFill>
                  <a:srgbClr val="575757"/>
                </a:solidFill>
              </a:defRPr>
            </a:lvl4pPr>
            <a:lvl5pPr>
              <a:defRPr sz="1600">
                <a:solidFill>
                  <a:srgbClr val="575757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kumimoji="0" lang="fr-FR" sz="1867" b="0" i="0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lang="fr-FR" smtClean="0">
                <a:latin typeface="Arial"/>
              </a:defRPr>
            </a:lvl1pPr>
          </a:lstStyle>
          <a:p>
            <a:r>
              <a:rPr lang="fr-FR"/>
              <a:t>SantExpo 2024 - Atelier</a:t>
            </a:r>
          </a:p>
        </p:txBody>
      </p:sp>
    </p:spTree>
    <p:extLst>
      <p:ext uri="{BB962C8B-B14F-4D97-AF65-F5344CB8AC3E}">
        <p14:creationId xmlns:p14="http://schemas.microsoft.com/office/powerpoint/2010/main" val="374382399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Rectangle 6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15" y="296541"/>
            <a:ext cx="1815188" cy="626492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15" y="296541"/>
            <a:ext cx="1815188" cy="626492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grpSp>
        <p:nvGrpSpPr>
          <p:cNvPr id="22" name="Groupe 21"/>
          <p:cNvGrpSpPr/>
          <p:nvPr userDrawn="1"/>
        </p:nvGrpSpPr>
        <p:grpSpPr>
          <a:xfrm>
            <a:off x="6406214" y="1682636"/>
            <a:ext cx="4471897" cy="3372488"/>
            <a:chOff x="4804660" y="1261977"/>
            <a:chExt cx="3353923" cy="2529366"/>
          </a:xfrm>
        </p:grpSpPr>
        <p:sp>
          <p:nvSpPr>
            <p:cNvPr id="23" name="ZoneTexte 22"/>
            <p:cNvSpPr txBox="1"/>
            <p:nvPr/>
          </p:nvSpPr>
          <p:spPr>
            <a:xfrm>
              <a:off x="4818086" y="1261977"/>
              <a:ext cx="3240360" cy="2529366"/>
            </a:xfrm>
            <a:prstGeom prst="rect">
              <a:avLst/>
            </a:prstGeom>
            <a:noFill/>
          </p:spPr>
          <p:txBody>
            <a:bodyPr wrap="square" lIns="72000" tIns="108000" rIns="72000" bIns="108000" rtlCol="0" anchor="t" anchorCtr="0">
              <a:normAutofit/>
            </a:bodyPr>
            <a:lstStyle/>
            <a:p>
              <a:pPr algn="l"/>
              <a:r>
                <a:rPr lang="fr-FR" sz="2667" b="1">
                  <a:solidFill>
                    <a:srgbClr val="575757"/>
                  </a:solidFill>
                </a:rPr>
                <a:t>esante.gouv.fr</a:t>
              </a:r>
            </a:p>
            <a:p>
              <a:pPr algn="l"/>
              <a:r>
                <a:rPr lang="fr-FR" sz="2000">
                  <a:solidFill>
                    <a:srgbClr val="575757"/>
                  </a:solidFill>
                </a:rPr>
                <a:t>Le portail</a:t>
              </a:r>
              <a:r>
                <a:rPr lang="fr-FR" sz="2000" baseline="0">
                  <a:solidFill>
                    <a:srgbClr val="575757"/>
                  </a:solidFill>
                </a:rPr>
                <a:t> pour accéder à l’ensemble des services et produits de l’agence du numérique en santé et s’informer sur l’actualité de la e-santé. </a:t>
              </a:r>
            </a:p>
            <a:p>
              <a:pPr algn="ctr"/>
              <a:endParaRPr lang="fr-FR" sz="2000" err="1">
                <a:solidFill>
                  <a:srgbClr val="575757"/>
                </a:solidFill>
              </a:endParaRPr>
            </a:p>
          </p:txBody>
        </p:sp>
        <p:pic>
          <p:nvPicPr>
            <p:cNvPr id="24" name="Picture 2" descr="Y:\Interne\Communication\Communication_2019\Crea_graphiques\Pictos\Picto_OK\Twitter_Logo_Blu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660" y="2817758"/>
              <a:ext cx="422086" cy="42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Y:\Interne\Communication\Communication_2019\Crea_graphiques\Pictos\Picto_OK\LINKEDIN@2x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03" y="3271808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Y:\Interne\Communication\Communication_2019\Crea_graphiques\Pictos\Picto_OK\Twitter_Logo_Blue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660" y="2817758"/>
              <a:ext cx="422086" cy="42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 descr="Y:\Interne\Communication\Communication_2019\Crea_graphiques\Pictos\Picto_OK\LINKEDIN@2x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03" y="3271808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ZoneTexte 27"/>
            <p:cNvSpPr txBox="1"/>
            <p:nvPr userDrawn="1"/>
          </p:nvSpPr>
          <p:spPr>
            <a:xfrm>
              <a:off x="5220072" y="2859782"/>
              <a:ext cx="2938511" cy="649472"/>
            </a:xfrm>
            <a:prstGeom prst="rect">
              <a:avLst/>
            </a:prstGeom>
            <a:noFill/>
          </p:spPr>
          <p:txBody>
            <a:bodyPr wrap="square" lIns="72000" tIns="108000" rIns="72000" bIns="108000" rtlCol="0" anchor="t" anchorCtr="0">
              <a:noAutofit/>
            </a:bodyPr>
            <a:lstStyle/>
            <a:p>
              <a:pPr algn="l">
                <a:spcAft>
                  <a:spcPts val="800"/>
                </a:spcAft>
              </a:pPr>
              <a:r>
                <a:rPr lang="fr-FR" sz="1200" b="0">
                  <a:solidFill>
                    <a:srgbClr val="575757"/>
                  </a:solidFill>
                </a:rPr>
                <a:t>@esante_gouv_fr</a:t>
              </a:r>
            </a:p>
            <a:p>
              <a:pPr algn="l"/>
              <a:endParaRPr lang="fr-FR" sz="400" b="0">
                <a:solidFill>
                  <a:srgbClr val="575757"/>
                </a:solidFill>
              </a:endParaRPr>
            </a:p>
            <a:p>
              <a:pPr algn="l"/>
              <a:endParaRPr lang="fr-FR" sz="667" b="0">
                <a:solidFill>
                  <a:srgbClr val="575757"/>
                </a:solidFill>
              </a:endParaRPr>
            </a:p>
            <a:p>
              <a:pPr algn="l"/>
              <a:r>
                <a:rPr lang="fr-FR" sz="1200" b="0">
                  <a:solidFill>
                    <a:srgbClr val="575757"/>
                  </a:solidFill>
                </a:rPr>
                <a:t>linkedin.com/company/agence-du-numerique-en-sante</a:t>
              </a:r>
              <a:endParaRPr lang="fr-FR" sz="1067" b="0">
                <a:solidFill>
                  <a:srgbClr val="57575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14577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371" y="2084852"/>
            <a:ext cx="3360000" cy="3840427"/>
          </a:xfrm>
        </p:spPr>
        <p:txBody>
          <a:bodyPr/>
          <a:lstStyle>
            <a:lvl1pPr marL="162552" indent="-162552">
              <a:spcBef>
                <a:spcPts val="451"/>
              </a:spcBef>
              <a:spcAft>
                <a:spcPts val="904"/>
              </a:spcAft>
              <a:buFont typeface="+mj-lt"/>
              <a:buAutoNum type="arabicPeriod"/>
              <a:defRPr b="1"/>
            </a:lvl1pPr>
            <a:lvl2pPr marL="365742" indent="-162552">
              <a:spcBef>
                <a:spcPts val="677"/>
              </a:spcBef>
              <a:spcAft>
                <a:spcPts val="904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16000" y="2084851"/>
            <a:ext cx="3360000" cy="3814349"/>
          </a:xfrm>
        </p:spPr>
        <p:txBody>
          <a:bodyPr/>
          <a:lstStyle>
            <a:lvl1pPr marL="162552" indent="-162552">
              <a:spcBef>
                <a:spcPts val="451"/>
              </a:spcBef>
              <a:spcAft>
                <a:spcPts val="904"/>
              </a:spcAft>
              <a:buFont typeface="+mj-lt"/>
              <a:buAutoNum type="arabicPeriod"/>
              <a:defRPr b="1"/>
            </a:lvl1pPr>
            <a:lvl2pPr marL="365742" indent="-162552">
              <a:spcBef>
                <a:spcPts val="677"/>
              </a:spcBef>
              <a:spcAft>
                <a:spcPts val="904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51999" y="2084851"/>
            <a:ext cx="3360000" cy="3814349"/>
          </a:xfrm>
        </p:spPr>
        <p:txBody>
          <a:bodyPr/>
          <a:lstStyle>
            <a:lvl1pPr marL="162552" indent="-162552">
              <a:spcBef>
                <a:spcPts val="451"/>
              </a:spcBef>
              <a:spcAft>
                <a:spcPts val="904"/>
              </a:spcAft>
              <a:buFont typeface="+mj-lt"/>
              <a:buAutoNum type="arabicPeriod"/>
              <a:defRPr b="1"/>
            </a:lvl1pPr>
            <a:lvl2pPr marL="365742" indent="-162552">
              <a:spcBef>
                <a:spcPts val="677"/>
              </a:spcBef>
              <a:spcAft>
                <a:spcPts val="904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31802" y="6396843"/>
            <a:ext cx="1613913" cy="46115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47" b="1">
                <a:solidFill>
                  <a:schemeClr val="tx1"/>
                </a:solidFill>
              </a:defRPr>
            </a:lvl1pPr>
          </a:lstStyle>
          <a:p>
            <a:endParaRPr lang="fr-FR" cap="all"/>
          </a:p>
        </p:txBody>
      </p:sp>
      <p:sp>
        <p:nvSpPr>
          <p:cNvPr id="25" name="Titre 18">
            <a:extLst>
              <a:ext uri="{FF2B5EF4-FFF2-40B4-BE49-F238E27FC236}">
                <a16:creationId xmlns:a16="http://schemas.microsoft.com/office/drawing/2014/main" id="{8909A550-9D66-7141-BF64-73CAD209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2" y="910403"/>
            <a:ext cx="11233151" cy="719988"/>
          </a:xfrm>
        </p:spPr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25045" y="260648"/>
            <a:ext cx="7839908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47" b="1">
                <a:solidFill>
                  <a:schemeClr val="tx1"/>
                </a:solidFill>
              </a:defRPr>
            </a:lvl1pPr>
          </a:lstStyle>
          <a:p>
            <a:r>
              <a:rPr lang="fr-FR"/>
              <a:t>SantExpo 2024 - Atelier</a:t>
            </a:r>
          </a:p>
        </p:txBody>
      </p:sp>
    </p:spTree>
    <p:extLst>
      <p:ext uri="{BB962C8B-B14F-4D97-AF65-F5344CB8AC3E}">
        <p14:creationId xmlns:p14="http://schemas.microsoft.com/office/powerpoint/2010/main" val="411095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Rectangle 6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1483051" y="3782861"/>
            <a:ext cx="8734496" cy="2346497"/>
          </a:xfrm>
          <a:prstGeom prst="rect">
            <a:avLst/>
          </a:prstGeom>
          <a:noFill/>
        </p:spPr>
        <p:txBody>
          <a:bodyPr wrap="square" lIns="96000" tIns="144000" rIns="96000" bIns="144000" rtlCol="0" anchor="t" anchorCtr="0">
            <a:normAutofit/>
          </a:bodyPr>
          <a:lstStyle/>
          <a:p>
            <a:pPr algn="ctr"/>
            <a:r>
              <a:rPr lang="fr-FR" sz="3600" b="0" baseline="0" dirty="0">
                <a:solidFill>
                  <a:srgbClr val="575757"/>
                </a:solidFill>
              </a:rPr>
              <a:t>Retrouvez l’ensemble du programme</a:t>
            </a:r>
          </a:p>
          <a:p>
            <a:pPr algn="ctr"/>
            <a:r>
              <a:rPr lang="fr-FR" sz="3600" b="0" baseline="0" dirty="0">
                <a:solidFill>
                  <a:srgbClr val="575757"/>
                </a:solidFill>
              </a:rPr>
              <a:t>du Village de la e-santé sur</a:t>
            </a:r>
            <a:endParaRPr lang="fr-FR" sz="2800" dirty="0">
              <a:solidFill>
                <a:srgbClr val="575757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C3B7139-588D-4078-B390-5129C12C27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02" t="30472" r="26446" b="-429"/>
          <a:stretch/>
        </p:blipFill>
        <p:spPr>
          <a:xfrm>
            <a:off x="483506" y="500041"/>
            <a:ext cx="1185496" cy="45907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940085-DCC5-4F0E-8701-9AA85691F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427"/>
          <a:stretch/>
        </p:blipFill>
        <p:spPr>
          <a:xfrm>
            <a:off x="4241775" y="2017037"/>
            <a:ext cx="3217048" cy="1443535"/>
          </a:xfrm>
          <a:prstGeom prst="rect">
            <a:avLst/>
          </a:prstGeom>
        </p:spPr>
      </p:pic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C0DB41E-C5BA-527C-0E53-3E8716B625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1825" y="5143572"/>
            <a:ext cx="4687048" cy="9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3562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800" y="2852936"/>
            <a:ext cx="11232000" cy="3057632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122764" indent="0">
              <a:spcBef>
                <a:spcPts val="667"/>
              </a:spcBef>
              <a:spcAft>
                <a:spcPts val="0"/>
              </a:spcAft>
              <a:buNone/>
              <a:tabLst/>
              <a:defRPr sz="2467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>
            <a:cxnSpLocks/>
          </p:cNvCxnSpPr>
          <p:nvPr/>
        </p:nvCxnSpPr>
        <p:spPr bwMode="gray">
          <a:xfrm>
            <a:off x="431800" y="6379200"/>
            <a:ext cx="11232819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C192E6B1-2CEB-FB47-B10B-D25D43DF8D9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31801" y="6396842"/>
            <a:ext cx="1613913" cy="46115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endParaRPr lang="fr-FR" cap="all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593ECE3-ACEF-7441-BABB-08F519CCE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9864951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25043" y="260648"/>
            <a:ext cx="7839908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SantExpo 2024 - Atelier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99" y="68626"/>
            <a:ext cx="3311735" cy="254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7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8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84" y="4124619"/>
            <a:ext cx="3025933" cy="25232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83" y="1"/>
            <a:ext cx="4694328" cy="3914489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 i="0"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fr-FR"/>
              <a:t>SantExpo 2024 - Atelier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19B0B0C-5E37-A542-B809-6BB319648EF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1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A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83" y="1"/>
            <a:ext cx="4694328" cy="3914489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 sz="1000" b="0" i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>
            <a:lvl1pPr>
              <a:defRPr sz="1000" b="0" i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SantExpo 2024 - Atelier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 sz="1000" b="0" i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19B0B0C-5E37-A542-B809-6BB319648EF9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84" y="4124619"/>
            <a:ext cx="3025933" cy="252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A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83" y="1"/>
            <a:ext cx="4694328" cy="3914489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 sz="1000" b="0" i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>
            <a:lvl1pPr>
              <a:defRPr sz="1000" b="0" i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SantExpo 2024 - Atelier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 sz="1000" b="0" i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19B0B0C-5E37-A542-B809-6BB319648EF9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84" y="4124619"/>
            <a:ext cx="3025933" cy="252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3"/>
          <p:cNvSpPr/>
          <p:nvPr userDrawn="1"/>
        </p:nvSpPr>
        <p:spPr>
          <a:xfrm>
            <a:off x="11021245" y="6358439"/>
            <a:ext cx="341907" cy="379896"/>
          </a:xfrm>
          <a:custGeom>
            <a:avLst/>
            <a:gdLst/>
            <a:ahLst/>
            <a:cxnLst/>
            <a:rect l="l" t="t" r="r" b="b"/>
            <a:pathLst>
              <a:path w="165734" h="184150">
                <a:moveTo>
                  <a:pt x="22888" y="0"/>
                </a:moveTo>
                <a:lnTo>
                  <a:pt x="11626" y="3146"/>
                </a:lnTo>
                <a:lnTo>
                  <a:pt x="3270" y="11326"/>
                </a:lnTo>
                <a:lnTo>
                  <a:pt x="0" y="23285"/>
                </a:lnTo>
                <a:lnTo>
                  <a:pt x="0" y="160356"/>
                </a:lnTo>
                <a:lnTo>
                  <a:pt x="3268" y="172309"/>
                </a:lnTo>
                <a:lnTo>
                  <a:pt x="11622" y="180488"/>
                </a:lnTo>
                <a:lnTo>
                  <a:pt x="22883" y="183634"/>
                </a:lnTo>
                <a:lnTo>
                  <a:pt x="34874" y="180485"/>
                </a:lnTo>
                <a:lnTo>
                  <a:pt x="153581" y="111956"/>
                </a:lnTo>
                <a:lnTo>
                  <a:pt x="162303" y="103144"/>
                </a:lnTo>
                <a:lnTo>
                  <a:pt x="165211" y="91815"/>
                </a:lnTo>
                <a:lnTo>
                  <a:pt x="162303" y="80490"/>
                </a:lnTo>
                <a:lnTo>
                  <a:pt x="153581" y="71684"/>
                </a:lnTo>
                <a:lnTo>
                  <a:pt x="34874" y="3142"/>
                </a:lnTo>
                <a:lnTo>
                  <a:pt x="22888" y="0"/>
                </a:lnTo>
                <a:close/>
              </a:path>
            </a:pathLst>
          </a:custGeom>
          <a:solidFill>
            <a:srgbClr val="3D5C70"/>
          </a:solidFill>
        </p:spPr>
        <p:txBody>
          <a:bodyPr wrap="square" lIns="0" tIns="0" rIns="0" bIns="0" rtlCol="0"/>
          <a:lstStyle/>
          <a:p>
            <a:endParaRPr sz="2397" b="0" i="0" dirty="0">
              <a:latin typeface="Avenir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1600" y="238997"/>
            <a:ext cx="8712200" cy="1325563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93229" y="2286002"/>
            <a:ext cx="10360572" cy="3628623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606549" y="6356351"/>
            <a:ext cx="1866723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SantExpo 2024 - Atelier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19B0B0C-5E37-A542-B809-6BB319648EF9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3971450"/>
            <a:ext cx="2624107" cy="22499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58" y="-765327"/>
            <a:ext cx="2098399" cy="25909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58" y="5914623"/>
            <a:ext cx="746393" cy="85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2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3"/>
          <p:cNvSpPr/>
          <p:nvPr userDrawn="1"/>
        </p:nvSpPr>
        <p:spPr>
          <a:xfrm>
            <a:off x="11021245" y="6358439"/>
            <a:ext cx="341907" cy="379896"/>
          </a:xfrm>
          <a:custGeom>
            <a:avLst/>
            <a:gdLst/>
            <a:ahLst/>
            <a:cxnLst/>
            <a:rect l="l" t="t" r="r" b="b"/>
            <a:pathLst>
              <a:path w="165734" h="184150">
                <a:moveTo>
                  <a:pt x="22888" y="0"/>
                </a:moveTo>
                <a:lnTo>
                  <a:pt x="11626" y="3146"/>
                </a:lnTo>
                <a:lnTo>
                  <a:pt x="3270" y="11326"/>
                </a:lnTo>
                <a:lnTo>
                  <a:pt x="0" y="23285"/>
                </a:lnTo>
                <a:lnTo>
                  <a:pt x="0" y="160356"/>
                </a:lnTo>
                <a:lnTo>
                  <a:pt x="3268" y="172309"/>
                </a:lnTo>
                <a:lnTo>
                  <a:pt x="11622" y="180488"/>
                </a:lnTo>
                <a:lnTo>
                  <a:pt x="22883" y="183634"/>
                </a:lnTo>
                <a:lnTo>
                  <a:pt x="34874" y="180485"/>
                </a:lnTo>
                <a:lnTo>
                  <a:pt x="153581" y="111956"/>
                </a:lnTo>
                <a:lnTo>
                  <a:pt x="162303" y="103144"/>
                </a:lnTo>
                <a:lnTo>
                  <a:pt x="165211" y="91815"/>
                </a:lnTo>
                <a:lnTo>
                  <a:pt x="162303" y="80490"/>
                </a:lnTo>
                <a:lnTo>
                  <a:pt x="153581" y="71684"/>
                </a:lnTo>
                <a:lnTo>
                  <a:pt x="34874" y="3142"/>
                </a:lnTo>
                <a:lnTo>
                  <a:pt x="22888" y="0"/>
                </a:lnTo>
                <a:close/>
              </a:path>
            </a:pathLst>
          </a:custGeom>
          <a:solidFill>
            <a:srgbClr val="3D5C70"/>
          </a:solidFill>
        </p:spPr>
        <p:txBody>
          <a:bodyPr wrap="square" lIns="0" tIns="0" rIns="0" bIns="0" rtlCol="0"/>
          <a:lstStyle/>
          <a:p>
            <a:endParaRPr sz="2397" b="0" i="0" dirty="0">
              <a:latin typeface="Avenir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1600" y="249560"/>
            <a:ext cx="8712200" cy="1325563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93229" y="2286000"/>
            <a:ext cx="10329041" cy="36286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606549" y="6356351"/>
            <a:ext cx="1866723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SantExpo 2024 - Atelier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19B0B0C-5E37-A542-B809-6BB319648EF9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58" y="-765327"/>
            <a:ext cx="2098399" cy="25909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58" y="5914623"/>
            <a:ext cx="746393" cy="85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5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1851" y="509435"/>
            <a:ext cx="2259693" cy="1166132"/>
          </a:xfrm>
        </p:spPr>
        <p:txBody>
          <a:bodyPr anchor="b"/>
          <a:lstStyle>
            <a:lvl1pPr>
              <a:defRPr sz="6000" b="1" i="0">
                <a:latin typeface="Ample" charset="0"/>
                <a:ea typeface="Ample" charset="0"/>
                <a:cs typeface="Ample" charset="0"/>
              </a:defRPr>
            </a:lvl1pPr>
          </a:lstStyle>
          <a:p>
            <a:r>
              <a:rPr lang="fr-FR" dirty="0"/>
              <a:t>FIN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606549" y="6356351"/>
            <a:ext cx="1974851" cy="365125"/>
          </a:xfrm>
        </p:spPr>
        <p:txBody>
          <a:bodyPr/>
          <a:lstStyle>
            <a:lvl1pPr>
              <a:defRPr sz="1000" b="0" i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 i="0">
                <a:solidFill>
                  <a:schemeClr val="bg1">
                    <a:lumMod val="75000"/>
                  </a:schemeClr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fr-FR"/>
              <a:t>SantExpo 2024 - Atelier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0" i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19B0B0C-5E37-A542-B809-6BB319648EF9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31" y="1092502"/>
            <a:ext cx="6469540" cy="53947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58" y="5914623"/>
            <a:ext cx="746393" cy="85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6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EDF37C-BAA1-9F45-9E5A-C012BC18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C4A8D8-ED2F-8946-8D1E-7D7DB6D99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7BE01E-D4B0-4840-9F4A-224AD609F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303DDE-1368-644D-AF97-0F270E62F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SantExpo 2024 - Atelier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D71D62-60F7-D640-ABA7-EAB3033C0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1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SantExpo 2024 - Atelier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B0B0C-5E37-A542-B809-6BB319648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34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03445" y="1124744"/>
            <a:ext cx="10753195" cy="49925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marL="959976" marR="0" lvl="1" indent="-380990" algn="l" defTabSz="12191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AB2"/>
              </a:buClr>
              <a:buSzPct val="100000"/>
              <a:buFont typeface="Wingdings 3" panose="05040102010807070707" pitchFamily="18" charset="2"/>
              <a:buChar char="u"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6AB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439964" marR="0" lvl="2" indent="-335992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 typeface="Webdings" panose="05030102010509060703" pitchFamily="18" charset="2"/>
              <a:buChar char="&lt;"/>
              <a:tabLst/>
              <a:defRPr/>
            </a:pPr>
            <a:r>
              <a:rPr kumimoji="0" lang="fr-FR" sz="2133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919952" marR="0" lvl="3" indent="-287993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133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399940" marR="0" lvl="4" indent="-287993" algn="l" defTabSz="1219170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Pct val="110000"/>
              <a:buFont typeface="Arial" pitchFamily="34" charset="0"/>
              <a:buChar char="•"/>
              <a:tabLst/>
              <a:defRPr/>
            </a:pPr>
            <a:r>
              <a:rPr kumimoji="0" lang="fr-FR" sz="1867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3339" y="6333323"/>
            <a:ext cx="3831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fr-FR" sz="1067" i="1" kern="1200" smtClean="0">
                <a:solidFill>
                  <a:srgbClr val="575757"/>
                </a:solidFill>
                <a:latin typeface="Arial"/>
                <a:ea typeface="+mn-ea"/>
                <a:cs typeface="+mn-cs"/>
              </a:defRPr>
            </a:lvl1pPr>
          </a:lstStyle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45004" y="6333323"/>
            <a:ext cx="923531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1067" i="1" smtClean="0">
                <a:solidFill>
                  <a:srgbClr val="575757"/>
                </a:solidFill>
                <a:latin typeface="Arial"/>
              </a:defRPr>
            </a:lvl1pPr>
          </a:lstStyle>
          <a:p>
            <a:r>
              <a:rPr lang="fr-FR"/>
              <a:t>SantExpo 2024 - Atelier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3445" y="116632"/>
            <a:ext cx="10752123" cy="72000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/>
              <a:t>Titre de la slide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194853" y="932723"/>
            <a:ext cx="11804403" cy="0"/>
          </a:xfrm>
          <a:prstGeom prst="line">
            <a:avLst/>
          </a:prstGeom>
          <a:ln w="317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194853" y="932723"/>
            <a:ext cx="11804403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4" y="116632"/>
            <a:ext cx="715733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7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/>
  </p:transition>
  <p:hf hdr="0" dt="0"/>
  <p:txStyles>
    <p:titleStyle>
      <a:lvl1pPr algn="l" defTabSz="1219170" rtl="0" eaLnBrk="1" latinLnBrk="0" hangingPunct="1">
        <a:lnSpc>
          <a:spcPts val="2933"/>
        </a:lnSpc>
        <a:spcBef>
          <a:spcPct val="0"/>
        </a:spcBef>
        <a:buNone/>
        <a:defRPr sz="2667" b="1" kern="1200">
          <a:solidFill>
            <a:srgbClr val="006AB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1219170" rtl="0" eaLnBrk="1" fontAlgn="auto" latinLnBrk="0" hangingPunct="1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 typeface="Wingdings" panose="05000000000000000000" pitchFamily="2" charset="2"/>
        <a:buNone/>
        <a:tabLst/>
        <a:defRPr sz="3200" b="1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959976" marR="0" indent="-380990" algn="l" defTabSz="121917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006AB2"/>
        </a:buClr>
        <a:buSzPct val="100000"/>
        <a:buFont typeface="Wingdings 3" panose="05040102010807070707" pitchFamily="18" charset="2"/>
        <a:buChar char="u"/>
        <a:tabLst/>
        <a:defRPr sz="2400" b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439964" marR="0" indent="-335992" algn="l" defTabSz="1219170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Tx/>
        <a:buFont typeface="Webdings" panose="05030102010509060703" pitchFamily="18" charset="2"/>
        <a:buChar char="&lt;"/>
        <a:tabLst/>
        <a:defRPr lang="fr-FR" sz="2133" kern="1200" baseline="0">
          <a:solidFill>
            <a:srgbClr val="575757"/>
          </a:solidFill>
          <a:latin typeface="+mn-lt"/>
          <a:ea typeface="+mn-ea"/>
          <a:cs typeface="+mn-cs"/>
        </a:defRPr>
      </a:lvl3pPr>
      <a:lvl4pPr marL="1919952" marR="0" indent="-287993" algn="l" defTabSz="1219170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Pct val="130000"/>
        <a:buFont typeface="Arial" panose="020B0604020202020204" pitchFamily="34" charset="0"/>
        <a:buChar char="•"/>
        <a:tabLst/>
        <a:defRPr lang="fr-FR" sz="1867" kern="1200">
          <a:solidFill>
            <a:srgbClr val="575757"/>
          </a:solidFill>
          <a:latin typeface="+mn-lt"/>
          <a:ea typeface="+mn-ea"/>
          <a:cs typeface="+mn-cs"/>
        </a:defRPr>
      </a:lvl4pPr>
      <a:lvl5pPr marL="2399940" marR="0" indent="-287993" algn="l" defTabSz="1219170" rtl="0" eaLnBrk="1" fontAlgn="auto" latinLnBrk="0" hangingPunct="1">
        <a:lnSpc>
          <a:spcPct val="100000"/>
        </a:lnSpc>
        <a:spcBef>
          <a:spcPts val="267"/>
        </a:spcBef>
        <a:spcAft>
          <a:spcPts val="0"/>
        </a:spcAft>
        <a:buClrTx/>
        <a:buSzPct val="110000"/>
        <a:buFont typeface="Arial" pitchFamily="34" charset="0"/>
        <a:buChar char="•"/>
        <a:tabLst/>
        <a:defRPr lang="fr-FR" sz="1600" kern="1200">
          <a:solidFill>
            <a:srgbClr val="575757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03445" y="1124744"/>
            <a:ext cx="10753195" cy="49925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marL="959976" marR="0" lvl="1" indent="-380990" algn="l" defTabSz="12191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AB2"/>
              </a:buClr>
              <a:buSzPct val="100000"/>
              <a:buFont typeface="Wingdings 3" panose="05040102010807070707" pitchFamily="18" charset="2"/>
              <a:buChar char="u"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6AB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439964" marR="0" lvl="2" indent="-335992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 typeface="Webdings" panose="05030102010509060703" pitchFamily="18" charset="2"/>
              <a:buChar char="&lt;"/>
              <a:tabLst/>
              <a:defRPr/>
            </a:pPr>
            <a:r>
              <a:rPr kumimoji="0" lang="fr-FR" sz="2133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919952" marR="0" lvl="3" indent="-287993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133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399940" marR="0" lvl="4" indent="-287993" algn="l" defTabSz="1219170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Pct val="110000"/>
              <a:buFont typeface="Arial" pitchFamily="34" charset="0"/>
              <a:buChar char="•"/>
              <a:tabLst/>
              <a:defRPr/>
            </a:pPr>
            <a:r>
              <a:rPr kumimoji="0" lang="fr-FR" sz="1867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3339" y="6333323"/>
            <a:ext cx="3831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fr-FR" sz="1067" i="1" kern="1200" smtClean="0">
                <a:solidFill>
                  <a:srgbClr val="575757"/>
                </a:solidFill>
                <a:latin typeface="Arial"/>
                <a:ea typeface="+mn-ea"/>
                <a:cs typeface="+mn-cs"/>
              </a:defRPr>
            </a:lvl1pPr>
          </a:lstStyle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45004" y="6333323"/>
            <a:ext cx="923531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1067" i="1" smtClean="0">
                <a:solidFill>
                  <a:srgbClr val="575757"/>
                </a:solidFill>
                <a:latin typeface="Arial"/>
              </a:defRPr>
            </a:lvl1pPr>
          </a:lstStyle>
          <a:p>
            <a:r>
              <a:rPr lang="fr-FR"/>
              <a:t>SantExpo 2024 - Atelier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3445" y="116632"/>
            <a:ext cx="10752123" cy="72000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/>
              <a:t>Titre de la slide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194853" y="932723"/>
            <a:ext cx="11804403" cy="0"/>
          </a:xfrm>
          <a:prstGeom prst="line">
            <a:avLst/>
          </a:prstGeom>
          <a:ln w="317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194853" y="932723"/>
            <a:ext cx="11804403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4" y="116632"/>
            <a:ext cx="715733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6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ransition>
    <p:fade/>
  </p:transition>
  <p:hf hdr="0" dt="0"/>
  <p:txStyles>
    <p:titleStyle>
      <a:lvl1pPr algn="l" defTabSz="1219170" rtl="0" eaLnBrk="1" latinLnBrk="0" hangingPunct="1">
        <a:lnSpc>
          <a:spcPts val="2933"/>
        </a:lnSpc>
        <a:spcBef>
          <a:spcPct val="0"/>
        </a:spcBef>
        <a:buNone/>
        <a:defRPr sz="2667" b="1" kern="1200">
          <a:solidFill>
            <a:srgbClr val="006AB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1219170" rtl="0" eaLnBrk="1" fontAlgn="auto" latinLnBrk="0" hangingPunct="1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 typeface="Wingdings" panose="05000000000000000000" pitchFamily="2" charset="2"/>
        <a:buNone/>
        <a:tabLst/>
        <a:defRPr sz="3200" b="1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959976" marR="0" indent="-380990" algn="l" defTabSz="121917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006AB2"/>
        </a:buClr>
        <a:buSzPct val="100000"/>
        <a:buFont typeface="Wingdings 3" panose="05040102010807070707" pitchFamily="18" charset="2"/>
        <a:buChar char="u"/>
        <a:tabLst/>
        <a:defRPr sz="2400" b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439964" marR="0" indent="-335992" algn="l" defTabSz="1219170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Tx/>
        <a:buFont typeface="Webdings" panose="05030102010509060703" pitchFamily="18" charset="2"/>
        <a:buChar char="&lt;"/>
        <a:tabLst/>
        <a:defRPr lang="fr-FR" sz="2133" kern="1200" baseline="0">
          <a:solidFill>
            <a:srgbClr val="575757"/>
          </a:solidFill>
          <a:latin typeface="+mn-lt"/>
          <a:ea typeface="+mn-ea"/>
          <a:cs typeface="+mn-cs"/>
        </a:defRPr>
      </a:lvl3pPr>
      <a:lvl4pPr marL="1919952" marR="0" indent="-287993" algn="l" defTabSz="1219170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Pct val="130000"/>
        <a:buFont typeface="Arial" panose="020B0604020202020204" pitchFamily="34" charset="0"/>
        <a:buChar char="•"/>
        <a:tabLst/>
        <a:defRPr lang="fr-FR" sz="1867" kern="1200">
          <a:solidFill>
            <a:srgbClr val="575757"/>
          </a:solidFill>
          <a:latin typeface="+mn-lt"/>
          <a:ea typeface="+mn-ea"/>
          <a:cs typeface="+mn-cs"/>
        </a:defRPr>
      </a:lvl4pPr>
      <a:lvl5pPr marL="2399940" marR="0" indent="-287993" algn="l" defTabSz="1219170" rtl="0" eaLnBrk="1" fontAlgn="auto" latinLnBrk="0" hangingPunct="1">
        <a:lnSpc>
          <a:spcPct val="100000"/>
        </a:lnSpc>
        <a:spcBef>
          <a:spcPts val="267"/>
        </a:spcBef>
        <a:spcAft>
          <a:spcPts val="0"/>
        </a:spcAft>
        <a:buClrTx/>
        <a:buSzPct val="110000"/>
        <a:buFont typeface="Arial" pitchFamily="34" charset="0"/>
        <a:buChar char="•"/>
        <a:tabLst/>
        <a:defRPr lang="fr-FR" sz="1600" kern="1200">
          <a:solidFill>
            <a:srgbClr val="575757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ques.si-samu.org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hyperlink" Target="http://statistiques.si-samu.org/" TargetMode="External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18" Type="http://schemas.openxmlformats.org/officeDocument/2006/relationships/image" Target="../media/image122.sv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17" Type="http://schemas.openxmlformats.org/officeDocument/2006/relationships/image" Target="../media/image121.png"/><Relationship Id="rId2" Type="http://schemas.openxmlformats.org/officeDocument/2006/relationships/image" Target="../media/image1.png"/><Relationship Id="rId16" Type="http://schemas.openxmlformats.org/officeDocument/2006/relationships/image" Target="../media/image120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0.sv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svg"/><Relationship Id="rId4" Type="http://schemas.openxmlformats.org/officeDocument/2006/relationships/image" Target="../media/image108.sv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.png"/><Relationship Id="rId7" Type="http://schemas.openxmlformats.org/officeDocument/2006/relationships/image" Target="../media/image126.pn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5.png"/><Relationship Id="rId11" Type="http://schemas.openxmlformats.org/officeDocument/2006/relationships/image" Target="../media/image129.svg"/><Relationship Id="rId5" Type="http://schemas.openxmlformats.org/officeDocument/2006/relationships/image" Target="../media/image124.png"/><Relationship Id="rId10" Type="http://schemas.openxmlformats.org/officeDocument/2006/relationships/image" Target="../media/image128.png"/><Relationship Id="rId4" Type="http://schemas.openxmlformats.org/officeDocument/2006/relationships/image" Target="../media/image123.png"/><Relationship Id="rId9" Type="http://schemas.openxmlformats.org/officeDocument/2006/relationships/hyperlink" Target="https://hub.esante.gouv.fr/pages/webinaires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9" Type="http://schemas.openxmlformats.org/officeDocument/2006/relationships/image" Target="../media/image1.png"/><Relationship Id="rId21" Type="http://schemas.openxmlformats.org/officeDocument/2006/relationships/image" Target="../media/image58.png"/><Relationship Id="rId34" Type="http://schemas.openxmlformats.org/officeDocument/2006/relationships/image" Target="../media/image70.sv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svg"/><Relationship Id="rId33" Type="http://schemas.openxmlformats.org/officeDocument/2006/relationships/image" Target="../media/image69.png"/><Relationship Id="rId38" Type="http://schemas.openxmlformats.org/officeDocument/2006/relationships/image" Target="../media/image7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hyperlink" Target="https://esante.gouv.fr/sites/default/files/media_entity/documents/si_samu-ficheproduit-programme.pdf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esante.gouv.fr/sites/default/files/media_entity/documents/si_samu-ficheproduit-hub.pdf" TargetMode="External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5" Type="http://schemas.openxmlformats.org/officeDocument/2006/relationships/hyperlink" Target="https://esante.gouv.fr/sites/default/files/media_entity/documents/si_samu-ficheproduit-otn.pdf" TargetMode="External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36" Type="http://schemas.openxmlformats.org/officeDocument/2006/relationships/image" Target="../media/image72.sv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67.png"/><Relationship Id="rId4" Type="http://schemas.openxmlformats.org/officeDocument/2006/relationships/hyperlink" Target="https://esante.gouv.fr/sites/default/files/media_entity/documents/si_samu-ficheproduit-solution.pdf" TargetMode="External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8" Type="http://schemas.openxmlformats.org/officeDocument/2006/relationships/hyperlink" Target="https://esante.gouv.fr/sites/default/files/media_entity/documents/si_samu-ficheproduit-bloc.pdf" TargetMode="External"/><Relationship Id="rId3" Type="http://schemas.openxmlformats.org/officeDocument/2006/relationships/hyperlink" Target="https://esante.gouv.fr/sites/default/files/media_entity/documents/si_samu-ficheproduit-portail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18" Type="http://schemas.openxmlformats.org/officeDocument/2006/relationships/image" Target="../media/image76.png"/><Relationship Id="rId3" Type="http://schemas.openxmlformats.org/officeDocument/2006/relationships/hyperlink" Target="https://esante.gouv.fr/sites/default/files/media_entity/documents/si_samu-ficheproduit-portail.pdf" TargetMode="External"/><Relationship Id="rId7" Type="http://schemas.openxmlformats.org/officeDocument/2006/relationships/image" Target="../media/image47.png"/><Relationship Id="rId12" Type="http://schemas.openxmlformats.org/officeDocument/2006/relationships/image" Target="../media/image53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7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hyperlink" Target="https://esante.gouv.fr/sites/default/files/media_entity/documents/si_samu-ficheproduit-bloc.pdf" TargetMode="External"/><Relationship Id="rId15" Type="http://schemas.openxmlformats.org/officeDocument/2006/relationships/image" Target="../media/image66.png"/><Relationship Id="rId10" Type="http://schemas.openxmlformats.org/officeDocument/2006/relationships/image" Target="../media/image50.png"/><Relationship Id="rId19" Type="http://schemas.openxmlformats.org/officeDocument/2006/relationships/image" Target="../media/image77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hyperlink" Target="https://esante.gouv.fr/sites/default/files/media_entity/documents/si_samu-ficheproduit-programme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1.png"/><Relationship Id="rId18" Type="http://schemas.openxmlformats.org/officeDocument/2006/relationships/image" Target="../media/image1.png"/><Relationship Id="rId3" Type="http://schemas.openxmlformats.org/officeDocument/2006/relationships/image" Target="../media/image78.png"/><Relationship Id="rId7" Type="http://schemas.openxmlformats.org/officeDocument/2006/relationships/image" Target="../media/image54.png"/><Relationship Id="rId12" Type="http://schemas.openxmlformats.org/officeDocument/2006/relationships/image" Target="../media/image60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20" Type="http://schemas.openxmlformats.org/officeDocument/2006/relationships/image" Target="../media/image8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11" Type="http://schemas.openxmlformats.org/officeDocument/2006/relationships/image" Target="../media/image59.png"/><Relationship Id="rId5" Type="http://schemas.openxmlformats.org/officeDocument/2006/relationships/hyperlink" Target="https://esante.gouv.fr/sites/default/files/media_entity/documents/si_samu-ficheproduit-otn.pdf" TargetMode="External"/><Relationship Id="rId15" Type="http://schemas.openxmlformats.org/officeDocument/2006/relationships/hyperlink" Target="https://esante.gouv.fr/sites/default/files/media_entity/documents/si_samu-ficheproduit-programme.pdf" TargetMode="External"/><Relationship Id="rId10" Type="http://schemas.openxmlformats.org/officeDocument/2006/relationships/image" Target="../media/image58.png"/><Relationship Id="rId19" Type="http://schemas.openxmlformats.org/officeDocument/2006/relationships/image" Target="../media/image79.emf"/><Relationship Id="rId4" Type="http://schemas.openxmlformats.org/officeDocument/2006/relationships/hyperlink" Target="https://esante.gouv.fr/sites/default/files/media_entity/documents/si_samu-ficheproduit-solution.pdf" TargetMode="External"/><Relationship Id="rId9" Type="http://schemas.openxmlformats.org/officeDocument/2006/relationships/image" Target="../media/image56.png"/><Relationship Id="rId14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82.png"/><Relationship Id="rId3" Type="http://schemas.openxmlformats.org/officeDocument/2006/relationships/hyperlink" Target="https://esante.gouv.fr/sites/default/files/media_entity/documents/si_samu-ficheproduit-hub.pdf" TargetMode="External"/><Relationship Id="rId7" Type="http://schemas.openxmlformats.org/officeDocument/2006/relationships/hyperlink" Target="https://esante.gouv.fr/sites/default/files/media_entity/documents/si_samu-ficheproduit-programme.pdf" TargetMode="External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11" Type="http://schemas.openxmlformats.org/officeDocument/2006/relationships/image" Target="../media/image74.svg"/><Relationship Id="rId5" Type="http://schemas.openxmlformats.org/officeDocument/2006/relationships/image" Target="../media/image64.png"/><Relationship Id="rId10" Type="http://schemas.openxmlformats.org/officeDocument/2006/relationships/image" Target="../media/image73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85.png"/><Relationship Id="rId3" Type="http://schemas.openxmlformats.org/officeDocument/2006/relationships/hyperlink" Target="https://esante.gouv.fr/sites/default/files/media_entity/documents/si_samu-ficheproduit-programme.pdf" TargetMode="External"/><Relationship Id="rId7" Type="http://schemas.openxmlformats.org/officeDocument/2006/relationships/image" Target="../media/image6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11" Type="http://schemas.openxmlformats.org/officeDocument/2006/relationships/image" Target="../media/image83.png"/><Relationship Id="rId5" Type="http://schemas.openxmlformats.org/officeDocument/2006/relationships/image" Target="../media/image67.png"/><Relationship Id="rId15" Type="http://schemas.openxmlformats.org/officeDocument/2006/relationships/image" Target="../media/image1.png"/><Relationship Id="rId10" Type="http://schemas.openxmlformats.org/officeDocument/2006/relationships/image" Target="../media/image72.sv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CB7FED5-1F1B-9645-AA87-6481650E1C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4754" y="2611754"/>
            <a:ext cx="5806802" cy="37197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C2EFD2-8BFE-FA4B-A89C-BF1E694D8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8482" b="7924"/>
          <a:stretch/>
        </p:blipFill>
        <p:spPr>
          <a:xfrm>
            <a:off x="1" y="2153660"/>
            <a:ext cx="12191999" cy="460057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ECF3B9A-CB4F-EE43-9C47-B68155116887}"/>
              </a:ext>
            </a:extLst>
          </p:cNvPr>
          <p:cNvSpPr txBox="1"/>
          <p:nvPr/>
        </p:nvSpPr>
        <p:spPr>
          <a:xfrm>
            <a:off x="5554402" y="6935712"/>
            <a:ext cx="527774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Sous-titre</a:t>
            </a:r>
          </a:p>
        </p:txBody>
      </p:sp>
      <p:pic>
        <p:nvPicPr>
          <p:cNvPr id="6" name="Image 9">
            <a:extLst>
              <a:ext uri="{FF2B5EF4-FFF2-40B4-BE49-F238E27FC236}">
                <a16:creationId xmlns:a16="http://schemas.microsoft.com/office/drawing/2014/main" id="{0F2F4C61-E0D2-4878-A1F6-FB5A7647E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4" y="530439"/>
            <a:ext cx="3330362" cy="1285835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BF4D691-B053-884D-C199-20C5BC73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495" y="748403"/>
            <a:ext cx="1184744" cy="23653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2B1B94-60D0-74DC-977A-0BBCA0C61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329" y="2152650"/>
            <a:ext cx="6077965" cy="1485923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2C3C69-9E7A-43BA-4E12-47B5D3DD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SantExpo 2024 - Atelier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87A00A-731B-33C6-C820-99F2A516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88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2902" y="-65585"/>
            <a:ext cx="10752123" cy="720008"/>
          </a:xfrm>
        </p:spPr>
        <p:txBody>
          <a:bodyPr>
            <a:normAutofit/>
          </a:bodyPr>
          <a:lstStyle/>
          <a:p>
            <a:pPr fontAlgn="base"/>
            <a:r>
              <a:rPr lang="fr-FR" dirty="0"/>
              <a:t>SI-SAMU : quels usages actuellement</a:t>
            </a:r>
            <a:endParaRPr lang="en-US" b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ea typeface="Geneva" charset="-128"/>
              </a:rPr>
              <a:t>SantExpo 2024 - Atelier</a:t>
            </a:r>
            <a:endParaRPr lang="fr-FR" dirty="0">
              <a:ea typeface="Geneva" charset="-128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38848BD-7389-C844-0B91-588045A96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779" y="1510355"/>
            <a:ext cx="6756789" cy="4822544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800"/>
              </a:spcBef>
            </a:pPr>
            <a:endParaRPr lang="fr-FR" sz="1467" b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165" indent="-17716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16.965 connexions au portail SI-SAMU</a:t>
            </a:r>
            <a:r>
              <a:rPr lang="fr-FR" sz="2133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avril 2024</a:t>
            </a:r>
            <a:endParaRPr lang="fr-FR" sz="2133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21005" lvl="1" indent="-16446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50" b="0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52% pour les 10 SAMU équipés de la téléphonie</a:t>
            </a:r>
          </a:p>
          <a:p>
            <a:pPr marL="421005" lvl="1" indent="-16446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SAMU représentent 92% des connexions</a:t>
            </a:r>
            <a:endParaRPr lang="fr-FR" sz="1467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7165" indent="-17716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1.014 messages </a:t>
            </a:r>
            <a:r>
              <a:rPr lang="fr-FR" sz="2133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 les mains courantes</a:t>
            </a:r>
            <a:endParaRPr lang="fr-FR" sz="2133" b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7165" indent="-17716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358 événements </a:t>
            </a:r>
            <a:r>
              <a:rPr lang="fr-FR" sz="2133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dont </a:t>
            </a:r>
            <a:r>
              <a:rPr lang="fr-FR" sz="21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203 réels </a:t>
            </a:r>
            <a:r>
              <a:rPr lang="fr-FR" sz="1467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(hors exercice)</a:t>
            </a:r>
            <a:endParaRPr lang="fr-FR" sz="1467" b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7165" indent="-177165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fr-FR" sz="1467" b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7165" indent="-177165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fr-FR" sz="1467" b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7165" indent="-177165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fr-FR" sz="1467" b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7165" indent="-17716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2133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996 patients pris en charges (dont 356 hors exercice)</a:t>
            </a:r>
            <a:endParaRPr lang="fr-FR" sz="1467" b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21005" lvl="1" indent="-16446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1.063 messages </a:t>
            </a:r>
            <a:r>
              <a:rPr lang="fr-FR" sz="1467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 les mains courantes de ces EVT </a:t>
            </a:r>
            <a:br>
              <a:rPr lang="fr-FR" sz="1467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467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+ 416 commentaires</a:t>
            </a:r>
            <a:endParaRPr lang="fr-FR" sz="1467" b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21005" lvl="1" indent="-16446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180 documents </a:t>
            </a:r>
            <a:r>
              <a:rPr lang="fr-FR" sz="1467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PJ</a:t>
            </a:r>
            <a:endParaRPr lang="fr-FR" sz="1467" b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21005" lvl="1" indent="-16446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468 localisations </a:t>
            </a:r>
            <a:r>
              <a:rPr lang="fr-FR" sz="1467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prise en charge des patients </a:t>
            </a:r>
            <a:br>
              <a:rPr lang="fr-FR" sz="1467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467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14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166 repères cartographiques </a:t>
            </a:r>
            <a:r>
              <a:rPr lang="fr-FR" sz="1467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posés sur la carte</a:t>
            </a:r>
            <a:endParaRPr lang="fr-FR" sz="1467" b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6565" indent="-456565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1467" b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F29F54-71EA-6683-6D38-D9F2C4E7C978}"/>
              </a:ext>
            </a:extLst>
          </p:cNvPr>
          <p:cNvSpPr/>
          <p:nvPr/>
        </p:nvSpPr>
        <p:spPr>
          <a:xfrm>
            <a:off x="5971478" y="1077029"/>
            <a:ext cx="2490297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733" b="1" dirty="0">
                <a:ln/>
                <a:solidFill>
                  <a:srgbClr val="FF9900"/>
                </a:solidFill>
                <a:latin typeface="Arial" charset="0"/>
                <a:ea typeface="Geneva" charset="-128"/>
              </a:rPr>
              <a:t>Avril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FC6334-37A1-42D6-76BD-05DA187C9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01" y="1005666"/>
            <a:ext cx="4104063" cy="33209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B3398C-9A47-4AA8-4D9B-A38AFEDCFB2A}"/>
              </a:ext>
            </a:extLst>
          </p:cNvPr>
          <p:cNvSpPr txBox="1"/>
          <p:nvPr/>
        </p:nvSpPr>
        <p:spPr>
          <a:xfrm>
            <a:off x="526456" y="4036725"/>
            <a:ext cx="3521336" cy="338051"/>
          </a:xfrm>
          <a:prstGeom prst="rect">
            <a:avLst/>
          </a:prstGeom>
          <a:noFill/>
        </p:spPr>
        <p:txBody>
          <a:bodyPr wrap="none" lIns="96000" tIns="144000" rIns="96000" bIns="144000" rtlCol="0" anchor="ctr" anchorCtr="0">
            <a:noAutofit/>
          </a:bodyPr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575757"/>
                </a:solidFill>
                <a:latin typeface="Arial" charset="0"/>
                <a:ea typeface="Geneva" charset="-128"/>
              </a:rPr>
              <a:t>Nb connexions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586A425-09CC-5C25-C7B7-80ECAA1A492F}"/>
              </a:ext>
            </a:extLst>
          </p:cNvPr>
          <p:cNvSpPr txBox="1"/>
          <p:nvPr/>
        </p:nvSpPr>
        <p:spPr>
          <a:xfrm>
            <a:off x="8803830" y="6359470"/>
            <a:ext cx="33156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black"/>
                </a:solidFill>
                <a:latin typeface="Arial" charset="0"/>
                <a:ea typeface="Geneva" charset="-128"/>
                <a:hlinkClick r:id="rId3"/>
              </a:rPr>
              <a:t>http://statistiques.si-samu.org/</a:t>
            </a:r>
            <a:r>
              <a:rPr lang="fr-FR" sz="1200" dirty="0">
                <a:solidFill>
                  <a:prstClr val="black"/>
                </a:solidFill>
                <a:latin typeface="Arial" charset="0"/>
                <a:ea typeface="Geneva" charset="-128"/>
              </a:rPr>
              <a:t> </a:t>
            </a:r>
          </a:p>
        </p:txBody>
      </p:sp>
      <p:sp>
        <p:nvSpPr>
          <p:cNvPr id="12" name="Espace réservé du contenu 6">
            <a:extLst>
              <a:ext uri="{FF2B5EF4-FFF2-40B4-BE49-F238E27FC236}">
                <a16:creationId xmlns:a16="http://schemas.microsoft.com/office/drawing/2014/main" id="{04D2328F-5553-7F9B-7807-BE6F2EAE03B0}"/>
              </a:ext>
            </a:extLst>
          </p:cNvPr>
          <p:cNvSpPr txBox="1">
            <a:spLocks/>
          </p:cNvSpPr>
          <p:nvPr/>
        </p:nvSpPr>
        <p:spPr>
          <a:xfrm>
            <a:off x="526457" y="4672204"/>
            <a:ext cx="3870457" cy="14920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tabLst/>
              <a:defRPr sz="24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marR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6AB2"/>
              </a:buClr>
              <a:buSzPct val="100000"/>
              <a:buFont typeface="Wingdings 3" panose="05040102010807070707" pitchFamily="18" charset="2"/>
              <a:buChar char="u"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marR="0" indent="-2520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ebdings" panose="05030102010509060703" pitchFamily="18" charset="2"/>
              <a:buChar char="&lt;"/>
              <a:tabLst/>
              <a:defRPr lang="fr-FR" sz="1600" kern="1200" baseline="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3pPr>
            <a:lvl4pPr marL="1440000" marR="0" indent="-2160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 lang="fr-FR" sz="140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4pPr>
            <a:lvl5pPr marL="1800000" marR="0" indent="-2160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10000"/>
              <a:buFont typeface="Arial" pitchFamily="34" charset="0"/>
              <a:buChar char="•"/>
              <a:tabLst/>
              <a:defRPr lang="fr-FR" sz="120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796" indent="-177796" defTabSz="121917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77 SAMU l’utilisent</a:t>
            </a:r>
          </a:p>
          <a:p>
            <a:pPr marL="421207" lvl="1" indent="-165096" defTabSz="121917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333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quotidien</a:t>
            </a:r>
          </a:p>
          <a:p>
            <a:pPr marL="421207" lvl="1" indent="-165096" defTabSz="121917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333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des usages très ciblés (responsables ; SSE)</a:t>
            </a:r>
          </a:p>
          <a:p>
            <a:pPr marL="228594" indent="-228594" defTabSz="121917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ARS connectées dont 9 en métropole </a:t>
            </a:r>
            <a:endParaRPr lang="fr-FR" sz="1333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5504" defTabSz="1219170">
              <a:spcBef>
                <a:spcPts val="0"/>
              </a:spcBef>
            </a:pPr>
            <a:r>
              <a:rPr lang="fr-FR" sz="1200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(ARA, B-FC, Bretagne, Grand Est, </a:t>
            </a:r>
            <a:r>
              <a:rPr lang="fr-FR" sz="1200" b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HdF</a:t>
            </a:r>
            <a:br>
              <a:rPr lang="fr-FR" sz="1200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NAQ, Occitanie, PACA, Pays de la Loire)</a:t>
            </a:r>
            <a:endParaRPr lang="fr-FR" sz="1333" b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DA8D50-7860-595E-E37B-6CB27DED5684}"/>
              </a:ext>
            </a:extLst>
          </p:cNvPr>
          <p:cNvSpPr/>
          <p:nvPr/>
        </p:nvSpPr>
        <p:spPr>
          <a:xfrm>
            <a:off x="5730160" y="3896805"/>
            <a:ext cx="2972929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ln/>
                <a:solidFill>
                  <a:srgbClr val="FF9900"/>
                </a:solidFill>
                <a:latin typeface="Arial" charset="0"/>
                <a:ea typeface="Geneva" charset="-128"/>
              </a:rPr>
              <a:t>1</a:t>
            </a:r>
            <a:r>
              <a:rPr lang="fr-FR" sz="2400" b="1" baseline="30000" dirty="0">
                <a:ln/>
                <a:solidFill>
                  <a:srgbClr val="FF9900"/>
                </a:solidFill>
                <a:latin typeface="Arial" charset="0"/>
                <a:ea typeface="Geneva" charset="-128"/>
              </a:rPr>
              <a:t>er</a:t>
            </a:r>
            <a:r>
              <a:rPr lang="fr-FR" sz="2400" b="1" dirty="0">
                <a:ln/>
                <a:solidFill>
                  <a:srgbClr val="FF9900"/>
                </a:solidFill>
                <a:latin typeface="Arial" charset="0"/>
                <a:ea typeface="Geneva" charset="-128"/>
              </a:rPr>
              <a:t> au 21 avril 2024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93BC71-492D-2055-8B57-03E879C876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2" t="30472" r="26446" b="-429"/>
          <a:stretch/>
        </p:blipFill>
        <p:spPr>
          <a:xfrm>
            <a:off x="1103445" y="15955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0181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10913-0377-4AD5-97ED-BB236278C5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A104F8-3CB1-4450-B536-40BD4D8B7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3" y="282754"/>
            <a:ext cx="2743200" cy="10591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569CC0-E9DD-4DBB-8627-BC2A20E8A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70" r="25359" b="38"/>
          <a:stretch/>
        </p:blipFill>
        <p:spPr>
          <a:xfrm>
            <a:off x="7398589" y="-1420"/>
            <a:ext cx="4794784" cy="7679754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678485-55A7-796E-5F73-23CC1A557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81422"/>
            <a:ext cx="1253310" cy="2502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DAFA27-35F2-926A-7EF2-82DB493E2CCF}"/>
              </a:ext>
            </a:extLst>
          </p:cNvPr>
          <p:cNvSpPr/>
          <p:nvPr/>
        </p:nvSpPr>
        <p:spPr>
          <a:xfrm>
            <a:off x="708490" y="2309033"/>
            <a:ext cx="6484189" cy="35818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96D11D-1F02-CE1C-1EDB-983FA68B1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476" y="2680631"/>
            <a:ext cx="4718217" cy="1153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7EDC0B-5A19-4AA1-9F3D-FD6C1836F324}"/>
              </a:ext>
            </a:extLst>
          </p:cNvPr>
          <p:cNvSpPr txBox="1"/>
          <p:nvPr/>
        </p:nvSpPr>
        <p:spPr>
          <a:xfrm>
            <a:off x="1179275" y="4493159"/>
            <a:ext cx="554261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 « Paris 2024 »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52835C6-368E-BB32-E5BE-2B40B892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SantExpo 2024 - Atelier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DF5DDEE-02D2-A644-8F72-D68C30F3C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750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fr-FR" dirty="0"/>
              <a:t>Partage d’Information niveau départemental / régional / zonal / national</a:t>
            </a:r>
            <a:r>
              <a:rPr lang="en-US" b="0" dirty="0"/>
              <a:t>​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ea typeface="Geneva" charset="-128"/>
              </a:rPr>
              <a:t>SantExpo 2024 - Atelier</a:t>
            </a:r>
          </a:p>
        </p:txBody>
      </p:sp>
      <p:sp>
        <p:nvSpPr>
          <p:cNvPr id="5" name="Rectangle 4"/>
          <p:cNvSpPr/>
          <p:nvPr/>
        </p:nvSpPr>
        <p:spPr>
          <a:xfrm>
            <a:off x="955021" y="1282810"/>
            <a:ext cx="104312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7200" b="1" dirty="0">
                <a:solidFill>
                  <a:srgbClr val="002060"/>
                </a:solidFill>
                <a:latin typeface="Calibri" panose="020F0502020204030204" pitchFamily="34" charset="0"/>
                <a:ea typeface="Geneva" charset="-128"/>
              </a:rPr>
              <a:t>« </a:t>
            </a:r>
            <a:r>
              <a:rPr lang="fr-FR" sz="7200" b="1" dirty="0">
                <a:solidFill>
                  <a:srgbClr val="DF0806"/>
                </a:solidFill>
                <a:latin typeface="Calibri" panose="020F0502020204030204" pitchFamily="34" charset="0"/>
                <a:ea typeface="Geneva" charset="-128"/>
              </a:rPr>
              <a:t>Ce qui n’est pas </a:t>
            </a:r>
            <a:br>
              <a:rPr lang="fr-FR" sz="7200" b="1">
                <a:solidFill>
                  <a:srgbClr val="DF0806"/>
                </a:solidFill>
                <a:latin typeface="Calibri" panose="020F0502020204030204" pitchFamily="34" charset="0"/>
                <a:ea typeface="Geneva" charset="-128"/>
              </a:rPr>
            </a:br>
            <a:r>
              <a:rPr lang="fr-FR" sz="7200" b="1" dirty="0">
                <a:solidFill>
                  <a:srgbClr val="0070C0"/>
                </a:solidFill>
                <a:latin typeface="Calibri" panose="020F0502020204030204" pitchFamily="34" charset="0"/>
                <a:ea typeface="Geneva" charset="-128"/>
              </a:rPr>
              <a:t>utilisé au quotidien </a:t>
            </a:r>
            <a: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  <a:ea typeface="Geneva" charset="-128"/>
              </a:rPr>
              <a:t>​</a:t>
            </a:r>
            <a:b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  <a:ea typeface="Geneva" charset="-128"/>
              </a:rPr>
            </a:br>
            <a:r>
              <a:rPr lang="fr-FR" sz="7200" b="1" dirty="0">
                <a:solidFill>
                  <a:srgbClr val="DF0806"/>
                </a:solidFill>
                <a:latin typeface="Calibri" panose="020F0502020204030204" pitchFamily="34" charset="0"/>
                <a:ea typeface="Geneva" charset="-128"/>
              </a:rPr>
              <a:t>ne fonctionne pas en </a:t>
            </a:r>
            <a:r>
              <a:rPr lang="fr-FR" sz="7200" b="1" dirty="0">
                <a:solidFill>
                  <a:srgbClr val="0070C0"/>
                </a:solidFill>
                <a:latin typeface="Calibri" panose="020F0502020204030204" pitchFamily="34" charset="0"/>
                <a:ea typeface="Geneva" charset="-128"/>
              </a:rPr>
              <a:t>situation de crise</a:t>
            </a:r>
            <a:r>
              <a:rPr lang="fr-FR" sz="7200" b="1" dirty="0">
                <a:solidFill>
                  <a:srgbClr val="002060"/>
                </a:solidFill>
                <a:latin typeface="Calibri" panose="020F0502020204030204" pitchFamily="34" charset="0"/>
                <a:ea typeface="Geneva" charset="-128"/>
              </a:rPr>
              <a:t> »</a:t>
            </a:r>
            <a: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  <a:ea typeface="Geneva" charset="-128"/>
              </a:rPr>
              <a:t>​</a:t>
            </a:r>
            <a:endParaRPr lang="en-US" sz="7200" dirty="0">
              <a:solidFill>
                <a:prstClr val="black"/>
              </a:solidFill>
              <a:latin typeface="Arial" charset="0"/>
              <a:ea typeface="Geneva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AB735E-D87C-7FEE-2DC4-E1353735A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68600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portail de communication – Un réseau social d’entreprise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32" y="1120328"/>
            <a:ext cx="11289288" cy="5212995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ea typeface="Geneva" charset="-128"/>
              </a:rPr>
              <a:t>SantExpo 2024 - Atelier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EA4DA9-5B08-0480-CFC3-D00E2EFF5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Fonctionnalités </a:t>
            </a:r>
            <a:r>
              <a:rPr lang="fr-FR" dirty="0">
                <a:solidFill>
                  <a:srgbClr val="FF0000"/>
                </a:solidFill>
              </a:rPr>
              <a:t>collaboratives</a:t>
            </a:r>
            <a:r>
              <a:rPr lang="fr-FR" dirty="0"/>
              <a:t>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34897" y="1220578"/>
            <a:ext cx="5132067" cy="5099325"/>
          </a:xfrm>
          <a:prstGeom prst="rect">
            <a:avLst/>
          </a:prstGeom>
          <a:noFill/>
        </p:spPr>
        <p:txBody>
          <a:bodyPr wrap="square" lIns="96000" tIns="144000" rIns="96000" bIns="144000" rtlCol="0" anchor="ctr" anchorCtr="0">
            <a:normAutofit/>
          </a:bodyPr>
          <a:lstStyle/>
          <a:p>
            <a:pPr marL="380990" indent="-380990" defTabSz="1219170" fontAlgn="base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des fils de discussions</a:t>
            </a:r>
            <a:b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</a:b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= mains courantes </a:t>
            </a:r>
            <a:b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</a:b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triées par métier, par responsabilité </a:t>
            </a:r>
            <a:b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</a:b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et/ou zone géographique</a:t>
            </a:r>
          </a:p>
          <a:p>
            <a:pPr marL="380990" indent="-380990" defTabSz="1219170" fontAlgn="base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poster messages et commentaires</a:t>
            </a:r>
            <a:b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</a:b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ajouter des pièces jointes</a:t>
            </a:r>
          </a:p>
          <a:p>
            <a:pPr marL="380990" indent="-380990" defTabSz="1219170" fontAlgn="base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voir les nouveaux ; mettre en favori</a:t>
            </a:r>
            <a:b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</a:b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vus / lus</a:t>
            </a:r>
          </a:p>
          <a:p>
            <a:pPr marL="380990" indent="-380990" defTabSz="1219170" fontAlgn="base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recherche par mot clés, par hashtag</a:t>
            </a:r>
          </a:p>
          <a:p>
            <a:pPr marL="380990" indent="-380990" defTabSz="1219170" fontAlgn="base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fr-FR" sz="2133" dirty="0">
              <a:solidFill>
                <a:srgbClr val="575757"/>
              </a:solidFill>
              <a:latin typeface="Arial" charset="0"/>
              <a:ea typeface="Geneva" charset="-128"/>
            </a:endParaRPr>
          </a:p>
          <a:p>
            <a:pPr marL="380990" indent="-380990" defTabSz="1219170" fontAlgn="base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exporter la main courante des EVT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ea typeface="Geneva" charset="-128"/>
              </a:rPr>
              <a:t>SantExpo 2024 - Atelier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52E073-9CAA-AB04-6D25-B3219E63D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85" y="1295723"/>
            <a:ext cx="8541177" cy="39440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701C80-231B-C299-74E3-E4E1D616E2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3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EVT : collaborer ou gérer des patients : au sein d’un </a:t>
            </a:r>
            <a:r>
              <a:rPr lang="fr-FR" dirty="0">
                <a:solidFill>
                  <a:srgbClr val="FF0000"/>
                </a:solidFill>
              </a:rPr>
              <a:t>événement</a:t>
            </a:r>
            <a:endParaRPr lang="fr-FR" b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783781" y="1364870"/>
            <a:ext cx="4044648" cy="1393127"/>
          </a:xfrm>
          <a:prstGeom prst="rect">
            <a:avLst/>
          </a:prstGeom>
          <a:noFill/>
        </p:spPr>
        <p:txBody>
          <a:bodyPr wrap="square" lIns="96000" tIns="144000" rIns="96000" bIns="144000" rtlCol="0" anchor="ctr" anchorCtr="0">
            <a:normAutofit fontScale="85000" lnSpcReduction="20000"/>
          </a:bodyPr>
          <a:lstStyle/>
          <a:p>
            <a:pPr marL="380990" indent="-380990" defTabSz="1219170" fontAlgn="base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Réels ou Exercice</a:t>
            </a:r>
          </a:p>
          <a:p>
            <a:pPr marL="380990" indent="-380990" defTabSz="1219170" fontAlgn="base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En cours / programmés</a:t>
            </a:r>
          </a:p>
          <a:p>
            <a:pPr marL="380990" indent="-380990" defTabSz="1219170" fontAlgn="base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575757"/>
                </a:solidFill>
                <a:latin typeface="Arial" charset="0"/>
                <a:ea typeface="Geneva" charset="-128"/>
              </a:rPr>
              <a:t>Retours d’expérience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ea typeface="Geneva" charset="-128"/>
              </a:rPr>
              <a:t>SantExpo 2024 - Atelier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AA98F6-AD32-230D-88EE-96741A526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1159" y="1170486"/>
            <a:ext cx="5250576" cy="4941183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2B5D349-9EFD-9A26-B3A4-1A38FE2B81C8}"/>
              </a:ext>
            </a:extLst>
          </p:cNvPr>
          <p:cNvCxnSpPr/>
          <p:nvPr/>
        </p:nvCxnSpPr>
        <p:spPr>
          <a:xfrm flipH="1">
            <a:off x="3218740" y="2275579"/>
            <a:ext cx="1070832" cy="62572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8AF72120-F149-8EE1-302D-6108A0361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967" y="3999648"/>
            <a:ext cx="3781648" cy="46673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D45C97-4D9A-ED56-EFF6-D88D99B7F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377" y="3171881"/>
            <a:ext cx="2326448" cy="32852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CC6A46-BD9D-6EDE-BFE1-A59386937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077" y="1103293"/>
            <a:ext cx="3498492" cy="45703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4EFA7B-3DF1-C669-968D-67E735A48C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sz="2650" dirty="0"/>
              <a:t>Gérer les </a:t>
            </a:r>
            <a:r>
              <a:rPr lang="fr-FR" sz="2650" dirty="0">
                <a:solidFill>
                  <a:srgbClr val="FF0000"/>
                </a:solidFill>
              </a:rPr>
              <a:t>patients</a:t>
            </a:r>
            <a:r>
              <a:rPr lang="fr-FR" sz="2650" dirty="0"/>
              <a:t> : paramétrer l’</a:t>
            </a:r>
            <a:r>
              <a:rPr lang="fr-FR" sz="2650" dirty="0">
                <a:solidFill>
                  <a:srgbClr val="FF0000"/>
                </a:solidFill>
              </a:rPr>
              <a:t>événement</a:t>
            </a:r>
            <a:r>
              <a:rPr lang="fr-FR" sz="2650" dirty="0"/>
              <a:t> mono ou </a:t>
            </a:r>
            <a:r>
              <a:rPr lang="fr-FR" sz="2650" dirty="0" err="1"/>
              <a:t>multi-sites</a:t>
            </a:r>
            <a:endParaRPr lang="en-US" dirty="0" err="1"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ea typeface="Geneva" charset="-128"/>
              </a:rPr>
              <a:t>SantExpo 2024 - Atelier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C48C40-FF1C-6A98-874E-09A6E5F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41" y="1252805"/>
            <a:ext cx="10363200" cy="4899064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019E86B-69F9-ACEF-A1ED-FD95F71B1067}"/>
              </a:ext>
            </a:extLst>
          </p:cNvPr>
          <p:cNvCxnSpPr>
            <a:cxnSpLocks/>
          </p:cNvCxnSpPr>
          <p:nvPr/>
        </p:nvCxnSpPr>
        <p:spPr>
          <a:xfrm>
            <a:off x="8856056" y="2925072"/>
            <a:ext cx="294805" cy="659909"/>
          </a:xfrm>
          <a:prstGeom prst="straightConnector1">
            <a:avLst/>
          </a:prstGeom>
          <a:ln w="984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8ED77F15-1DE8-8758-92A0-8D7EA4E98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2894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dirty="0"/>
              <a:t>Gérer les </a:t>
            </a:r>
            <a:r>
              <a:rPr lang="fr-FR" dirty="0">
                <a:solidFill>
                  <a:srgbClr val="FF0000"/>
                </a:solidFill>
              </a:rPr>
              <a:t>patients</a:t>
            </a:r>
            <a:r>
              <a:rPr lang="fr-FR" dirty="0"/>
              <a:t> : échanger des </a:t>
            </a:r>
            <a:r>
              <a:rPr lang="fr-FR" dirty="0">
                <a:solidFill>
                  <a:srgbClr val="FF0000"/>
                </a:solidFill>
              </a:rPr>
              <a:t>informations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ea typeface="Geneva" charset="-128"/>
              </a:rPr>
              <a:t>SantExpo 2024 - Atelier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CD8256D-AF7F-9BC5-D079-3E2762DB2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68" y="1158325"/>
            <a:ext cx="10363200" cy="5010777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019E86B-69F9-ACEF-A1ED-FD95F71B1067}"/>
              </a:ext>
            </a:extLst>
          </p:cNvPr>
          <p:cNvCxnSpPr>
            <a:cxnSpLocks/>
          </p:cNvCxnSpPr>
          <p:nvPr/>
        </p:nvCxnSpPr>
        <p:spPr>
          <a:xfrm flipH="1" flipV="1">
            <a:off x="1522085" y="2024650"/>
            <a:ext cx="520657" cy="500431"/>
          </a:xfrm>
          <a:prstGeom prst="straightConnector1">
            <a:avLst/>
          </a:prstGeom>
          <a:ln w="984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8206B1A-C1EE-D231-1674-4B70F101C261}"/>
              </a:ext>
            </a:extLst>
          </p:cNvPr>
          <p:cNvCxnSpPr>
            <a:cxnSpLocks/>
          </p:cNvCxnSpPr>
          <p:nvPr/>
        </p:nvCxnSpPr>
        <p:spPr>
          <a:xfrm flipV="1">
            <a:off x="7148822" y="2274865"/>
            <a:ext cx="564085" cy="635969"/>
          </a:xfrm>
          <a:prstGeom prst="straightConnector1">
            <a:avLst/>
          </a:prstGeom>
          <a:ln w="984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A59D529C-525E-3AD3-DCC2-55D4331DC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0821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dirty="0"/>
              <a:t>Gérer les </a:t>
            </a:r>
            <a:r>
              <a:rPr lang="fr-FR" dirty="0">
                <a:solidFill>
                  <a:srgbClr val="FF0000"/>
                </a:solidFill>
              </a:rPr>
              <a:t>patients</a:t>
            </a:r>
            <a:r>
              <a:rPr lang="fr-FR" dirty="0"/>
              <a:t> : </a:t>
            </a:r>
            <a:r>
              <a:rPr lang="fr-FR" dirty="0">
                <a:solidFill>
                  <a:srgbClr val="FF0000"/>
                </a:solidFill>
              </a:rPr>
              <a:t>identité et triage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ea typeface="Geneva" charset="-128"/>
              </a:rPr>
              <a:t>SantExpo 2024 - Atelier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A8031C-E4AC-935C-4089-0583D16BA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31" y="1140067"/>
            <a:ext cx="10363200" cy="49998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42C3B2-6882-0DFE-CE96-9E99F435F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43377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dirty="0"/>
              <a:t>Gérer les </a:t>
            </a:r>
            <a:r>
              <a:rPr lang="fr-FR" dirty="0">
                <a:solidFill>
                  <a:srgbClr val="FF0000"/>
                </a:solidFill>
              </a:rPr>
              <a:t>patients</a:t>
            </a:r>
            <a:r>
              <a:rPr lang="fr-FR" dirty="0"/>
              <a:t> : prise en charge médicale</a:t>
            </a:r>
            <a:r>
              <a:rPr lang="en-US" dirty="0"/>
              <a:t>​ (</a:t>
            </a:r>
            <a:r>
              <a:rPr lang="en-US" dirty="0">
                <a:solidFill>
                  <a:srgbClr val="FF0000"/>
                </a:solidFill>
              </a:rPr>
              <a:t>ERM</a:t>
            </a:r>
            <a:r>
              <a:rPr lang="en-US" dirty="0"/>
              <a:t>)</a:t>
            </a:r>
            <a:endParaRPr lang="en-US" dirty="0"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ea typeface="Geneva" charset="-128"/>
              </a:rPr>
              <a:t>SantExpo 2024 - Atelier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BC20CE-90CA-EB55-A0FD-581D25D4F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5" y="1325246"/>
            <a:ext cx="10404311" cy="50080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B87A9F-E72F-3A9D-5E67-6C89A0E86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010" y="2461963"/>
            <a:ext cx="2798559" cy="10718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B64D80-EA27-7D63-BECA-361282FDB9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9876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10913-0377-4AD5-97ED-BB236278C5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A104F8-3CB1-4450-B536-40BD4D8B7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3" y="282754"/>
            <a:ext cx="2743200" cy="10591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569CC0-E9DD-4DBB-8627-BC2A20E8A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70" r="25359" b="38"/>
          <a:stretch/>
        </p:blipFill>
        <p:spPr>
          <a:xfrm>
            <a:off x="7398589" y="-1420"/>
            <a:ext cx="4794784" cy="76797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7EDC0B-5A19-4AA1-9F3D-FD6C1836F324}"/>
              </a:ext>
            </a:extLst>
          </p:cNvPr>
          <p:cNvSpPr txBox="1"/>
          <p:nvPr/>
        </p:nvSpPr>
        <p:spPr>
          <a:xfrm>
            <a:off x="649705" y="3542854"/>
            <a:ext cx="7086600" cy="2124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 quoi 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JO « Paris 2024 »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Actualités sur le « Hub Santé »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87B7A6C-CA86-2F60-8809-D94A561C9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81422"/>
            <a:ext cx="1253310" cy="250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BF311F-563E-E290-1BFF-475302C09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039" y="1977239"/>
            <a:ext cx="4718217" cy="1153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EE16CEA-5988-58DD-FCFF-7C0D6AE8F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SantExpo 2024 - Atelier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29652A4-A580-FC94-B219-0CE816AF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462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dirty="0"/>
              <a:t>Gérer les </a:t>
            </a:r>
            <a:r>
              <a:rPr lang="fr-FR" dirty="0">
                <a:solidFill>
                  <a:srgbClr val="FF0000"/>
                </a:solidFill>
              </a:rPr>
              <a:t>patients</a:t>
            </a:r>
            <a:r>
              <a:rPr lang="fr-FR" dirty="0"/>
              <a:t> : prise en charge </a:t>
            </a:r>
            <a:r>
              <a:rPr lang="fr-FR" dirty="0">
                <a:solidFill>
                  <a:srgbClr val="FF0000"/>
                </a:solidFill>
              </a:rPr>
              <a:t>médicale</a:t>
            </a:r>
            <a:r>
              <a:rPr lang="en-US" dirty="0"/>
              <a:t>​</a:t>
            </a:r>
            <a:endParaRPr lang="en-US" dirty="0"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ea typeface="Geneva" charset="-128"/>
              </a:rPr>
              <a:t>SantExpo 2024 - Atelier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C6DD78-7D30-C048-4AF0-FA6970BE1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26" y="1052730"/>
            <a:ext cx="10912349" cy="52805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94BA7DA-7388-F969-D55B-F3D337C9B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36880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dirty="0"/>
              <a:t>Suivi activité « </a:t>
            </a:r>
            <a:r>
              <a:rPr lang="fr-FR" dirty="0">
                <a:solidFill>
                  <a:srgbClr val="FF0000"/>
                </a:solidFill>
              </a:rPr>
              <a:t>TABLEAUX de BORD </a:t>
            </a:r>
            <a:r>
              <a:rPr lang="fr-FR" dirty="0"/>
              <a:t>» en temps réel </a:t>
            </a:r>
            <a:r>
              <a:rPr lang="en-US" dirty="0"/>
              <a:t>​</a:t>
            </a:r>
            <a:endParaRPr lang="en-US" b="0" dirty="0"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034" y="1027111"/>
            <a:ext cx="6530285" cy="55693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23" y="1035620"/>
            <a:ext cx="4296243" cy="5560797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ea typeface="Geneva" charset="-128"/>
              </a:rPr>
              <a:t>SantExpo 2024 - Atelier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2E2AAF-D147-623B-88E6-1A7F4BF76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61568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dirty="0"/>
              <a:t>Statistiques SI-SAMU, dès le lendemain</a:t>
            </a:r>
            <a:endParaRPr lang="en-US" dirty="0"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ea typeface="Geneva" charset="-128"/>
              </a:rPr>
              <a:t>SantExpo 2024 - Atelier</a:t>
            </a:r>
          </a:p>
        </p:txBody>
      </p:sp>
      <p:pic>
        <p:nvPicPr>
          <p:cNvPr id="7" name="Image 6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3A7491FE-FDF3-9F1A-043E-10974E4C6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14267" y="3086768"/>
            <a:ext cx="4748395" cy="29248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 7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99008D16-FF46-3655-5AAF-0BF700845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22355" y="1731525"/>
            <a:ext cx="7229443" cy="44642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18C2F1A-7B30-7D5B-E2B3-E2D63D629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513" y="1030237"/>
            <a:ext cx="2456879" cy="18723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31547D9-B310-4A71-B700-A1255B7FEE98}"/>
              </a:ext>
            </a:extLst>
          </p:cNvPr>
          <p:cNvSpPr txBox="1"/>
          <p:nvPr/>
        </p:nvSpPr>
        <p:spPr>
          <a:xfrm>
            <a:off x="8803830" y="6359470"/>
            <a:ext cx="33156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black"/>
                </a:solidFill>
                <a:latin typeface="Arial" charset="0"/>
                <a:ea typeface="Geneva" charset="-128"/>
                <a:hlinkClick r:id="rId5"/>
              </a:rPr>
              <a:t>http://statistiques.si-samu.org/</a:t>
            </a:r>
            <a:r>
              <a:rPr lang="fr-FR" sz="1200" dirty="0">
                <a:solidFill>
                  <a:prstClr val="black"/>
                </a:solidFill>
                <a:latin typeface="Arial" charset="0"/>
                <a:ea typeface="Geneva" charset="-128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80A421-6E01-2606-DB72-C18765059B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242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10913-0377-4AD5-97ED-BB236278C5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A104F8-3CB1-4450-B536-40BD4D8B7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3" y="282754"/>
            <a:ext cx="2743200" cy="10591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569CC0-E9DD-4DBB-8627-BC2A20E8A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70" r="25359" b="38"/>
          <a:stretch/>
        </p:blipFill>
        <p:spPr>
          <a:xfrm>
            <a:off x="7398589" y="-1420"/>
            <a:ext cx="4794784" cy="7679754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678485-55A7-796E-5F73-23CC1A557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81422"/>
            <a:ext cx="1253310" cy="2502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DAFA27-35F2-926A-7EF2-82DB493E2CCF}"/>
              </a:ext>
            </a:extLst>
          </p:cNvPr>
          <p:cNvSpPr/>
          <p:nvPr/>
        </p:nvSpPr>
        <p:spPr>
          <a:xfrm>
            <a:off x="708490" y="1997242"/>
            <a:ext cx="6484189" cy="41268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96D11D-1F02-CE1C-1EDB-983FA68B1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474" y="2586539"/>
            <a:ext cx="4718217" cy="1153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7EDC0B-5A19-4AA1-9F3D-FD6C1836F324}"/>
              </a:ext>
            </a:extLst>
          </p:cNvPr>
          <p:cNvSpPr txBox="1"/>
          <p:nvPr/>
        </p:nvSpPr>
        <p:spPr>
          <a:xfrm>
            <a:off x="1697535" y="4062607"/>
            <a:ext cx="450609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Actualités sur le Hub Santé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5E1F6D4-A1F1-7A9D-2405-EE843CBAA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SantExpo 2024 - Atelier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669ED4D-35E5-3D9C-740B-B6EDECF4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082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dirty="0"/>
              <a:t>Contexte</a:t>
            </a:r>
            <a:endParaRPr lang="en-US" dirty="0"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6E7B68-C406-4B5C-B79D-A1CDE10CB85D}" type="slidenum">
              <a:rPr kumimoji="0" lang="fr-FR" sz="1067" b="0" i="1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067" b="0" i="1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67" b="0" i="1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t>SantExpo 2024 - Atelier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80A421-6E01-2606-DB72-C18765059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  <p:pic>
        <p:nvPicPr>
          <p:cNvPr id="28" name="Image 2">
            <a:extLst>
              <a:ext uri="{FF2B5EF4-FFF2-40B4-BE49-F238E27FC236}">
                <a16:creationId xmlns:a16="http://schemas.microsoft.com/office/drawing/2014/main" id="{5DDE0440-5876-4E30-F0FE-BB4F23220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839" y="3237982"/>
            <a:ext cx="900000" cy="900000"/>
          </a:xfrm>
          <a:prstGeom prst="rect">
            <a:avLst/>
          </a:prstGeom>
        </p:spPr>
      </p:pic>
      <p:sp>
        <p:nvSpPr>
          <p:cNvPr id="29" name="ZoneTexte 8">
            <a:extLst>
              <a:ext uri="{FF2B5EF4-FFF2-40B4-BE49-F238E27FC236}">
                <a16:creationId xmlns:a16="http://schemas.microsoft.com/office/drawing/2014/main" id="{77137B56-72FB-AC41-B183-8B2B69881F21}"/>
              </a:ext>
            </a:extLst>
          </p:cNvPr>
          <p:cNvSpPr txBox="1"/>
          <p:nvPr/>
        </p:nvSpPr>
        <p:spPr>
          <a:xfrm>
            <a:off x="2822701" y="3177041"/>
            <a:ext cx="6889725" cy="11546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600" b="1" kern="0" dirty="0">
                <a:solidFill>
                  <a:srgbClr val="000000"/>
                </a:solidFill>
                <a:cs typeface="Arial"/>
              </a:rPr>
              <a:t>Un besoin terrain fort d’interopérabilité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Remonté par le métier et les éditeurs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Volonté commune d’interopérabilité entre les acteurs et les logiciels</a:t>
            </a:r>
          </a:p>
          <a:p>
            <a:pPr>
              <a:lnSpc>
                <a:spcPct val="110000"/>
              </a:lnSpc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→ La DGOS lance les travaux pour un Hub Santé</a:t>
            </a:r>
          </a:p>
        </p:txBody>
      </p:sp>
      <p:pic>
        <p:nvPicPr>
          <p:cNvPr id="30" name="Image 4">
            <a:extLst>
              <a:ext uri="{FF2B5EF4-FFF2-40B4-BE49-F238E27FC236}">
                <a16:creationId xmlns:a16="http://schemas.microsoft.com/office/drawing/2014/main" id="{078730B1-4CB7-5A6E-5546-8C9D63318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917" y="1702979"/>
            <a:ext cx="975845" cy="900000"/>
          </a:xfrm>
          <a:prstGeom prst="rect">
            <a:avLst/>
          </a:prstGeom>
        </p:spPr>
      </p:pic>
      <p:sp>
        <p:nvSpPr>
          <p:cNvPr id="31" name="ZoneTexte 12">
            <a:extLst>
              <a:ext uri="{FF2B5EF4-FFF2-40B4-BE49-F238E27FC236}">
                <a16:creationId xmlns:a16="http://schemas.microsoft.com/office/drawing/2014/main" id="{A80E51A0-2259-E897-272B-3541FE27D3DA}"/>
              </a:ext>
            </a:extLst>
          </p:cNvPr>
          <p:cNvSpPr txBox="1"/>
          <p:nvPr/>
        </p:nvSpPr>
        <p:spPr>
          <a:xfrm>
            <a:off x="2822702" y="1481225"/>
            <a:ext cx="8400355" cy="1493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600" b="1" kern="0" dirty="0">
                <a:solidFill>
                  <a:srgbClr val="000000"/>
                </a:solidFill>
                <a:cs typeface="Arial"/>
              </a:rPr>
              <a:t>Une réorientation du programme SI-SAMU</a:t>
            </a:r>
          </a:p>
          <a:p>
            <a:pPr>
              <a:lnSpc>
                <a:spcPct val="110000"/>
              </a:lnSpc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Instruction </a:t>
            </a:r>
            <a:r>
              <a:rPr lang="fr-FR" sz="1600" kern="0" dirty="0" err="1">
                <a:solidFill>
                  <a:srgbClr val="000000"/>
                </a:solidFill>
                <a:cs typeface="Arial"/>
              </a:rPr>
              <a:t>n°DGOS</a:t>
            </a:r>
            <a:r>
              <a:rPr lang="fr-FR" sz="1600" kern="0" dirty="0">
                <a:solidFill>
                  <a:srgbClr val="000000"/>
                </a:solidFill>
                <a:cs typeface="Arial"/>
              </a:rPr>
              <a:t>/PF5/R2/2022/201 du 10 octobre 2022</a:t>
            </a:r>
          </a:p>
          <a:p>
            <a:pPr>
              <a:lnSpc>
                <a:spcPct val="110000"/>
              </a:lnSpc>
            </a:pPr>
            <a:r>
              <a:rPr lang="fr-FR" sz="1200" i="1" kern="0" dirty="0">
                <a:solidFill>
                  <a:srgbClr val="000000"/>
                </a:solidFill>
                <a:cs typeface="Arial"/>
              </a:rPr>
              <a:t>« La construction du LRM national est arrêtée, au profit d’une logique dite ‘’d’Etat Plateforme’’ »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200" i="1" kern="0" dirty="0">
                <a:solidFill>
                  <a:srgbClr val="000000"/>
                </a:solidFill>
                <a:cs typeface="Arial"/>
              </a:rPr>
              <a:t> L’élaboration, la valorisation et l’interfaçage de nouveaux modules et services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200" i="1" kern="0" dirty="0">
                <a:solidFill>
                  <a:srgbClr val="000000"/>
                </a:solidFill>
                <a:cs typeface="Arial"/>
              </a:rPr>
              <a:t> Un travail sur les opportunités de mutualisation de services techniques avec les autres plateformes d’urgence</a:t>
            </a:r>
          </a:p>
          <a:p>
            <a:pPr>
              <a:lnSpc>
                <a:spcPct val="110000"/>
              </a:lnSpc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→ Le SI-SAMU est accompagnateur et fédérateur de la modernisation des SAMU</a:t>
            </a:r>
          </a:p>
        </p:txBody>
      </p:sp>
      <p:sp>
        <p:nvSpPr>
          <p:cNvPr id="32" name="ZoneTexte 14">
            <a:extLst>
              <a:ext uri="{FF2B5EF4-FFF2-40B4-BE49-F238E27FC236}">
                <a16:creationId xmlns:a16="http://schemas.microsoft.com/office/drawing/2014/main" id="{B06A611C-EBD7-8D9F-002F-D43653A39F6F}"/>
              </a:ext>
            </a:extLst>
          </p:cNvPr>
          <p:cNvSpPr txBox="1"/>
          <p:nvPr/>
        </p:nvSpPr>
        <p:spPr>
          <a:xfrm>
            <a:off x="2822702" y="4551232"/>
            <a:ext cx="7680154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600" b="1" kern="0" dirty="0">
                <a:solidFill>
                  <a:srgbClr val="000000"/>
                </a:solidFill>
                <a:cs typeface="Arial"/>
              </a:rPr>
              <a:t>L’ANS mandatée par la DGOS pour piloter le sujet Hub Santé </a:t>
            </a:r>
            <a:r>
              <a:rPr lang="fr-FR" sz="1600" b="1" kern="0" dirty="0">
                <a:solidFill>
                  <a:srgbClr val="006AB2"/>
                </a:solidFill>
                <a:cs typeface="Arial"/>
              </a:rPr>
              <a:t>→ janvier 2023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Animation des échanges avec métier et éditeurs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Définition du cadre d’interopérabilité en concertation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Construction du Hub Santé comme socle national support pour les éditeurs</a:t>
            </a:r>
          </a:p>
        </p:txBody>
      </p:sp>
      <p:pic>
        <p:nvPicPr>
          <p:cNvPr id="33" name="Image 10">
            <a:extLst>
              <a:ext uri="{FF2B5EF4-FFF2-40B4-BE49-F238E27FC236}">
                <a16:creationId xmlns:a16="http://schemas.microsoft.com/office/drawing/2014/main" id="{59081DBB-7AC6-EA98-38A1-278BBDEB9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839" y="4612173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5575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dirty="0"/>
              <a:t>Besoins et objectifs</a:t>
            </a:r>
            <a:endParaRPr lang="en-US" dirty="0"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6E7B68-C406-4B5C-B79D-A1CDE10CB85D}" type="slidenum">
              <a:rPr kumimoji="0" lang="fr-FR" sz="1067" b="0" i="1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067" b="0" i="1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67" b="0" i="1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t>SantExpo 2024 - Atelier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80A421-6E01-2606-DB72-C18765059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F1EBB829-C346-AA3C-3AEA-8ED79E98B2F0}"/>
              </a:ext>
            </a:extLst>
          </p:cNvPr>
          <p:cNvSpPr txBox="1">
            <a:spLocks/>
          </p:cNvSpPr>
          <p:nvPr/>
        </p:nvSpPr>
        <p:spPr>
          <a:xfrm>
            <a:off x="1106068" y="4759694"/>
            <a:ext cx="4510480" cy="900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tabLst/>
              <a:defRPr sz="24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marR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6AB2"/>
              </a:buClr>
              <a:buSzPct val="100000"/>
              <a:buFont typeface="Wingdings 3" panose="05040102010807070707" pitchFamily="18" charset="2"/>
              <a:buChar char="u"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marR="0" indent="-2520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ebdings" panose="05030102010509060703" pitchFamily="18" charset="2"/>
              <a:buChar char="&lt;"/>
              <a:tabLst/>
              <a:defRPr lang="fr-FR" sz="1600" kern="1200" baseline="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3pPr>
            <a:lvl4pPr marL="1440000" marR="0" indent="-2160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 lang="fr-FR" sz="140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4pPr>
            <a:lvl5pPr marL="1800000" marR="0" indent="-2160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10000"/>
              <a:buFont typeface="Arial" pitchFamily="34" charset="0"/>
              <a:buChar char="•"/>
              <a:tabLst/>
              <a:defRPr lang="fr-FR" sz="120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600" dirty="0">
                <a:solidFill>
                  <a:srgbClr val="006AB2"/>
                </a:solidFill>
              </a:rPr>
              <a:t>Des alternatives coûteuses en temps et peu fiables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200" b="0" dirty="0">
                <a:solidFill>
                  <a:schemeClr val="tx1"/>
                </a:solidFill>
              </a:rPr>
              <a:t>Externes : partage d'information par téléphone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200" b="0" dirty="0">
                <a:solidFill>
                  <a:schemeClr val="tx1"/>
                </a:solidFill>
              </a:rPr>
              <a:t>Internes : copier-coller entre différents systèmes</a:t>
            </a:r>
          </a:p>
          <a:p>
            <a:pPr marL="514350" indent="-285750">
              <a:spcBef>
                <a:spcPts val="600"/>
              </a:spcBef>
              <a:buFont typeface="Calibri" panose="020B0604020202020204" pitchFamily="34" charset="0"/>
              <a:buChar char="-"/>
            </a:pP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D9E14CE1-FDA8-D0FB-C620-9D4A104AB855}"/>
              </a:ext>
            </a:extLst>
          </p:cNvPr>
          <p:cNvSpPr txBox="1">
            <a:spLocks/>
          </p:cNvSpPr>
          <p:nvPr/>
        </p:nvSpPr>
        <p:spPr bwMode="auto">
          <a:xfrm>
            <a:off x="1155558" y="3547051"/>
            <a:ext cx="4594843" cy="75196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None/>
              <a:tabLst/>
              <a:defRPr sz="1100" b="1" cap="none" baseline="0">
                <a:solidFill>
                  <a:srgbClr val="006AB2"/>
                </a:solidFill>
                <a:latin typeface="+mn-lt"/>
                <a:ea typeface="+mn-ea"/>
              </a:defRPr>
            </a:lvl1pPr>
            <a:lvl2pPr marL="720000" marR="0" indent="-28575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6AB2"/>
              </a:buClr>
              <a:buSzPct val="100000"/>
              <a:buFont typeface="Wingdings 3" panose="05040102010807070707" pitchFamily="18" charset="2"/>
              <a:buChar char="u"/>
              <a:tabLst/>
              <a:defRPr sz="1800" b="1" baseline="0">
                <a:solidFill>
                  <a:schemeClr val="tx2"/>
                </a:solidFill>
                <a:latin typeface="+mn-lt"/>
                <a:ea typeface="+mn-ea"/>
              </a:defRPr>
            </a:lvl2pPr>
            <a:lvl3pPr marL="1080000" marR="0" indent="-2520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ebdings" panose="05030102010509060703" pitchFamily="18" charset="2"/>
              <a:buChar char="&lt;"/>
              <a:tabLst/>
              <a:defRPr sz="1600" baseline="0">
                <a:solidFill>
                  <a:srgbClr val="575757"/>
                </a:solidFill>
                <a:latin typeface="+mn-lt"/>
                <a:ea typeface="+mn-ea"/>
              </a:defRPr>
            </a:lvl3pPr>
            <a:lvl4pPr marL="1440000" marR="0" indent="-2160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 sz="1400">
                <a:solidFill>
                  <a:srgbClr val="575757"/>
                </a:solidFill>
                <a:latin typeface="+mn-lt"/>
                <a:ea typeface="+mn-ea"/>
              </a:defRPr>
            </a:lvl4pPr>
            <a:lvl5pPr marL="1800000" marR="0" indent="-216000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10000"/>
              <a:buFont typeface="Arial" pitchFamily="34" charset="0"/>
              <a:buChar char="•"/>
              <a:tabLst/>
              <a:defRPr sz="1200">
                <a:solidFill>
                  <a:srgbClr val="575757"/>
                </a:solidFill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sz="1600" dirty="0"/>
              <a:t>Des liens existants hétérogènes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200" b="0" dirty="0">
                <a:solidFill>
                  <a:schemeClr val="tx1"/>
                </a:solidFill>
              </a:rPr>
              <a:t>Liens différents selon l'éditeur, le SAMU, la région 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200" b="0" dirty="0">
                <a:solidFill>
                  <a:schemeClr val="tx1"/>
                </a:solidFill>
              </a:rPr>
              <a:t>Difficultés à chaque connexion avec un nouvel acteur 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E42A5D01-2A68-A0BB-DB84-709F7E58EFED}"/>
              </a:ext>
            </a:extLst>
          </p:cNvPr>
          <p:cNvSpPr txBox="1">
            <a:spLocks/>
          </p:cNvSpPr>
          <p:nvPr/>
        </p:nvSpPr>
        <p:spPr bwMode="auto">
          <a:xfrm>
            <a:off x="1155558" y="2140685"/>
            <a:ext cx="4510483" cy="90000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r-FR"/>
            </a:defPPr>
            <a:lvl1pPr marL="0" marR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None/>
              <a:tabLst/>
              <a:defRPr sz="1100" b="1" cap="none" baseline="0">
                <a:solidFill>
                  <a:srgbClr val="006AB2"/>
                </a:solidFill>
                <a:latin typeface="+mn-lt"/>
                <a:ea typeface="+mn-ea"/>
              </a:defRPr>
            </a:lvl1pPr>
            <a:lvl2pPr marL="720000" marR="0" indent="-28575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6AB2"/>
              </a:buClr>
              <a:buSzPct val="100000"/>
              <a:buFont typeface="Wingdings 3" panose="05040102010807070707" pitchFamily="18" charset="2"/>
              <a:buChar char="u"/>
              <a:tabLst/>
              <a:defRPr sz="1800" b="1" baseline="0">
                <a:solidFill>
                  <a:schemeClr val="tx2"/>
                </a:solidFill>
                <a:latin typeface="+mn-lt"/>
                <a:ea typeface="+mn-ea"/>
              </a:defRPr>
            </a:lvl2pPr>
            <a:lvl3pPr marL="1080000" marR="0" indent="-2520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ebdings" panose="05030102010509060703" pitchFamily="18" charset="2"/>
              <a:buChar char="&lt;"/>
              <a:tabLst/>
              <a:defRPr sz="1600" baseline="0">
                <a:solidFill>
                  <a:srgbClr val="575757"/>
                </a:solidFill>
                <a:latin typeface="+mn-lt"/>
                <a:ea typeface="+mn-ea"/>
              </a:defRPr>
            </a:lvl3pPr>
            <a:lvl4pPr marL="1440000" marR="0" indent="-2160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 sz="1400">
                <a:solidFill>
                  <a:srgbClr val="575757"/>
                </a:solidFill>
                <a:latin typeface="+mn-lt"/>
                <a:ea typeface="+mn-ea"/>
              </a:defRPr>
            </a:lvl4pPr>
            <a:lvl5pPr marL="1800000" marR="0" indent="-216000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10000"/>
              <a:buFont typeface="Arial" pitchFamily="34" charset="0"/>
              <a:buChar char="•"/>
              <a:tabLst/>
              <a:defRPr sz="1200">
                <a:solidFill>
                  <a:srgbClr val="575757"/>
                </a:solidFill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sz="1600" dirty="0"/>
              <a:t>De nombreux échanges dans les SAMU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200" b="0" dirty="0">
                <a:solidFill>
                  <a:schemeClr val="tx1"/>
                </a:solidFill>
              </a:rPr>
              <a:t>Externes : 15-15, 15-18, Centre Anti-Poisons, CNR114, </a:t>
            </a:r>
            <a:r>
              <a:rPr lang="fr-FR" sz="1200" b="0" dirty="0" err="1">
                <a:solidFill>
                  <a:schemeClr val="tx1"/>
                </a:solidFill>
              </a:rPr>
              <a:t>reporting</a:t>
            </a:r>
            <a:r>
              <a:rPr lang="fr-FR" sz="1200" b="0" dirty="0">
                <a:solidFill>
                  <a:schemeClr val="tx1"/>
                </a:solidFill>
              </a:rPr>
              <a:t> ARS/ORU, …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200" b="0" dirty="0">
                <a:solidFill>
                  <a:schemeClr val="tx1"/>
                </a:solidFill>
              </a:rPr>
              <a:t>Internes : tablettes, ambulances, hélicoptères, … </a:t>
            </a:r>
            <a:endParaRPr lang="fr-FR" sz="1200" b="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360DA0EC-FDD4-86E3-DCDB-FEB36FA49C80}"/>
              </a:ext>
            </a:extLst>
          </p:cNvPr>
          <p:cNvSpPr txBox="1">
            <a:spLocks/>
          </p:cNvSpPr>
          <p:nvPr/>
        </p:nvSpPr>
        <p:spPr bwMode="auto">
          <a:xfrm>
            <a:off x="6400236" y="2128773"/>
            <a:ext cx="5330937" cy="40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lvl="0" indent="-228600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marL="914400" lvl="1" indent="-342900" algn="l" rtl="0" eaLnBrk="0" fontAlgn="base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►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marL="1371600" lvl="2" indent="-342900" algn="l" rtl="0"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Arial" panose="020B0604020202020204" pitchFamily="34" charset="0"/>
              <a:buChar char="&lt;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marL="1828800" lvl="3" indent="-344169" algn="l" rtl="0"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82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marL="2286000" lvl="4" indent="-312420" algn="l" rtl="0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75757"/>
              </a:buClr>
              <a:buSzPts val="132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1600" kern="0" dirty="0">
                <a:solidFill>
                  <a:srgbClr val="006AB2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fr-FR" sz="1600" b="1" kern="0" dirty="0">
                <a:solidFill>
                  <a:srgbClr val="006AB2"/>
                </a:solidFill>
                <a:latin typeface="+mn-lt"/>
              </a:rPr>
              <a:t>Des échanges variés, standardisés et renforcés</a:t>
            </a:r>
          </a:p>
        </p:txBody>
      </p:sp>
      <p:sp>
        <p:nvSpPr>
          <p:cNvPr id="9" name="ZoneTexte 38">
            <a:extLst>
              <a:ext uri="{FF2B5EF4-FFF2-40B4-BE49-F238E27FC236}">
                <a16:creationId xmlns:a16="http://schemas.microsoft.com/office/drawing/2014/main" id="{0538B824-635C-78B7-61E0-E3444B8472E8}"/>
              </a:ext>
            </a:extLst>
          </p:cNvPr>
          <p:cNvSpPr txBox="1"/>
          <p:nvPr/>
        </p:nvSpPr>
        <p:spPr>
          <a:xfrm>
            <a:off x="1520792" y="1364258"/>
            <a:ext cx="3074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D20050"/>
                </a:solidFill>
                <a:latin typeface="Arial"/>
                <a:cs typeface="Arial"/>
              </a:rPr>
              <a:t>Situation actuelle</a:t>
            </a:r>
            <a:endParaRPr lang="fr-FR" sz="2400" b="1" dirty="0">
              <a:solidFill>
                <a:srgbClr val="D20050"/>
              </a:solidFill>
            </a:endParaRPr>
          </a:p>
        </p:txBody>
      </p:sp>
      <p:sp>
        <p:nvSpPr>
          <p:cNvPr id="11" name="ZoneTexte 39">
            <a:extLst>
              <a:ext uri="{FF2B5EF4-FFF2-40B4-BE49-F238E27FC236}">
                <a16:creationId xmlns:a16="http://schemas.microsoft.com/office/drawing/2014/main" id="{29F8543E-9AD2-63A8-F34B-D32E18007B67}"/>
              </a:ext>
            </a:extLst>
          </p:cNvPr>
          <p:cNvSpPr txBox="1"/>
          <p:nvPr/>
        </p:nvSpPr>
        <p:spPr>
          <a:xfrm>
            <a:off x="7549400" y="1364258"/>
            <a:ext cx="2690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D20050"/>
                </a:solidFill>
                <a:latin typeface="Arial"/>
                <a:cs typeface="Arial"/>
              </a:rPr>
              <a:t>Situation cible</a:t>
            </a:r>
            <a:endParaRPr lang="fr-FR" sz="2400" b="1" dirty="0">
              <a:solidFill>
                <a:srgbClr val="D20050"/>
              </a:solidFill>
            </a:endParaRPr>
          </a:p>
        </p:txBody>
      </p:sp>
      <p:grpSp>
        <p:nvGrpSpPr>
          <p:cNvPr id="12" name="Groupe 42">
            <a:extLst>
              <a:ext uri="{FF2B5EF4-FFF2-40B4-BE49-F238E27FC236}">
                <a16:creationId xmlns:a16="http://schemas.microsoft.com/office/drawing/2014/main" id="{9BE5669B-10E1-0B13-CC9D-80AF0E07BF1F}"/>
              </a:ext>
            </a:extLst>
          </p:cNvPr>
          <p:cNvGrpSpPr/>
          <p:nvPr/>
        </p:nvGrpSpPr>
        <p:grpSpPr>
          <a:xfrm>
            <a:off x="6598814" y="2801949"/>
            <a:ext cx="4591710" cy="2873979"/>
            <a:chOff x="4165175" y="1845648"/>
            <a:chExt cx="4591710" cy="2873979"/>
          </a:xfrm>
        </p:grpSpPr>
        <p:sp>
          <p:nvSpPr>
            <p:cNvPr id="13" name="ZoneTexte 143">
              <a:extLst>
                <a:ext uri="{FF2B5EF4-FFF2-40B4-BE49-F238E27FC236}">
                  <a16:creationId xmlns:a16="http://schemas.microsoft.com/office/drawing/2014/main" id="{1F70EF5F-B3F5-86EE-81B5-1B71C077879D}"/>
                </a:ext>
              </a:extLst>
            </p:cNvPr>
            <p:cNvSpPr txBox="1"/>
            <p:nvPr/>
          </p:nvSpPr>
          <p:spPr>
            <a:xfrm>
              <a:off x="7292600" y="2156665"/>
              <a:ext cx="1100596" cy="3064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 pitchFamily="34" charset="0"/>
                </a:rPr>
                <a:t>Hélicoptères</a:t>
              </a:r>
            </a:p>
          </p:txBody>
        </p:sp>
        <p:cxnSp>
          <p:nvCxnSpPr>
            <p:cNvPr id="14" name="Connecteur droit avec flèche 58">
              <a:extLst>
                <a:ext uri="{FF2B5EF4-FFF2-40B4-BE49-F238E27FC236}">
                  <a16:creationId xmlns:a16="http://schemas.microsoft.com/office/drawing/2014/main" id="{A7659E48-1267-D5D4-9BA2-A8EF537BC978}"/>
                </a:ext>
              </a:extLst>
            </p:cNvPr>
            <p:cNvCxnSpPr>
              <a:cxnSpLocks/>
              <a:stCxn id="53" idx="3"/>
              <a:endCxn id="15" idx="2"/>
            </p:cNvCxnSpPr>
            <p:nvPr/>
          </p:nvCxnSpPr>
          <p:spPr>
            <a:xfrm flipV="1">
              <a:off x="5220072" y="3134423"/>
              <a:ext cx="797771" cy="21163"/>
            </a:xfrm>
            <a:prstGeom prst="straightConnector1">
              <a:avLst/>
            </a:prstGeom>
            <a:noFill/>
            <a:ln w="9525" cap="flat" cmpd="sng" algn="ctr">
              <a:solidFill>
                <a:srgbClr val="0000BB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15" name="Ellipse 60">
              <a:extLst>
                <a:ext uri="{FF2B5EF4-FFF2-40B4-BE49-F238E27FC236}">
                  <a16:creationId xmlns:a16="http://schemas.microsoft.com/office/drawing/2014/main" id="{3466BFF0-020E-410E-7E24-2D41EE311D78}"/>
                </a:ext>
              </a:extLst>
            </p:cNvPr>
            <p:cNvSpPr/>
            <p:nvPr/>
          </p:nvSpPr>
          <p:spPr>
            <a:xfrm>
              <a:off x="6017843" y="2743618"/>
              <a:ext cx="811542" cy="781609"/>
            </a:xfrm>
            <a:prstGeom prst="ellipse">
              <a:avLst/>
            </a:prstGeom>
            <a:solidFill>
              <a:srgbClr val="006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/>
              <a:r>
                <a:rPr lang="fr-FR" sz="1600" dirty="0"/>
                <a:t>Hub</a:t>
              </a:r>
            </a:p>
            <a:p>
              <a:pPr algn="ctr"/>
              <a:r>
                <a:rPr lang="fr-FR" sz="1600" dirty="0"/>
                <a:t>Santé</a:t>
              </a:r>
            </a:p>
          </p:txBody>
        </p:sp>
        <p:grpSp>
          <p:nvGrpSpPr>
            <p:cNvPr id="16" name="Groupe 68">
              <a:extLst>
                <a:ext uri="{FF2B5EF4-FFF2-40B4-BE49-F238E27FC236}">
                  <a16:creationId xmlns:a16="http://schemas.microsoft.com/office/drawing/2014/main" id="{06983FD1-6989-6B26-2EE5-48C696317EAE}"/>
                </a:ext>
              </a:extLst>
            </p:cNvPr>
            <p:cNvGrpSpPr/>
            <p:nvPr/>
          </p:nvGrpSpPr>
          <p:grpSpPr>
            <a:xfrm>
              <a:off x="4165175" y="2947163"/>
              <a:ext cx="1054897" cy="372108"/>
              <a:chOff x="676030" y="2465742"/>
              <a:chExt cx="1752689" cy="477482"/>
            </a:xfrm>
          </p:grpSpPr>
          <p:sp>
            <p:nvSpPr>
              <p:cNvPr id="53" name="ZoneTexte 69">
                <a:extLst>
                  <a:ext uri="{FF2B5EF4-FFF2-40B4-BE49-F238E27FC236}">
                    <a16:creationId xmlns:a16="http://schemas.microsoft.com/office/drawing/2014/main" id="{3B8DD12A-3BEB-0397-46CC-F9BC2B59EA34}"/>
                  </a:ext>
                </a:extLst>
              </p:cNvPr>
              <p:cNvSpPr txBox="1"/>
              <p:nvPr/>
            </p:nvSpPr>
            <p:spPr>
              <a:xfrm>
                <a:off x="1042150" y="2536559"/>
                <a:ext cx="1386569" cy="393253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0000BB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B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 panose="020B0604020202020204" pitchFamily="34" charset="0"/>
                  </a:rPr>
                  <a:t>SAMU</a:t>
                </a:r>
              </a:p>
            </p:txBody>
          </p:sp>
          <p:pic>
            <p:nvPicPr>
              <p:cNvPr id="54" name="Graphique 70">
                <a:extLst>
                  <a:ext uri="{FF2B5EF4-FFF2-40B4-BE49-F238E27FC236}">
                    <a16:creationId xmlns:a16="http://schemas.microsoft.com/office/drawing/2014/main" id="{79C321FF-3F89-DB90-8BA1-A00CF66E9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76030" y="2465742"/>
                <a:ext cx="605032" cy="477482"/>
              </a:xfrm>
              <a:prstGeom prst="roundRect">
                <a:avLst/>
              </a:prstGeom>
            </p:spPr>
          </p:pic>
        </p:grpSp>
        <p:sp>
          <p:nvSpPr>
            <p:cNvPr id="17" name="ZoneTexte 92">
              <a:extLst>
                <a:ext uri="{FF2B5EF4-FFF2-40B4-BE49-F238E27FC236}">
                  <a16:creationId xmlns:a16="http://schemas.microsoft.com/office/drawing/2014/main" id="{01C44275-D727-2E98-B4D2-B46E9DED107C}"/>
                </a:ext>
              </a:extLst>
            </p:cNvPr>
            <p:cNvSpPr txBox="1"/>
            <p:nvPr/>
          </p:nvSpPr>
          <p:spPr>
            <a:xfrm>
              <a:off x="7812359" y="2988506"/>
              <a:ext cx="834539" cy="3064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rgbClr val="C62E25"/>
                  </a:solidFill>
                  <a:effectLst/>
                  <a:uLnTx/>
                  <a:uFillTx/>
                  <a:latin typeface="Arial"/>
                  <a:ea typeface="+mn-ea"/>
                  <a:sym typeface="Arial" panose="020B0604020202020204" pitchFamily="34" charset="0"/>
                </a:rPr>
                <a:t>SDIS</a:t>
              </a:r>
              <a:endParaRPr lang="fr-FR" sz="1200" kern="0">
                <a:solidFill>
                  <a:srgbClr val="C62E25"/>
                </a:solidFill>
                <a:latin typeface="Arial"/>
                <a:ea typeface="+mn-ea"/>
                <a:sym typeface="Arial" panose="020B0604020202020204" pitchFamily="34" charset="0"/>
              </a:endParaRPr>
            </a:p>
          </p:txBody>
        </p:sp>
        <p:cxnSp>
          <p:nvCxnSpPr>
            <p:cNvPr id="18" name="Connecteur droit avec flèche 105">
              <a:extLst>
                <a:ext uri="{FF2B5EF4-FFF2-40B4-BE49-F238E27FC236}">
                  <a16:creationId xmlns:a16="http://schemas.microsoft.com/office/drawing/2014/main" id="{2AC7386B-9814-8963-70B0-ACC908152E1F}"/>
                </a:ext>
              </a:extLst>
            </p:cNvPr>
            <p:cNvCxnSpPr>
              <a:cxnSpLocks/>
              <a:stCxn id="15" idx="6"/>
              <a:endCxn id="17" idx="1"/>
            </p:cNvCxnSpPr>
            <p:nvPr/>
          </p:nvCxnSpPr>
          <p:spPr>
            <a:xfrm>
              <a:off x="6829385" y="3134423"/>
              <a:ext cx="982974" cy="7317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9" name="Connecteur droit avec flèche 133">
              <a:extLst>
                <a:ext uri="{FF2B5EF4-FFF2-40B4-BE49-F238E27FC236}">
                  <a16:creationId xmlns:a16="http://schemas.microsoft.com/office/drawing/2014/main" id="{E7860F29-C7E2-3187-DE42-58539AD79096}"/>
                </a:ext>
              </a:extLst>
            </p:cNvPr>
            <p:cNvCxnSpPr>
              <a:cxnSpLocks/>
              <a:stCxn id="15" idx="4"/>
              <a:endCxn id="51" idx="0"/>
            </p:cNvCxnSpPr>
            <p:nvPr/>
          </p:nvCxnSpPr>
          <p:spPr>
            <a:xfrm flipH="1">
              <a:off x="6373414" y="3525227"/>
              <a:ext cx="50200" cy="683622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4">
                  <a:lumMod val="75000"/>
                </a:schemeClr>
              </a:solidFill>
              <a:prstDash val="solid"/>
              <a:headEnd type="triangle"/>
              <a:tailEnd type="triangle"/>
            </a:ln>
            <a:effectLst/>
          </p:spPr>
        </p:cxnSp>
        <p:grpSp>
          <p:nvGrpSpPr>
            <p:cNvPr id="20" name="Groupe 153">
              <a:extLst>
                <a:ext uri="{FF2B5EF4-FFF2-40B4-BE49-F238E27FC236}">
                  <a16:creationId xmlns:a16="http://schemas.microsoft.com/office/drawing/2014/main" id="{E79C9770-4A0B-FCBA-2E72-F1F234267BDE}"/>
                </a:ext>
              </a:extLst>
            </p:cNvPr>
            <p:cNvGrpSpPr/>
            <p:nvPr/>
          </p:nvGrpSpPr>
          <p:grpSpPr>
            <a:xfrm>
              <a:off x="5797486" y="4077953"/>
              <a:ext cx="1215356" cy="641674"/>
              <a:chOff x="3488815" y="4505129"/>
              <a:chExt cx="2019289" cy="823381"/>
            </a:xfrm>
          </p:grpSpPr>
          <p:sp>
            <p:nvSpPr>
              <p:cNvPr id="51" name="ZoneTexte 121">
                <a:extLst>
                  <a:ext uri="{FF2B5EF4-FFF2-40B4-BE49-F238E27FC236}">
                    <a16:creationId xmlns:a16="http://schemas.microsoft.com/office/drawing/2014/main" id="{941A5F80-1963-11A5-8ECB-539ECB40EC1E}"/>
                  </a:ext>
                </a:extLst>
              </p:cNvPr>
              <p:cNvSpPr txBox="1"/>
              <p:nvPr/>
            </p:nvSpPr>
            <p:spPr>
              <a:xfrm>
                <a:off x="3488815" y="4673092"/>
                <a:ext cx="1913785" cy="655418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</a:defRPr>
                </a:lvl1pPr>
              </a:lstStyle>
              <a:p>
                <a:r>
                  <a:rPr lang="fr-FR" sz="1200">
                    <a:solidFill>
                      <a:schemeClr val="accent4">
                        <a:lumMod val="75000"/>
                      </a:schemeClr>
                    </a:solidFill>
                  </a:rPr>
                  <a:t>Gendarmerie</a:t>
                </a:r>
              </a:p>
              <a:p>
                <a:r>
                  <a:rPr lang="fr-FR" sz="1200">
                    <a:solidFill>
                      <a:schemeClr val="accent4">
                        <a:lumMod val="75000"/>
                      </a:schemeClr>
                    </a:solidFill>
                  </a:rPr>
                  <a:t>Police</a:t>
                </a:r>
              </a:p>
            </p:txBody>
          </p:sp>
          <p:pic>
            <p:nvPicPr>
              <p:cNvPr id="52" name="Graphique 137">
                <a:extLst>
                  <a:ext uri="{FF2B5EF4-FFF2-40B4-BE49-F238E27FC236}">
                    <a16:creationId xmlns:a16="http://schemas.microsoft.com/office/drawing/2014/main" id="{2C9BB51F-C3CD-0BD5-0DF5-BD3CEE836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73681" y="4505129"/>
                <a:ext cx="434423" cy="434424"/>
              </a:xfrm>
              <a:prstGeom prst="rect">
                <a:avLst/>
              </a:prstGeom>
            </p:spPr>
          </p:pic>
        </p:grpSp>
        <p:sp>
          <p:nvSpPr>
            <p:cNvPr id="21" name="ZoneTexte 138">
              <a:extLst>
                <a:ext uri="{FF2B5EF4-FFF2-40B4-BE49-F238E27FC236}">
                  <a16:creationId xmlns:a16="http://schemas.microsoft.com/office/drawing/2014/main" id="{3DF4523F-A256-0E46-FB0D-7B9AA73943DB}"/>
                </a:ext>
              </a:extLst>
            </p:cNvPr>
            <p:cNvSpPr txBox="1"/>
            <p:nvPr/>
          </p:nvSpPr>
          <p:spPr>
            <a:xfrm>
              <a:off x="5364088" y="2970480"/>
              <a:ext cx="433397" cy="3302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108000" rIns="72000" bIns="108000" rtlCol="0" anchor="ctr" anchorCtr="0">
              <a:noAutofit/>
            </a:bodyPr>
            <a:lstStyle/>
            <a:p>
              <a:pPr algn="ctr"/>
              <a:r>
                <a:rPr lang="fr-FR" sz="1050" b="1">
                  <a:solidFill>
                    <a:srgbClr val="0000BB"/>
                  </a:solidFill>
                </a:rPr>
                <a:t>15</a:t>
              </a:r>
            </a:p>
          </p:txBody>
        </p:sp>
        <p:sp>
          <p:nvSpPr>
            <p:cNvPr id="22" name="ZoneTexte 139">
              <a:extLst>
                <a:ext uri="{FF2B5EF4-FFF2-40B4-BE49-F238E27FC236}">
                  <a16:creationId xmlns:a16="http://schemas.microsoft.com/office/drawing/2014/main" id="{51A298BC-D32A-4764-6A28-7211BE971A82}"/>
                </a:ext>
              </a:extLst>
            </p:cNvPr>
            <p:cNvSpPr txBox="1"/>
            <p:nvPr/>
          </p:nvSpPr>
          <p:spPr>
            <a:xfrm>
              <a:off x="7092280" y="2964457"/>
              <a:ext cx="433397" cy="3302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108000" rIns="72000" bIns="108000" rtlCol="0" anchor="ctr" anchorCtr="0">
              <a:noAutofit/>
            </a:bodyPr>
            <a:lstStyle/>
            <a:p>
              <a:pPr algn="ctr"/>
              <a:r>
                <a:rPr lang="fr-FR" sz="1050" b="1">
                  <a:solidFill>
                    <a:srgbClr val="C00000"/>
                  </a:solidFill>
                </a:rPr>
                <a:t>18</a:t>
              </a:r>
            </a:p>
          </p:txBody>
        </p:sp>
        <p:sp>
          <p:nvSpPr>
            <p:cNvPr id="23" name="ZoneTexte 141">
              <a:extLst>
                <a:ext uri="{FF2B5EF4-FFF2-40B4-BE49-F238E27FC236}">
                  <a16:creationId xmlns:a16="http://schemas.microsoft.com/office/drawing/2014/main" id="{EC0A5EC9-9912-D56F-D21C-7C3D4F034124}"/>
                </a:ext>
              </a:extLst>
            </p:cNvPr>
            <p:cNvSpPr txBox="1"/>
            <p:nvPr/>
          </p:nvSpPr>
          <p:spPr>
            <a:xfrm>
              <a:off x="6245437" y="3795886"/>
              <a:ext cx="334902" cy="1982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108000" rIns="72000" bIns="108000" rtlCol="0" anchor="ctr" anchorCtr="0">
              <a:noAutofit/>
            </a:bodyPr>
            <a:lstStyle/>
            <a:p>
              <a:pPr algn="ctr"/>
              <a:r>
                <a:rPr lang="fr-FR" sz="1050" b="1">
                  <a:solidFill>
                    <a:schemeClr val="accent4">
                      <a:lumMod val="75000"/>
                    </a:schemeClr>
                  </a:solidFill>
                </a:rPr>
                <a:t>17</a:t>
              </a:r>
            </a:p>
          </p:txBody>
        </p:sp>
        <p:sp>
          <p:nvSpPr>
            <p:cNvPr id="24" name="ZoneTexte 145">
              <a:extLst>
                <a:ext uri="{FF2B5EF4-FFF2-40B4-BE49-F238E27FC236}">
                  <a16:creationId xmlns:a16="http://schemas.microsoft.com/office/drawing/2014/main" id="{D4E34EB6-8516-A986-43DB-3F74ED214B7D}"/>
                </a:ext>
              </a:extLst>
            </p:cNvPr>
            <p:cNvSpPr txBox="1"/>
            <p:nvPr/>
          </p:nvSpPr>
          <p:spPr>
            <a:xfrm>
              <a:off x="6007546" y="1879067"/>
              <a:ext cx="834539" cy="510778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 pitchFamily="34" charset="0"/>
                </a:rPr>
                <a:t>SMUR, ATSU</a:t>
              </a:r>
            </a:p>
          </p:txBody>
        </p:sp>
        <p:sp>
          <p:nvSpPr>
            <p:cNvPr id="25" name="ZoneTexte 146">
              <a:extLst>
                <a:ext uri="{FF2B5EF4-FFF2-40B4-BE49-F238E27FC236}">
                  <a16:creationId xmlns:a16="http://schemas.microsoft.com/office/drawing/2014/main" id="{C059FA39-D864-2EC3-2E82-FDE744C5751A}"/>
                </a:ext>
              </a:extLst>
            </p:cNvPr>
            <p:cNvSpPr txBox="1"/>
            <p:nvPr/>
          </p:nvSpPr>
          <p:spPr>
            <a:xfrm>
              <a:off x="4340501" y="2073180"/>
              <a:ext cx="1342006" cy="510778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 pitchFamily="34" charset="0"/>
                </a:rPr>
                <a:t>Portail de gestion de crise</a:t>
              </a:r>
            </a:p>
          </p:txBody>
        </p:sp>
        <p:sp>
          <p:nvSpPr>
            <p:cNvPr id="26" name="ZoneTexte 147">
              <a:extLst>
                <a:ext uri="{FF2B5EF4-FFF2-40B4-BE49-F238E27FC236}">
                  <a16:creationId xmlns:a16="http://schemas.microsoft.com/office/drawing/2014/main" id="{96652771-C39B-961D-8254-EC502F4421BC}"/>
                </a:ext>
              </a:extLst>
            </p:cNvPr>
            <p:cNvSpPr txBox="1"/>
            <p:nvPr/>
          </p:nvSpPr>
          <p:spPr>
            <a:xfrm>
              <a:off x="7495204" y="3765379"/>
              <a:ext cx="834539" cy="3064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 pitchFamily="34" charset="0"/>
                </a:rPr>
                <a:t>SI-CAP</a:t>
              </a:r>
            </a:p>
          </p:txBody>
        </p:sp>
        <p:sp>
          <p:nvSpPr>
            <p:cNvPr id="27" name="ZoneTexte 148">
              <a:extLst>
                <a:ext uri="{FF2B5EF4-FFF2-40B4-BE49-F238E27FC236}">
                  <a16:creationId xmlns:a16="http://schemas.microsoft.com/office/drawing/2014/main" id="{BDF6EC79-69C1-7989-03DC-477B2F2268B6}"/>
                </a:ext>
              </a:extLst>
            </p:cNvPr>
            <p:cNvSpPr txBox="1"/>
            <p:nvPr/>
          </p:nvSpPr>
          <p:spPr>
            <a:xfrm>
              <a:off x="4572450" y="3765379"/>
              <a:ext cx="834539" cy="510778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 pitchFamily="34" charset="0"/>
                </a:rPr>
                <a:t>CNR 114</a:t>
              </a:r>
            </a:p>
          </p:txBody>
        </p:sp>
        <p:cxnSp>
          <p:nvCxnSpPr>
            <p:cNvPr id="28" name="Connecteur droit avec flèche 158">
              <a:extLst>
                <a:ext uri="{FF2B5EF4-FFF2-40B4-BE49-F238E27FC236}">
                  <a16:creationId xmlns:a16="http://schemas.microsoft.com/office/drawing/2014/main" id="{268A8732-A56A-1D02-FB03-A8CA05AFF399}"/>
                </a:ext>
              </a:extLst>
            </p:cNvPr>
            <p:cNvCxnSpPr>
              <a:cxnSpLocks/>
              <a:stCxn id="25" idx="2"/>
              <a:endCxn id="15" idx="1"/>
            </p:cNvCxnSpPr>
            <p:nvPr/>
          </p:nvCxnSpPr>
          <p:spPr>
            <a:xfrm>
              <a:off x="5011504" y="2583958"/>
              <a:ext cx="1125187" cy="27412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9" name="Connecteur droit avec flèche 161">
              <a:extLst>
                <a:ext uri="{FF2B5EF4-FFF2-40B4-BE49-F238E27FC236}">
                  <a16:creationId xmlns:a16="http://schemas.microsoft.com/office/drawing/2014/main" id="{71CF4F7D-F092-7B30-B374-F06BB6373FCA}"/>
                </a:ext>
              </a:extLst>
            </p:cNvPr>
            <p:cNvCxnSpPr>
              <a:cxnSpLocks/>
              <a:stCxn id="24" idx="2"/>
              <a:endCxn id="15" idx="0"/>
            </p:cNvCxnSpPr>
            <p:nvPr/>
          </p:nvCxnSpPr>
          <p:spPr>
            <a:xfrm flipH="1">
              <a:off x="6423614" y="2389845"/>
              <a:ext cx="1202" cy="353773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0" name="Connecteur droit avec flèche 164">
              <a:extLst>
                <a:ext uri="{FF2B5EF4-FFF2-40B4-BE49-F238E27FC236}">
                  <a16:creationId xmlns:a16="http://schemas.microsoft.com/office/drawing/2014/main" id="{B0C809AF-3FF4-EB43-F463-D93F0EE426E7}"/>
                </a:ext>
              </a:extLst>
            </p:cNvPr>
            <p:cNvCxnSpPr>
              <a:cxnSpLocks/>
              <a:stCxn id="13" idx="2"/>
              <a:endCxn id="15" idx="7"/>
            </p:cNvCxnSpPr>
            <p:nvPr/>
          </p:nvCxnSpPr>
          <p:spPr>
            <a:xfrm flipH="1">
              <a:off x="6710537" y="2463132"/>
              <a:ext cx="1132361" cy="39495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1" name="Connecteur droit avec flèche 167">
              <a:extLst>
                <a:ext uri="{FF2B5EF4-FFF2-40B4-BE49-F238E27FC236}">
                  <a16:creationId xmlns:a16="http://schemas.microsoft.com/office/drawing/2014/main" id="{324A00CD-FA6F-E917-3F44-FBACB07CFDC7}"/>
                </a:ext>
              </a:extLst>
            </p:cNvPr>
            <p:cNvCxnSpPr>
              <a:cxnSpLocks/>
              <a:stCxn id="27" idx="0"/>
              <a:endCxn id="15" idx="3"/>
            </p:cNvCxnSpPr>
            <p:nvPr/>
          </p:nvCxnSpPr>
          <p:spPr>
            <a:xfrm flipV="1">
              <a:off x="4989720" y="3410763"/>
              <a:ext cx="1146971" cy="35461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2" name="Connecteur droit avec flèche 170">
              <a:extLst>
                <a:ext uri="{FF2B5EF4-FFF2-40B4-BE49-F238E27FC236}">
                  <a16:creationId xmlns:a16="http://schemas.microsoft.com/office/drawing/2014/main" id="{13390985-0993-9049-4F45-5115406AD574}"/>
                </a:ext>
              </a:extLst>
            </p:cNvPr>
            <p:cNvCxnSpPr>
              <a:cxnSpLocks/>
              <a:stCxn id="26" idx="0"/>
              <a:endCxn id="15" idx="5"/>
            </p:cNvCxnSpPr>
            <p:nvPr/>
          </p:nvCxnSpPr>
          <p:spPr>
            <a:xfrm flipH="1" flipV="1">
              <a:off x="6710537" y="3410763"/>
              <a:ext cx="1201937" cy="35461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headEnd type="triangle"/>
              <a:tailEnd type="triangle"/>
            </a:ln>
            <a:effectLst/>
          </p:spPr>
        </p:cxnSp>
        <p:pic>
          <p:nvPicPr>
            <p:cNvPr id="33" name="Graphique 177">
              <a:extLst>
                <a:ext uri="{FF2B5EF4-FFF2-40B4-BE49-F238E27FC236}">
                  <a16:creationId xmlns:a16="http://schemas.microsoft.com/office/drawing/2014/main" id="{C35E5880-42CE-8DAD-4F8A-B95D2D05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14002" y="1953953"/>
              <a:ext cx="285712" cy="369944"/>
            </a:xfrm>
            <a:prstGeom prst="rect">
              <a:avLst/>
            </a:prstGeom>
          </p:spPr>
        </p:pic>
        <p:grpSp>
          <p:nvGrpSpPr>
            <p:cNvPr id="34" name="Groupe 181">
              <a:extLst>
                <a:ext uri="{FF2B5EF4-FFF2-40B4-BE49-F238E27FC236}">
                  <a16:creationId xmlns:a16="http://schemas.microsoft.com/office/drawing/2014/main" id="{516F234D-8AEF-FD0D-791A-6128B618231A}"/>
                </a:ext>
              </a:extLst>
            </p:cNvPr>
            <p:cNvGrpSpPr/>
            <p:nvPr/>
          </p:nvGrpSpPr>
          <p:grpSpPr>
            <a:xfrm>
              <a:off x="6708389" y="1845648"/>
              <a:ext cx="193189" cy="250144"/>
              <a:chOff x="5515519" y="1670178"/>
              <a:chExt cx="402066" cy="402066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CF1EE07-E6E7-1166-8198-DB8D49B1CE58}"/>
                  </a:ext>
                </a:extLst>
              </p:cNvPr>
              <p:cNvSpPr/>
              <p:nvPr/>
            </p:nvSpPr>
            <p:spPr>
              <a:xfrm>
                <a:off x="5515519" y="1683570"/>
                <a:ext cx="402066" cy="3807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pic>
            <p:nvPicPr>
              <p:cNvPr id="50" name="Graphique 179">
                <a:extLst>
                  <a:ext uri="{FF2B5EF4-FFF2-40B4-BE49-F238E27FC236}">
                    <a16:creationId xmlns:a16="http://schemas.microsoft.com/office/drawing/2014/main" id="{F96DF1D2-ED17-FBD2-08BF-4CC17C0A1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515519" y="1670178"/>
                <a:ext cx="402066" cy="402066"/>
              </a:xfrm>
              <a:prstGeom prst="rect">
                <a:avLst/>
              </a:prstGeom>
            </p:spPr>
          </p:pic>
        </p:grpSp>
        <p:sp>
          <p:nvSpPr>
            <p:cNvPr id="35" name="ZoneTexte 182">
              <a:extLst>
                <a:ext uri="{FF2B5EF4-FFF2-40B4-BE49-F238E27FC236}">
                  <a16:creationId xmlns:a16="http://schemas.microsoft.com/office/drawing/2014/main" id="{DC5A5B24-528D-A66E-FE17-6314EC1A21C6}"/>
                </a:ext>
              </a:extLst>
            </p:cNvPr>
            <p:cNvSpPr txBox="1"/>
            <p:nvPr/>
          </p:nvSpPr>
          <p:spPr>
            <a:xfrm>
              <a:off x="5401535" y="3414874"/>
              <a:ext cx="433397" cy="3302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108000" rIns="72000" bIns="108000" rtlCol="0" anchor="ctr" anchorCtr="0">
              <a:noAutofit/>
            </a:bodyPr>
            <a:lstStyle/>
            <a:p>
              <a:pPr algn="ctr"/>
              <a:r>
                <a:rPr lang="fr-FR" sz="105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114</a:t>
              </a:r>
            </a:p>
          </p:txBody>
        </p:sp>
        <p:grpSp>
          <p:nvGrpSpPr>
            <p:cNvPr id="36" name="Groupe 186">
              <a:extLst>
                <a:ext uri="{FF2B5EF4-FFF2-40B4-BE49-F238E27FC236}">
                  <a16:creationId xmlns:a16="http://schemas.microsoft.com/office/drawing/2014/main" id="{C5280993-1716-AF31-DD54-4E87817E19DE}"/>
                </a:ext>
              </a:extLst>
            </p:cNvPr>
            <p:cNvGrpSpPr/>
            <p:nvPr/>
          </p:nvGrpSpPr>
          <p:grpSpPr>
            <a:xfrm>
              <a:off x="8199392" y="3630284"/>
              <a:ext cx="229586" cy="285517"/>
              <a:chOff x="7126941" y="3383563"/>
              <a:chExt cx="484390" cy="46523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934A896-E319-1203-0546-CB84D583FE4E}"/>
                  </a:ext>
                </a:extLst>
              </p:cNvPr>
              <p:cNvSpPr/>
              <p:nvPr/>
            </p:nvSpPr>
            <p:spPr>
              <a:xfrm>
                <a:off x="7192568" y="3408295"/>
                <a:ext cx="418763" cy="4405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pic>
            <p:nvPicPr>
              <p:cNvPr id="48" name="Graphique 184">
                <a:extLst>
                  <a:ext uri="{FF2B5EF4-FFF2-40B4-BE49-F238E27FC236}">
                    <a16:creationId xmlns:a16="http://schemas.microsoft.com/office/drawing/2014/main" id="{27D5FF20-6ED6-331A-F78E-CA628FD88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126941" y="3383563"/>
                <a:ext cx="457200" cy="457199"/>
              </a:xfrm>
              <a:prstGeom prst="rect">
                <a:avLst/>
              </a:prstGeom>
            </p:spPr>
          </p:pic>
        </p:grpSp>
        <p:grpSp>
          <p:nvGrpSpPr>
            <p:cNvPr id="37" name="Groupe 190">
              <a:extLst>
                <a:ext uri="{FF2B5EF4-FFF2-40B4-BE49-F238E27FC236}">
                  <a16:creationId xmlns:a16="http://schemas.microsoft.com/office/drawing/2014/main" id="{294C24E4-B705-107F-AADD-B0B34D661417}"/>
                </a:ext>
              </a:extLst>
            </p:cNvPr>
            <p:cNvGrpSpPr/>
            <p:nvPr/>
          </p:nvGrpSpPr>
          <p:grpSpPr>
            <a:xfrm>
              <a:off x="5315388" y="3711573"/>
              <a:ext cx="166673" cy="199297"/>
              <a:chOff x="3072651" y="4015075"/>
              <a:chExt cx="326265" cy="30130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9E7C6DC-889E-51B2-C33D-A7AB10D31451}"/>
                  </a:ext>
                </a:extLst>
              </p:cNvPr>
              <p:cNvSpPr/>
              <p:nvPr/>
            </p:nvSpPr>
            <p:spPr>
              <a:xfrm>
                <a:off x="3072651" y="4016663"/>
                <a:ext cx="326265" cy="299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pic>
            <p:nvPicPr>
              <p:cNvPr id="46" name="Graphique 188">
                <a:extLst>
                  <a:ext uri="{FF2B5EF4-FFF2-40B4-BE49-F238E27FC236}">
                    <a16:creationId xmlns:a16="http://schemas.microsoft.com/office/drawing/2014/main" id="{CDDD238A-CD47-E6D4-A9E5-2E756A61C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072651" y="4015075"/>
                <a:ext cx="301300" cy="301300"/>
              </a:xfrm>
              <a:prstGeom prst="rect">
                <a:avLst/>
              </a:prstGeom>
            </p:spPr>
          </p:pic>
        </p:grpSp>
        <p:grpSp>
          <p:nvGrpSpPr>
            <p:cNvPr id="38" name="Groupe 1030">
              <a:extLst>
                <a:ext uri="{FF2B5EF4-FFF2-40B4-BE49-F238E27FC236}">
                  <a16:creationId xmlns:a16="http://schemas.microsoft.com/office/drawing/2014/main" id="{4F87FA00-A001-B3E9-8FE7-BBDB21284C10}"/>
                </a:ext>
              </a:extLst>
            </p:cNvPr>
            <p:cNvGrpSpPr/>
            <p:nvPr/>
          </p:nvGrpSpPr>
          <p:grpSpPr>
            <a:xfrm>
              <a:off x="5570065" y="2010070"/>
              <a:ext cx="142587" cy="186821"/>
              <a:chOff x="3361745" y="2093857"/>
              <a:chExt cx="455035" cy="460451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F11B3CE-3C22-99F2-A908-EA27DAABA515}"/>
                  </a:ext>
                </a:extLst>
              </p:cNvPr>
              <p:cNvSpPr/>
              <p:nvPr/>
            </p:nvSpPr>
            <p:spPr>
              <a:xfrm>
                <a:off x="3361745" y="2093857"/>
                <a:ext cx="449566" cy="4604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pic>
            <p:nvPicPr>
              <p:cNvPr id="44" name="Graphique 1028">
                <a:extLst>
                  <a:ext uri="{FF2B5EF4-FFF2-40B4-BE49-F238E27FC236}">
                    <a16:creationId xmlns:a16="http://schemas.microsoft.com/office/drawing/2014/main" id="{31B7662B-3082-4F44-92EB-FD2913720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361745" y="2093857"/>
                <a:ext cx="455035" cy="455035"/>
              </a:xfrm>
              <a:prstGeom prst="rect">
                <a:avLst/>
              </a:prstGeom>
            </p:spPr>
          </p:pic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C9FE359-FD4F-BADD-0182-53AA7000DDB5}"/>
                </a:ext>
              </a:extLst>
            </p:cNvPr>
            <p:cNvSpPr/>
            <p:nvPr/>
          </p:nvSpPr>
          <p:spPr>
            <a:xfrm>
              <a:off x="8496430" y="2858082"/>
              <a:ext cx="232274" cy="251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grpSp>
          <p:nvGrpSpPr>
            <p:cNvPr id="40" name="Groupe 98">
              <a:extLst>
                <a:ext uri="{FF2B5EF4-FFF2-40B4-BE49-F238E27FC236}">
                  <a16:creationId xmlns:a16="http://schemas.microsoft.com/office/drawing/2014/main" id="{D506D86B-44DE-1482-3700-725486C45877}"/>
                </a:ext>
              </a:extLst>
            </p:cNvPr>
            <p:cNvGrpSpPr/>
            <p:nvPr/>
          </p:nvGrpSpPr>
          <p:grpSpPr>
            <a:xfrm>
              <a:off x="8496430" y="2796293"/>
              <a:ext cx="260455" cy="327602"/>
              <a:chOff x="5426344" y="4137151"/>
              <a:chExt cx="432740" cy="42037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E65499-B76E-0A68-A8B1-08571B1516FB}"/>
                  </a:ext>
                </a:extLst>
              </p:cNvPr>
              <p:cNvSpPr/>
              <p:nvPr/>
            </p:nvSpPr>
            <p:spPr>
              <a:xfrm>
                <a:off x="5426344" y="4137151"/>
                <a:ext cx="432740" cy="4203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pic>
            <p:nvPicPr>
              <p:cNvPr id="42" name="Graphique 96">
                <a:extLst>
                  <a:ext uri="{FF2B5EF4-FFF2-40B4-BE49-F238E27FC236}">
                    <a16:creationId xmlns:a16="http://schemas.microsoft.com/office/drawing/2014/main" id="{60F386BC-1D58-A217-8782-9C8802C57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454759" y="4193131"/>
                <a:ext cx="346549" cy="3465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988406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dirty="0"/>
              <a:t>Présentation du Hub Santé</a:t>
            </a:r>
            <a:endParaRPr lang="en-US" dirty="0"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6E7B68-C406-4B5C-B79D-A1CDE10CB85D}" type="slidenum">
              <a:rPr kumimoji="0" lang="fr-FR" sz="1067" b="0" i="1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067" b="0" i="1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67" b="0" i="1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t>SantExpo 2024 - Atelier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80A421-6E01-2606-DB72-C18765059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  <p:cxnSp>
        <p:nvCxnSpPr>
          <p:cNvPr id="5" name="Connecteur : en angle 46">
            <a:extLst>
              <a:ext uri="{FF2B5EF4-FFF2-40B4-BE49-F238E27FC236}">
                <a16:creationId xmlns:a16="http://schemas.microsoft.com/office/drawing/2014/main" id="{74D4177F-304A-CE6C-C3F3-EC3C77B61D2F}"/>
              </a:ext>
            </a:extLst>
          </p:cNvPr>
          <p:cNvCxnSpPr>
            <a:cxnSpLocks/>
            <a:stCxn id="12" idx="3"/>
            <a:endCxn id="23" idx="3"/>
          </p:cNvCxnSpPr>
          <p:nvPr/>
        </p:nvCxnSpPr>
        <p:spPr>
          <a:xfrm>
            <a:off x="4318975" y="3390116"/>
            <a:ext cx="3608648" cy="55326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224B7ED8-2FA0-26F4-B201-08475AB398FE}"/>
              </a:ext>
            </a:extLst>
          </p:cNvPr>
          <p:cNvSpPr txBox="1"/>
          <p:nvPr/>
        </p:nvSpPr>
        <p:spPr>
          <a:xfrm>
            <a:off x="1726551" y="3066624"/>
            <a:ext cx="1567542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9pPr>
          </a:lstStyle>
          <a:p>
            <a:pPr algn="ctr"/>
            <a:r>
              <a:rPr lang="fr-FR" sz="2000"/>
              <a:t>Logiciel A</a:t>
            </a:r>
          </a:p>
          <a:p>
            <a:pPr algn="ctr"/>
            <a:r>
              <a:rPr lang="fr-FR" sz="1200" i="1"/>
              <a:t>LRM SAMUXX</a:t>
            </a:r>
            <a:endParaRPr lang="fr-FR" sz="2000" i="1"/>
          </a:p>
        </p:txBody>
      </p:sp>
      <p:sp>
        <p:nvSpPr>
          <p:cNvPr id="7" name="Nuage 7">
            <a:extLst>
              <a:ext uri="{FF2B5EF4-FFF2-40B4-BE49-F238E27FC236}">
                <a16:creationId xmlns:a16="http://schemas.microsoft.com/office/drawing/2014/main" id="{7341B208-81C2-355C-D72F-1DAA6DCE562F}"/>
              </a:ext>
            </a:extLst>
          </p:cNvPr>
          <p:cNvSpPr/>
          <p:nvPr/>
        </p:nvSpPr>
        <p:spPr>
          <a:xfrm rot="11279755">
            <a:off x="3896007" y="2723206"/>
            <a:ext cx="4437559" cy="2464026"/>
          </a:xfrm>
          <a:prstGeom prst="cloud">
            <a:avLst/>
          </a:prstGeom>
          <a:noFill/>
          <a:ln>
            <a:solidFill>
              <a:srgbClr val="007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8616E71D-5BA0-8349-0FCA-E4CA881E41D1}"/>
              </a:ext>
            </a:extLst>
          </p:cNvPr>
          <p:cNvGrpSpPr>
            <a:grpSpLocks noChangeAspect="1"/>
          </p:cNvGrpSpPr>
          <p:nvPr/>
        </p:nvGrpSpPr>
        <p:grpSpPr>
          <a:xfrm>
            <a:off x="3620676" y="3050806"/>
            <a:ext cx="698299" cy="678620"/>
            <a:chOff x="2034142" y="2767942"/>
            <a:chExt cx="663010" cy="6443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A8EF7D-A98F-F6A9-7F2B-65C762A5084C}"/>
                </a:ext>
              </a:extLst>
            </p:cNvPr>
            <p:cNvSpPr/>
            <p:nvPr/>
          </p:nvSpPr>
          <p:spPr>
            <a:xfrm>
              <a:off x="2091737" y="2871788"/>
              <a:ext cx="165689" cy="287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A09448-0F50-FF8A-26F3-3E3ABD747E3C}"/>
                </a:ext>
              </a:extLst>
            </p:cNvPr>
            <p:cNvSpPr/>
            <p:nvPr/>
          </p:nvSpPr>
          <p:spPr>
            <a:xfrm>
              <a:off x="2341364" y="2836379"/>
              <a:ext cx="147041" cy="215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4E898E7D-6D96-971C-4714-54B7F82DFF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2" t="17453" r="13522" b="16486"/>
            <a:stretch/>
          </p:blipFill>
          <p:spPr bwMode="auto">
            <a:xfrm>
              <a:off x="2034142" y="2767942"/>
              <a:ext cx="663010" cy="64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e 14">
            <a:extLst>
              <a:ext uri="{FF2B5EF4-FFF2-40B4-BE49-F238E27FC236}">
                <a16:creationId xmlns:a16="http://schemas.microsoft.com/office/drawing/2014/main" id="{28248531-9C66-096C-A2F5-4FD5D799BE5F}"/>
              </a:ext>
            </a:extLst>
          </p:cNvPr>
          <p:cNvGrpSpPr>
            <a:grpSpLocks noChangeAspect="1"/>
          </p:cNvGrpSpPr>
          <p:nvPr/>
        </p:nvGrpSpPr>
        <p:grpSpPr>
          <a:xfrm>
            <a:off x="3554680" y="3181291"/>
            <a:ext cx="216000" cy="164707"/>
            <a:chOff x="3056768" y="1399200"/>
            <a:chExt cx="3039349" cy="23176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DB3508-59C3-55CB-6DB4-06175A2D8D7F}"/>
                </a:ext>
              </a:extLst>
            </p:cNvPr>
            <p:cNvSpPr/>
            <p:nvPr/>
          </p:nvSpPr>
          <p:spPr>
            <a:xfrm>
              <a:off x="3282630" y="1670918"/>
              <a:ext cx="2605053" cy="1809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26CC0C-6E4D-925E-E9DA-94E28CF394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56768" y="1399200"/>
              <a:ext cx="3039349" cy="2317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e 39">
            <a:extLst>
              <a:ext uri="{FF2B5EF4-FFF2-40B4-BE49-F238E27FC236}">
                <a16:creationId xmlns:a16="http://schemas.microsoft.com/office/drawing/2014/main" id="{027CC33C-0294-843E-4794-908BF99039FE}"/>
              </a:ext>
            </a:extLst>
          </p:cNvPr>
          <p:cNvGrpSpPr>
            <a:grpSpLocks noChangeAspect="1"/>
          </p:cNvGrpSpPr>
          <p:nvPr/>
        </p:nvGrpSpPr>
        <p:grpSpPr>
          <a:xfrm>
            <a:off x="3553702" y="3209133"/>
            <a:ext cx="216000" cy="169277"/>
            <a:chOff x="3056768" y="1399200"/>
            <a:chExt cx="3039349" cy="238191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F69021-27B1-B3B0-0E39-24360A7F1119}"/>
                </a:ext>
              </a:extLst>
            </p:cNvPr>
            <p:cNvSpPr/>
            <p:nvPr/>
          </p:nvSpPr>
          <p:spPr>
            <a:xfrm>
              <a:off x="3295857" y="1670918"/>
              <a:ext cx="2545780" cy="1809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B393A437-9233-6869-B0DA-2CF0DF926B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56768" y="1399200"/>
              <a:ext cx="3039349" cy="2381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ZoneTexte 3">
            <a:extLst>
              <a:ext uri="{FF2B5EF4-FFF2-40B4-BE49-F238E27FC236}">
                <a16:creationId xmlns:a16="http://schemas.microsoft.com/office/drawing/2014/main" id="{4B69545E-B2C6-D43C-7621-95AB46813D87}"/>
              </a:ext>
            </a:extLst>
          </p:cNvPr>
          <p:cNvSpPr txBox="1"/>
          <p:nvPr/>
        </p:nvSpPr>
        <p:spPr>
          <a:xfrm>
            <a:off x="8963251" y="3655622"/>
            <a:ext cx="1567542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9pPr>
          </a:lstStyle>
          <a:p>
            <a:pPr algn="ctr"/>
            <a:r>
              <a:rPr lang="fr-FR" sz="2000"/>
              <a:t>Logiciel C</a:t>
            </a:r>
          </a:p>
          <a:p>
            <a:pPr algn="ctr"/>
            <a:r>
              <a:rPr lang="fr-FR" sz="1200" i="1"/>
              <a:t>NexSIS SDISXX</a:t>
            </a:r>
            <a:endParaRPr lang="fr-FR" sz="2000" i="1"/>
          </a:p>
        </p:txBody>
      </p:sp>
      <p:grpSp>
        <p:nvGrpSpPr>
          <p:cNvPr id="20" name="Groupe 26">
            <a:extLst>
              <a:ext uri="{FF2B5EF4-FFF2-40B4-BE49-F238E27FC236}">
                <a16:creationId xmlns:a16="http://schemas.microsoft.com/office/drawing/2014/main" id="{DF25386D-3A16-A2B3-92DB-0F072A0B895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927623" y="3604066"/>
            <a:ext cx="698299" cy="678620"/>
            <a:chOff x="2034142" y="2767942"/>
            <a:chExt cx="663010" cy="64432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1905EF-6BC0-B97E-8314-9B0F26335DAD}"/>
                </a:ext>
              </a:extLst>
            </p:cNvPr>
            <p:cNvSpPr/>
            <p:nvPr/>
          </p:nvSpPr>
          <p:spPr>
            <a:xfrm>
              <a:off x="2091737" y="2871788"/>
              <a:ext cx="165689" cy="287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D91976-5A70-3123-A4D3-7430A609281F}"/>
                </a:ext>
              </a:extLst>
            </p:cNvPr>
            <p:cNvSpPr/>
            <p:nvPr/>
          </p:nvSpPr>
          <p:spPr>
            <a:xfrm>
              <a:off x="2341364" y="2836379"/>
              <a:ext cx="147041" cy="215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5DC2D069-3BD2-641E-1FEA-E24484A569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2" t="17453" r="13522" b="16486"/>
            <a:stretch/>
          </p:blipFill>
          <p:spPr bwMode="auto">
            <a:xfrm>
              <a:off x="2034142" y="2767942"/>
              <a:ext cx="663010" cy="64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89633AF-57FF-C397-839C-E7A7C5023FA6}"/>
              </a:ext>
            </a:extLst>
          </p:cNvPr>
          <p:cNvSpPr txBox="1">
            <a:spLocks/>
          </p:cNvSpPr>
          <p:nvPr/>
        </p:nvSpPr>
        <p:spPr bwMode="auto">
          <a:xfrm>
            <a:off x="4239508" y="4139462"/>
            <a:ext cx="3646723" cy="67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lvl="0" indent="-228600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marL="914400" lvl="1" indent="-342900" algn="l" rtl="0" eaLnBrk="0" fontAlgn="base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►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marL="1371600" lvl="2" indent="-342900" algn="l" rtl="0"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Arial" panose="020B0604020202020204" pitchFamily="34" charset="0"/>
              <a:buChar char="&lt;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marL="1828800" lvl="3" indent="-344169" algn="l" rtl="0"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82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marL="2286000" lvl="4" indent="-312420" algn="l" rtl="0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75757"/>
              </a:buClr>
              <a:buSzPts val="132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300"/>
              </a:spcBef>
            </a:pPr>
            <a:r>
              <a:rPr lang="fr-FR" sz="1100" b="1" kern="0" dirty="0"/>
              <a:t>Routage et distribution assurés par le Hub</a:t>
            </a:r>
          </a:p>
          <a:p>
            <a:pPr marL="514350" indent="-285750">
              <a:spcBef>
                <a:spcPts val="300"/>
              </a:spcBef>
              <a:buFont typeface="Calibri" panose="020B0604020202020204" pitchFamily="34" charset="0"/>
              <a:buChar char="-"/>
            </a:pPr>
            <a:r>
              <a:rPr lang="fr-FR" sz="1100" kern="0" dirty="0"/>
              <a:t>Lien sécurisé et fiable avec le destinataire</a:t>
            </a:r>
          </a:p>
          <a:p>
            <a:pPr marL="514350" indent="-285750">
              <a:spcBef>
                <a:spcPts val="300"/>
              </a:spcBef>
              <a:buFont typeface="Calibri" panose="020B0604020202020204" pitchFamily="34" charset="0"/>
              <a:buChar char="-"/>
            </a:pPr>
            <a:r>
              <a:rPr lang="fr-FR" sz="1100" kern="0" dirty="0"/>
              <a:t>Validation du modèle de données</a:t>
            </a:r>
          </a:p>
        </p:txBody>
      </p:sp>
      <p:grpSp>
        <p:nvGrpSpPr>
          <p:cNvPr id="25" name="Groupe 15">
            <a:extLst>
              <a:ext uri="{FF2B5EF4-FFF2-40B4-BE49-F238E27FC236}">
                <a16:creationId xmlns:a16="http://schemas.microsoft.com/office/drawing/2014/main" id="{5E798E55-F02F-64B7-2D73-9B630D36AE5C}"/>
              </a:ext>
            </a:extLst>
          </p:cNvPr>
          <p:cNvGrpSpPr>
            <a:grpSpLocks noChangeAspect="1"/>
          </p:cNvGrpSpPr>
          <p:nvPr/>
        </p:nvGrpSpPr>
        <p:grpSpPr>
          <a:xfrm>
            <a:off x="8451313" y="3728336"/>
            <a:ext cx="216000" cy="164707"/>
            <a:chOff x="3056768" y="1399200"/>
            <a:chExt cx="3039349" cy="231760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6A631D-33A2-ECFA-DFF6-967EE69D4D7B}"/>
                </a:ext>
              </a:extLst>
            </p:cNvPr>
            <p:cNvSpPr/>
            <p:nvPr/>
          </p:nvSpPr>
          <p:spPr>
            <a:xfrm>
              <a:off x="3282630" y="1670918"/>
              <a:ext cx="2605053" cy="1809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D1903FCC-3614-9F5D-CDDC-FA67D5E539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56768" y="1399200"/>
              <a:ext cx="3039349" cy="2317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e 34">
            <a:extLst>
              <a:ext uri="{FF2B5EF4-FFF2-40B4-BE49-F238E27FC236}">
                <a16:creationId xmlns:a16="http://schemas.microsoft.com/office/drawing/2014/main" id="{A1B416D2-967E-6EF8-7F45-49A8AEDEA453}"/>
              </a:ext>
            </a:extLst>
          </p:cNvPr>
          <p:cNvGrpSpPr>
            <a:grpSpLocks noChangeAspect="1"/>
          </p:cNvGrpSpPr>
          <p:nvPr/>
        </p:nvGrpSpPr>
        <p:grpSpPr>
          <a:xfrm>
            <a:off x="8449891" y="3758270"/>
            <a:ext cx="216000" cy="169277"/>
            <a:chOff x="3056768" y="1399200"/>
            <a:chExt cx="3039349" cy="238191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0997E11-172D-BD83-FE3B-62B21013FF27}"/>
                </a:ext>
              </a:extLst>
            </p:cNvPr>
            <p:cNvSpPr/>
            <p:nvPr/>
          </p:nvSpPr>
          <p:spPr>
            <a:xfrm>
              <a:off x="3295857" y="1670918"/>
              <a:ext cx="2545780" cy="1809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pic>
          <p:nvPicPr>
            <p:cNvPr id="30" name="Picture 16">
              <a:extLst>
                <a:ext uri="{FF2B5EF4-FFF2-40B4-BE49-F238E27FC236}">
                  <a16:creationId xmlns:a16="http://schemas.microsoft.com/office/drawing/2014/main" id="{73800D5F-CEBC-1840-F581-841A8296E3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56768" y="1399200"/>
              <a:ext cx="3039349" cy="2381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Espace réservé du texte 2">
            <a:extLst>
              <a:ext uri="{FF2B5EF4-FFF2-40B4-BE49-F238E27FC236}">
                <a16:creationId xmlns:a16="http://schemas.microsoft.com/office/drawing/2014/main" id="{8A2A1184-D8E6-D02E-EA19-9B0145AC5D78}"/>
              </a:ext>
            </a:extLst>
          </p:cNvPr>
          <p:cNvSpPr txBox="1">
            <a:spLocks/>
          </p:cNvSpPr>
          <p:nvPr/>
        </p:nvSpPr>
        <p:spPr bwMode="auto">
          <a:xfrm>
            <a:off x="1384066" y="3738830"/>
            <a:ext cx="2050844" cy="25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lvl="0" indent="-228600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marL="914400" lvl="1" indent="-342900" algn="l" rtl="0" eaLnBrk="0" fontAlgn="base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►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marL="1371600" lvl="2" indent="-342900" algn="l" rtl="0"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Arial" panose="020B0604020202020204" pitchFamily="34" charset="0"/>
              <a:buChar char="&lt;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marL="1828800" lvl="3" indent="-344169" algn="l" rtl="0"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82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marL="2286000" lvl="4" indent="-312420" algn="l" rtl="0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75757"/>
              </a:buClr>
              <a:buSzPts val="132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300"/>
              </a:spcBef>
            </a:pPr>
            <a:r>
              <a:rPr lang="fr-FR" sz="1050" b="1" kern="0" dirty="0">
                <a:solidFill>
                  <a:schemeClr val="accent1"/>
                </a:solidFill>
              </a:rPr>
              <a:t>Envoi d’un message initial</a:t>
            </a:r>
            <a:endParaRPr lang="fr-FR" sz="1050" kern="0" dirty="0">
              <a:solidFill>
                <a:schemeClr val="accent1"/>
              </a:solidFill>
            </a:endParaRPr>
          </a:p>
        </p:txBody>
      </p:sp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AF217FF3-5163-C195-911D-FF47C1633208}"/>
              </a:ext>
            </a:extLst>
          </p:cNvPr>
          <p:cNvSpPr txBox="1">
            <a:spLocks/>
          </p:cNvSpPr>
          <p:nvPr/>
        </p:nvSpPr>
        <p:spPr bwMode="auto">
          <a:xfrm>
            <a:off x="8521516" y="4315893"/>
            <a:ext cx="2477898" cy="25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lvl="0" indent="-228600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marL="914400" lvl="1" indent="-342900" algn="l" rtl="0" eaLnBrk="0" fontAlgn="base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►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marL="1371600" lvl="2" indent="-342900" algn="l" rtl="0"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Arial" panose="020B0604020202020204" pitchFamily="34" charset="0"/>
              <a:buChar char="&lt;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marL="1828800" lvl="3" indent="-344169" algn="l" rtl="0"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82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marL="2286000" lvl="4" indent="-312420" algn="l" rtl="0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75757"/>
              </a:buClr>
              <a:buSzPts val="132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300"/>
              </a:spcBef>
            </a:pPr>
            <a:r>
              <a:rPr lang="fr-FR" sz="1050" b="1" kern="0" dirty="0">
                <a:solidFill>
                  <a:srgbClr val="B51621"/>
                </a:solidFill>
              </a:rPr>
              <a:t>Acquittement de réception finale</a:t>
            </a:r>
            <a:endParaRPr lang="fr-FR" sz="1050" kern="0" dirty="0">
              <a:solidFill>
                <a:srgbClr val="B51621"/>
              </a:solidFill>
            </a:endParaRPr>
          </a:p>
        </p:txBody>
      </p:sp>
      <p:cxnSp>
        <p:nvCxnSpPr>
          <p:cNvPr id="33" name="Connecteur : en angle 53">
            <a:extLst>
              <a:ext uri="{FF2B5EF4-FFF2-40B4-BE49-F238E27FC236}">
                <a16:creationId xmlns:a16="http://schemas.microsoft.com/office/drawing/2014/main" id="{22506214-4B4A-43BE-FE7A-EBC41EC0BB57}"/>
              </a:ext>
            </a:extLst>
          </p:cNvPr>
          <p:cNvCxnSpPr>
            <a:cxnSpLocks/>
          </p:cNvCxnSpPr>
          <p:nvPr/>
        </p:nvCxnSpPr>
        <p:spPr>
          <a:xfrm rot="10800000">
            <a:off x="4109243" y="3539696"/>
            <a:ext cx="4114318" cy="553259"/>
          </a:xfrm>
          <a:prstGeom prst="bentConnector3">
            <a:avLst>
              <a:gd name="adj1" fmla="val 54913"/>
            </a:avLst>
          </a:prstGeom>
          <a:ln w="28575">
            <a:solidFill>
              <a:srgbClr val="C62E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que 60">
            <a:extLst>
              <a:ext uri="{FF2B5EF4-FFF2-40B4-BE49-F238E27FC236}">
                <a16:creationId xmlns:a16="http://schemas.microsoft.com/office/drawing/2014/main" id="{4661D371-9C52-3E30-7B23-B8A456BD0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6039" y="5683019"/>
            <a:ext cx="304800" cy="304800"/>
          </a:xfrm>
          <a:prstGeom prst="rect">
            <a:avLst/>
          </a:prstGeom>
        </p:spPr>
      </p:pic>
      <p:sp>
        <p:nvSpPr>
          <p:cNvPr id="35" name="ZoneTexte 3">
            <a:extLst>
              <a:ext uri="{FF2B5EF4-FFF2-40B4-BE49-F238E27FC236}">
                <a16:creationId xmlns:a16="http://schemas.microsoft.com/office/drawing/2014/main" id="{FA8CFC4B-7BBE-57D7-7E8B-786A958C8DCE}"/>
              </a:ext>
            </a:extLst>
          </p:cNvPr>
          <p:cNvSpPr txBox="1"/>
          <p:nvPr/>
        </p:nvSpPr>
        <p:spPr>
          <a:xfrm>
            <a:off x="1423448" y="5680925"/>
            <a:ext cx="7106942" cy="3405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9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Pour plus d’informations, consultez les webinaires du Hub Santé, disponible en replay :  </a:t>
            </a: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e 1033">
            <a:extLst>
              <a:ext uri="{FF2B5EF4-FFF2-40B4-BE49-F238E27FC236}">
                <a16:creationId xmlns:a16="http://schemas.microsoft.com/office/drawing/2014/main" id="{7495A848-9D33-926D-DA29-D6D7D3BA5DE9}"/>
              </a:ext>
            </a:extLst>
          </p:cNvPr>
          <p:cNvGrpSpPr/>
          <p:nvPr/>
        </p:nvGrpSpPr>
        <p:grpSpPr>
          <a:xfrm>
            <a:off x="8568839" y="5706866"/>
            <a:ext cx="2955105" cy="340768"/>
            <a:chOff x="4039739" y="4964380"/>
            <a:chExt cx="2057328" cy="340768"/>
          </a:xfrm>
        </p:grpSpPr>
        <p:grpSp>
          <p:nvGrpSpPr>
            <p:cNvPr id="37" name="Groupe 1034">
              <a:extLst>
                <a:ext uri="{FF2B5EF4-FFF2-40B4-BE49-F238E27FC236}">
                  <a16:creationId xmlns:a16="http://schemas.microsoft.com/office/drawing/2014/main" id="{94A50C37-A6F3-3DB0-6F5E-8C38962AD5BE}"/>
                </a:ext>
              </a:extLst>
            </p:cNvPr>
            <p:cNvGrpSpPr/>
            <p:nvPr/>
          </p:nvGrpSpPr>
          <p:grpSpPr>
            <a:xfrm>
              <a:off x="4039739" y="4964380"/>
              <a:ext cx="2057328" cy="330035"/>
              <a:chOff x="-427326" y="5174736"/>
              <a:chExt cx="9081929" cy="1741346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Rectangle : coins arrondis 1038">
                <a:extLst>
                  <a:ext uri="{FF2B5EF4-FFF2-40B4-BE49-F238E27FC236}">
                    <a16:creationId xmlns:a16="http://schemas.microsoft.com/office/drawing/2014/main" id="{E2AE0859-D7BF-DEB8-BA08-B295BF8FA51B}"/>
                  </a:ext>
                </a:extLst>
              </p:cNvPr>
              <p:cNvSpPr/>
              <p:nvPr/>
            </p:nvSpPr>
            <p:spPr>
              <a:xfrm>
                <a:off x="-427326" y="5188080"/>
                <a:ext cx="8470341" cy="172644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41" name="Forme libre : forme 1039">
                <a:extLst>
                  <a:ext uri="{FF2B5EF4-FFF2-40B4-BE49-F238E27FC236}">
                    <a16:creationId xmlns:a16="http://schemas.microsoft.com/office/drawing/2014/main" id="{F13CE7E0-756F-B8A1-4B91-8CCCF4B58071}"/>
                  </a:ext>
                </a:extLst>
              </p:cNvPr>
              <p:cNvSpPr/>
              <p:nvPr/>
            </p:nvSpPr>
            <p:spPr>
              <a:xfrm rot="16200000" flipH="1">
                <a:off x="6881904" y="5143382"/>
                <a:ext cx="1741346" cy="1804053"/>
              </a:xfrm>
              <a:custGeom>
                <a:avLst/>
                <a:gdLst>
                  <a:gd name="connsiteX0" fmla="*/ 2176278 w 2176278"/>
                  <a:gd name="connsiteY0" fmla="*/ 0 h 2321247"/>
                  <a:gd name="connsiteX1" fmla="*/ 2174946 w 2176278"/>
                  <a:gd name="connsiteY1" fmla="*/ 171962 h 2321247"/>
                  <a:gd name="connsiteX2" fmla="*/ 2176243 w 2176278"/>
                  <a:gd name="connsiteY2" fmla="*/ 171962 h 2321247"/>
                  <a:gd name="connsiteX3" fmla="*/ 2176243 w 2176278"/>
                  <a:gd name="connsiteY3" fmla="*/ 1239837 h 2321247"/>
                  <a:gd name="connsiteX4" fmla="*/ 2175932 w 2176278"/>
                  <a:gd name="connsiteY4" fmla="*/ 1239837 h 2321247"/>
                  <a:gd name="connsiteX5" fmla="*/ 2176278 w 2176278"/>
                  <a:gd name="connsiteY5" fmla="*/ 1246604 h 2321247"/>
                  <a:gd name="connsiteX6" fmla="*/ 1088139 w 2176278"/>
                  <a:gd name="connsiteY6" fmla="*/ 2321247 h 2321247"/>
                  <a:gd name="connsiteX7" fmla="*/ 0 w 2176278"/>
                  <a:gd name="connsiteY7" fmla="*/ 1246604 h 2321247"/>
                  <a:gd name="connsiteX8" fmla="*/ 976883 w 2176278"/>
                  <a:gd name="connsiteY8" fmla="*/ 177510 h 2321247"/>
                  <a:gd name="connsiteX9" fmla="*/ 1081404 w 2176278"/>
                  <a:gd name="connsiteY9" fmla="*/ 172297 h 2321247"/>
                  <a:gd name="connsiteX10" fmla="*/ 1081404 w 2176278"/>
                  <a:gd name="connsiteY10" fmla="*/ 171962 h 2321247"/>
                  <a:gd name="connsiteX11" fmla="*/ 1088119 w 2176278"/>
                  <a:gd name="connsiteY11" fmla="*/ 171962 h 2321247"/>
                  <a:gd name="connsiteX12" fmla="*/ 1088139 w 2176278"/>
                  <a:gd name="connsiteY12" fmla="*/ 171961 h 2321247"/>
                  <a:gd name="connsiteX13" fmla="*/ 1088159 w 2176278"/>
                  <a:gd name="connsiteY13" fmla="*/ 171962 h 2321247"/>
                  <a:gd name="connsiteX14" fmla="*/ 1547368 w 2176278"/>
                  <a:gd name="connsiteY14" fmla="*/ 171962 h 2321247"/>
                  <a:gd name="connsiteX15" fmla="*/ 1539947 w 2176278"/>
                  <a:gd name="connsiteY15" fmla="*/ 170358 h 2321247"/>
                  <a:gd name="connsiteX16" fmla="*/ 2176278 w 2176278"/>
                  <a:gd name="connsiteY16" fmla="*/ 0 h 2321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6278" h="2321247">
                    <a:moveTo>
                      <a:pt x="2176278" y="0"/>
                    </a:moveTo>
                    <a:lnTo>
                      <a:pt x="2174946" y="171962"/>
                    </a:lnTo>
                    <a:lnTo>
                      <a:pt x="2176243" y="171962"/>
                    </a:lnTo>
                    <a:lnTo>
                      <a:pt x="2176243" y="1239837"/>
                    </a:lnTo>
                    <a:lnTo>
                      <a:pt x="2175932" y="1239837"/>
                    </a:lnTo>
                    <a:lnTo>
                      <a:pt x="2176278" y="1246604"/>
                    </a:lnTo>
                    <a:cubicBezTo>
                      <a:pt x="2176278" y="1840113"/>
                      <a:pt x="1689102" y="2321247"/>
                      <a:pt x="1088139" y="2321247"/>
                    </a:cubicBezTo>
                    <a:cubicBezTo>
                      <a:pt x="487176" y="2321247"/>
                      <a:pt x="0" y="1840113"/>
                      <a:pt x="0" y="1246604"/>
                    </a:cubicBezTo>
                    <a:cubicBezTo>
                      <a:pt x="0" y="690190"/>
                      <a:pt x="428182" y="232542"/>
                      <a:pt x="976883" y="177510"/>
                    </a:cubicBezTo>
                    <a:lnTo>
                      <a:pt x="1081404" y="172297"/>
                    </a:lnTo>
                    <a:lnTo>
                      <a:pt x="1081404" y="171962"/>
                    </a:lnTo>
                    <a:lnTo>
                      <a:pt x="1088119" y="171962"/>
                    </a:lnTo>
                    <a:lnTo>
                      <a:pt x="1088139" y="171961"/>
                    </a:lnTo>
                    <a:lnTo>
                      <a:pt x="1088159" y="171962"/>
                    </a:lnTo>
                    <a:lnTo>
                      <a:pt x="1547368" y="171962"/>
                    </a:lnTo>
                    <a:lnTo>
                      <a:pt x="1539947" y="170358"/>
                    </a:lnTo>
                    <a:cubicBezTo>
                      <a:pt x="1740153" y="161198"/>
                      <a:pt x="2021326" y="149656"/>
                      <a:pt x="2176278" y="0"/>
                    </a:cubicBezTo>
                    <a:close/>
                  </a:path>
                </a:pathLst>
              </a:custGeom>
              <a:solidFill>
                <a:srgbClr val="1D71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sz="2800"/>
              </a:p>
            </p:txBody>
          </p:sp>
        </p:grpSp>
        <p:sp>
          <p:nvSpPr>
            <p:cNvPr id="38" name="ZoneTexte 1035">
              <a:hlinkClick r:id="rId9"/>
              <a:extLst>
                <a:ext uri="{FF2B5EF4-FFF2-40B4-BE49-F238E27FC236}">
                  <a16:creationId xmlns:a16="http://schemas.microsoft.com/office/drawing/2014/main" id="{ACC08023-F02B-0A28-5AFB-3EA0E1A073B7}"/>
                </a:ext>
              </a:extLst>
            </p:cNvPr>
            <p:cNvSpPr txBox="1"/>
            <p:nvPr/>
          </p:nvSpPr>
          <p:spPr>
            <a:xfrm>
              <a:off x="4039739" y="4966594"/>
              <a:ext cx="17205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fr-FR" sz="1600" dirty="0" err="1">
                  <a:latin typeface="Futura PT Medium" panose="020B0602020204020303" pitchFamily="34" charset="0"/>
                </a:rPr>
                <a:t>hub.esante.gouv.fr</a:t>
              </a:r>
              <a:endParaRPr lang="fr-FR" sz="1600" dirty="0">
                <a:latin typeface="Futura PT Medium" panose="020B0602020204020303" pitchFamily="34" charset="0"/>
              </a:endParaRPr>
            </a:p>
          </p:txBody>
        </p:sp>
        <p:pic>
          <p:nvPicPr>
            <p:cNvPr id="39" name="Graphique 1036">
              <a:extLst>
                <a:ext uri="{FF2B5EF4-FFF2-40B4-BE49-F238E27FC236}">
                  <a16:creationId xmlns:a16="http://schemas.microsoft.com/office/drawing/2014/main" id="{D601BE04-D72E-4E4D-05FF-D73F2257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35103" y="5066974"/>
              <a:ext cx="126000" cy="126000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16D5C-88EE-6286-F431-B92DFCCC3911}"/>
              </a:ext>
            </a:extLst>
          </p:cNvPr>
          <p:cNvSpPr/>
          <p:nvPr/>
        </p:nvSpPr>
        <p:spPr>
          <a:xfrm>
            <a:off x="1258439" y="1225138"/>
            <a:ext cx="1004630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 eaLnBrk="0" hangingPunct="0">
              <a:spcBef>
                <a:spcPts val="1800"/>
              </a:spcBef>
              <a:spcAft>
                <a:spcPts val="0"/>
              </a:spcAft>
              <a:buClr>
                <a:srgbClr val="006AB2"/>
              </a:buClr>
              <a:buSzPct val="120000"/>
              <a:buFont typeface="Arial" panose="020B0604020202020204" pitchFamily="34" charset="0"/>
              <a:buAutoNum type="arabicPeriod"/>
            </a:pPr>
            <a:r>
              <a:rPr lang="fr-FR" kern="0" dirty="0">
                <a:solidFill>
                  <a:srgbClr val="000000"/>
                </a:solidFill>
                <a:latin typeface="Arial"/>
                <a:cs typeface="Arial"/>
                <a:sym typeface="Arial" panose="020B0604020202020204" pitchFamily="34" charset="0"/>
              </a:rPr>
              <a:t> Une </a:t>
            </a:r>
            <a:r>
              <a:rPr lang="fr-FR" b="1" kern="0" dirty="0">
                <a:solidFill>
                  <a:srgbClr val="000000"/>
                </a:solidFill>
                <a:latin typeface="Arial"/>
                <a:cs typeface="Arial"/>
                <a:sym typeface="Arial" panose="020B0604020202020204" pitchFamily="34" charset="0"/>
              </a:rPr>
              <a:t>plateforme nationale </a:t>
            </a:r>
            <a:r>
              <a:rPr lang="fr-FR" kern="0" dirty="0">
                <a:solidFill>
                  <a:srgbClr val="000000"/>
                </a:solidFill>
                <a:latin typeface="Arial"/>
                <a:cs typeface="Arial"/>
                <a:sym typeface="Arial" panose="020B0604020202020204" pitchFamily="34" charset="0"/>
              </a:rPr>
              <a:t>qui permet un échange sécurisé et standardisé de données</a:t>
            </a:r>
          </a:p>
          <a:p>
            <a:pPr marL="457200" lvl="0" indent="-228600" eaLnBrk="0" hangingPunct="0">
              <a:spcBef>
                <a:spcPts val="1200"/>
              </a:spcBef>
              <a:spcAft>
                <a:spcPts val="0"/>
              </a:spcAft>
              <a:buClr>
                <a:srgbClr val="006AB2"/>
              </a:buClr>
              <a:buSzPct val="120000"/>
              <a:buFont typeface="Arial" panose="020B0604020202020204" pitchFamily="34" charset="0"/>
              <a:buAutoNum type="arabicPeriod"/>
            </a:pPr>
            <a:r>
              <a:rPr lang="fr-FR" kern="0" dirty="0">
                <a:solidFill>
                  <a:srgbClr val="000000"/>
                </a:solidFill>
                <a:latin typeface="Arial"/>
                <a:cs typeface="Arial"/>
                <a:sym typeface="Arial" panose="020B0604020202020204" pitchFamily="34" charset="0"/>
              </a:rPr>
              <a:t> Développé conjointement avec une co-construction de </a:t>
            </a:r>
            <a:r>
              <a:rPr lang="fr-FR" b="1" kern="0" dirty="0">
                <a:solidFill>
                  <a:srgbClr val="000000"/>
                </a:solidFill>
                <a:latin typeface="Arial"/>
                <a:cs typeface="Arial"/>
                <a:sym typeface="Arial" panose="020B0604020202020204" pitchFamily="34" charset="0"/>
              </a:rPr>
              <a:t>modèles de données nationaux</a:t>
            </a:r>
            <a:endParaRPr lang="fr-FR" sz="2000" b="1" kern="0" dirty="0">
              <a:solidFill>
                <a:srgbClr val="000000"/>
              </a:solidFill>
              <a:latin typeface="Arial"/>
              <a:cs typeface="Arial"/>
              <a:sym typeface="Arial" panose="020B0604020202020204" pitchFamily="34" charset="0"/>
            </a:endParaRPr>
          </a:p>
        </p:txBody>
      </p:sp>
      <p:pic>
        <p:nvPicPr>
          <p:cNvPr id="43" name="Image 36" descr="Une image contenant clipart, cercle, dessin humoristique, Graphique&#10;&#10;Description générée automatiquement">
            <a:extLst>
              <a:ext uri="{FF2B5EF4-FFF2-40B4-BE49-F238E27FC236}">
                <a16:creationId xmlns:a16="http://schemas.microsoft.com/office/drawing/2014/main" id="{49C9B711-E5CB-12F0-3D58-B816F3D702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-3840" b="-6004"/>
          <a:stretch/>
        </p:blipFill>
        <p:spPr>
          <a:xfrm>
            <a:off x="5715855" y="3389215"/>
            <a:ext cx="685368" cy="718979"/>
          </a:xfrm>
          <a:prstGeom prst="rect">
            <a:avLst/>
          </a:prstGeom>
        </p:spPr>
      </p:pic>
      <p:grpSp>
        <p:nvGrpSpPr>
          <p:cNvPr id="44" name="Groupe 26">
            <a:extLst>
              <a:ext uri="{FF2B5EF4-FFF2-40B4-BE49-F238E27FC236}">
                <a16:creationId xmlns:a16="http://schemas.microsoft.com/office/drawing/2014/main" id="{024FFD91-3DC3-EF5D-33C3-C56718C8EE44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339253" y="2805022"/>
            <a:ext cx="698299" cy="678620"/>
            <a:chOff x="2034142" y="2767942"/>
            <a:chExt cx="663010" cy="64432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82BB55E-D4B8-52A3-50FA-AD6E8998FC37}"/>
                </a:ext>
              </a:extLst>
            </p:cNvPr>
            <p:cNvSpPr/>
            <p:nvPr/>
          </p:nvSpPr>
          <p:spPr>
            <a:xfrm>
              <a:off x="2091737" y="2871788"/>
              <a:ext cx="165689" cy="287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887E3EF-BCBB-F0A6-8316-EB690FD3571F}"/>
                </a:ext>
              </a:extLst>
            </p:cNvPr>
            <p:cNvSpPr/>
            <p:nvPr/>
          </p:nvSpPr>
          <p:spPr>
            <a:xfrm>
              <a:off x="2341364" y="2836379"/>
              <a:ext cx="147041" cy="215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pic>
          <p:nvPicPr>
            <p:cNvPr id="47" name="Picture 8">
              <a:extLst>
                <a:ext uri="{FF2B5EF4-FFF2-40B4-BE49-F238E27FC236}">
                  <a16:creationId xmlns:a16="http://schemas.microsoft.com/office/drawing/2014/main" id="{287B5337-4E6D-82D9-ED6C-6E7BA58924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2" t="17453" r="13522" b="16486"/>
            <a:stretch/>
          </p:blipFill>
          <p:spPr bwMode="auto">
            <a:xfrm>
              <a:off x="2034142" y="2767942"/>
              <a:ext cx="663010" cy="64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ZoneTexte 3">
            <a:extLst>
              <a:ext uri="{FF2B5EF4-FFF2-40B4-BE49-F238E27FC236}">
                <a16:creationId xmlns:a16="http://schemas.microsoft.com/office/drawing/2014/main" id="{3D075046-C343-25B0-0C5B-63D6A47ADE40}"/>
              </a:ext>
            </a:extLst>
          </p:cNvPr>
          <p:cNvSpPr txBox="1"/>
          <p:nvPr/>
        </p:nvSpPr>
        <p:spPr>
          <a:xfrm>
            <a:off x="8315918" y="2815662"/>
            <a:ext cx="1567542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9pPr>
          </a:lstStyle>
          <a:p>
            <a:pPr algn="ctr"/>
            <a:r>
              <a:rPr lang="fr-FR" sz="2000"/>
              <a:t>Logiciel B</a:t>
            </a:r>
          </a:p>
          <a:p>
            <a:pPr algn="ctr"/>
            <a:r>
              <a:rPr lang="fr-FR" sz="1200" i="1"/>
              <a:t>LRM SAMUXX</a:t>
            </a:r>
            <a:endParaRPr lang="fr-FR" sz="2000" i="1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3523968-6137-E77E-5CF2-F090A4440529}"/>
              </a:ext>
            </a:extLst>
          </p:cNvPr>
          <p:cNvSpPr txBox="1">
            <a:spLocks/>
          </p:cNvSpPr>
          <p:nvPr/>
        </p:nvSpPr>
        <p:spPr bwMode="auto">
          <a:xfrm>
            <a:off x="2409488" y="2087680"/>
            <a:ext cx="8590547" cy="250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►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Arial"/>
              <a:buChar char="&lt;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lvl="3" indent="-34416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820"/>
              <a:buFont typeface="Arial"/>
              <a:buChar char="•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lvl="4" indent="-31242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75757"/>
              </a:buClr>
              <a:buSzPts val="1320"/>
              <a:buFont typeface="Arial"/>
              <a:buChar char="•"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FR" dirty="0">
                <a:solidFill>
                  <a:schemeClr val="bg1">
                    <a:lumMod val="65000"/>
                  </a:schemeClr>
                </a:solidFill>
              </a:rPr>
              <a:t>⤷ 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</a:rPr>
              <a:t>avec </a:t>
            </a:r>
            <a:r>
              <a:rPr lang="en-GB" i="1" dirty="0" err="1">
                <a:solidFill>
                  <a:schemeClr val="bg1">
                    <a:lumMod val="65000"/>
                  </a:schemeClr>
                </a:solidFill>
              </a:rPr>
              <a:t>métiers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i="1" dirty="0" err="1">
                <a:solidFill>
                  <a:schemeClr val="bg1">
                    <a:lumMod val="65000"/>
                  </a:schemeClr>
                </a:solidFill>
              </a:rPr>
              <a:t>éditeurs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</a:rPr>
              <a:t> et </a:t>
            </a:r>
            <a:r>
              <a:rPr lang="en-GB" i="1" dirty="0" err="1">
                <a:solidFill>
                  <a:schemeClr val="bg1">
                    <a:lumMod val="65000"/>
                  </a:schemeClr>
                </a:solidFill>
              </a:rPr>
              <a:t>acteurs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</a:rPr>
              <a:t> du CISU (Cadre </a:t>
            </a:r>
            <a:r>
              <a:rPr lang="en-GB" i="1" dirty="0" err="1">
                <a:solidFill>
                  <a:schemeClr val="bg1">
                    <a:lumMod val="65000"/>
                  </a:schemeClr>
                </a:solidFill>
              </a:rPr>
              <a:t>d’Interopérabilité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</a:rPr>
              <a:t> entre les Services de </a:t>
            </a:r>
            <a:r>
              <a:rPr lang="en-GB" i="1" dirty="0" err="1">
                <a:solidFill>
                  <a:schemeClr val="bg1">
                    <a:lumMod val="65000"/>
                  </a:schemeClr>
                </a:solidFill>
              </a:rPr>
              <a:t>l’Urgence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FR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03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3FBA36C-C629-6303-BFB7-D5D9D78699FB}"/>
              </a:ext>
            </a:extLst>
          </p:cNvPr>
          <p:cNvCxnSpPr>
            <a:cxnSpLocks/>
            <a:stCxn id="56" idx="4"/>
          </p:cNvCxnSpPr>
          <p:nvPr/>
        </p:nvCxnSpPr>
        <p:spPr>
          <a:xfrm flipH="1">
            <a:off x="1810387" y="1838465"/>
            <a:ext cx="1" cy="4410481"/>
          </a:xfrm>
          <a:prstGeom prst="line">
            <a:avLst/>
          </a:prstGeom>
          <a:ln w="19050">
            <a:solidFill>
              <a:srgbClr val="4171B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dirty="0"/>
              <a:t>Périmètres </a:t>
            </a:r>
            <a:r>
              <a:rPr lang="fr-FR"/>
              <a:t>et actualités</a:t>
            </a:r>
            <a:endParaRPr lang="en-US" dirty="0"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6E7B68-C406-4B5C-B79D-A1CDE10CB85D}" type="slidenum">
              <a:rPr kumimoji="0" lang="fr-FR" sz="1067" b="0" i="1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067" b="0" i="1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t>SantExpo</a:t>
            </a:r>
            <a:r>
              <a:rPr kumimoji="0" lang="fr-FR" sz="1067" b="0" i="1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t> 2024 - Atelier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80A421-6E01-2606-DB72-C18765059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" t="30472" r="26446" b="-429"/>
          <a:stretch/>
        </p:blipFill>
        <p:spPr>
          <a:xfrm>
            <a:off x="1103445" y="116632"/>
            <a:ext cx="706944" cy="273761"/>
          </a:xfrm>
          <a:prstGeom prst="rect">
            <a:avLst/>
          </a:prstGeom>
        </p:spPr>
      </p:pic>
      <p:sp>
        <p:nvSpPr>
          <p:cNvPr id="51" name="ZoneTexte 8">
            <a:extLst>
              <a:ext uri="{FF2B5EF4-FFF2-40B4-BE49-F238E27FC236}">
                <a16:creationId xmlns:a16="http://schemas.microsoft.com/office/drawing/2014/main" id="{1D2983A8-CE50-A06B-293A-86A6F2DC84D2}"/>
              </a:ext>
            </a:extLst>
          </p:cNvPr>
          <p:cNvSpPr txBox="1"/>
          <p:nvPr/>
        </p:nvSpPr>
        <p:spPr>
          <a:xfrm>
            <a:off x="2822699" y="975508"/>
            <a:ext cx="8679480" cy="11546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600" b="1" kern="0" dirty="0">
                <a:solidFill>
                  <a:srgbClr val="000000"/>
                </a:solidFill>
                <a:cs typeface="Arial"/>
              </a:rPr>
              <a:t>Construction technique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Plateforme technique auditée à disposition des éditeurs</a:t>
            </a:r>
            <a:r>
              <a:rPr lang="fr-FR" sz="1600" b="1" kern="0" dirty="0">
                <a:solidFill>
                  <a:srgbClr val="006AB2"/>
                </a:solidFill>
                <a:cs typeface="Arial"/>
              </a:rPr>
              <a:t> → avril 2023</a:t>
            </a:r>
            <a:r>
              <a:rPr lang="fr-FR" sz="1600" kern="0" dirty="0">
                <a:solidFill>
                  <a:srgbClr val="000000"/>
                </a:solidFill>
                <a:cs typeface="Arial"/>
              </a:rPr>
              <a:t>  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Raccordement et accompagnement des éditeurs</a:t>
            </a:r>
          </a:p>
          <a:p>
            <a:pPr>
              <a:lnSpc>
                <a:spcPct val="110000"/>
              </a:lnSpc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→ Travaux réalisés avec 5 éditeurs LRM et plusieurs éditeurs SMUR, MEP en </a:t>
            </a:r>
            <a:r>
              <a:rPr lang="fr-FR" sz="1600" b="1" kern="0" dirty="0">
                <a:solidFill>
                  <a:srgbClr val="D20050"/>
                </a:solidFill>
                <a:cs typeface="Arial"/>
              </a:rPr>
              <a:t>sept. 2024</a:t>
            </a:r>
          </a:p>
        </p:txBody>
      </p:sp>
      <p:sp>
        <p:nvSpPr>
          <p:cNvPr id="54" name="ZoneTexte 14">
            <a:extLst>
              <a:ext uri="{FF2B5EF4-FFF2-40B4-BE49-F238E27FC236}">
                <a16:creationId xmlns:a16="http://schemas.microsoft.com/office/drawing/2014/main" id="{4438162E-709A-64FC-FD37-7F5B5B11A5AB}"/>
              </a:ext>
            </a:extLst>
          </p:cNvPr>
          <p:cNvSpPr txBox="1"/>
          <p:nvPr/>
        </p:nvSpPr>
        <p:spPr>
          <a:xfrm>
            <a:off x="2822699" y="3576576"/>
            <a:ext cx="8679487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600" b="1" kern="0" dirty="0">
                <a:solidFill>
                  <a:srgbClr val="000000"/>
                </a:solidFill>
                <a:cs typeface="Arial"/>
              </a:rPr>
              <a:t>Lien 15-15</a:t>
            </a:r>
            <a:endParaRPr lang="fr-FR" sz="1600" b="1" kern="0" dirty="0">
              <a:solidFill>
                <a:srgbClr val="006AB2"/>
              </a:solidFill>
              <a:cs typeface="Arial"/>
            </a:endParaRP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Lien métier important pour échanger entre SAMU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Ateliers métiers (oct. 23 – mars 24) et spécifications de l’échange de dossier</a:t>
            </a:r>
            <a:r>
              <a:rPr lang="fr-FR" sz="1600" b="1" kern="0" dirty="0">
                <a:solidFill>
                  <a:srgbClr val="006AB2"/>
                </a:solidFill>
                <a:cs typeface="Arial"/>
              </a:rPr>
              <a:t> → mars 2024</a:t>
            </a:r>
            <a:r>
              <a:rPr lang="fr-FR" sz="1600" kern="0" dirty="0">
                <a:solidFill>
                  <a:srgbClr val="000000"/>
                </a:solidFill>
                <a:cs typeface="Arial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→ Travaux en cours avec </a:t>
            </a:r>
            <a:r>
              <a:rPr lang="fr-FR" sz="1600" kern="0" dirty="0" err="1">
                <a:solidFill>
                  <a:srgbClr val="000000"/>
                </a:solidFill>
                <a:cs typeface="Arial"/>
              </a:rPr>
              <a:t>Appligos</a:t>
            </a:r>
            <a:r>
              <a:rPr lang="fr-FR" sz="1600" kern="0" dirty="0">
                <a:solidFill>
                  <a:srgbClr val="000000"/>
                </a:solidFill>
                <a:cs typeface="Arial"/>
              </a:rPr>
              <a:t> (78) – </a:t>
            </a:r>
            <a:r>
              <a:rPr lang="fr-FR" sz="1600" kern="0" dirty="0" err="1">
                <a:solidFill>
                  <a:srgbClr val="000000"/>
                </a:solidFill>
                <a:cs typeface="Arial"/>
              </a:rPr>
              <a:t>Scriptal</a:t>
            </a:r>
            <a:r>
              <a:rPr lang="fr-FR" sz="1600" kern="0" dirty="0">
                <a:solidFill>
                  <a:srgbClr val="000000"/>
                </a:solidFill>
                <a:cs typeface="Arial"/>
              </a:rPr>
              <a:t> (95) et BISOM (09) : tests </a:t>
            </a:r>
            <a:r>
              <a:rPr lang="fr-FR" sz="1600" b="1" kern="0" dirty="0">
                <a:solidFill>
                  <a:srgbClr val="D20050"/>
                </a:solidFill>
                <a:cs typeface="Arial"/>
              </a:rPr>
              <a:t>fin mai 2024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0E8B78-53A0-71E7-A72E-02C04DB7C0DF}"/>
              </a:ext>
            </a:extLst>
          </p:cNvPr>
          <p:cNvSpPr>
            <a:spLocks noChangeAspect="1"/>
          </p:cNvSpPr>
          <p:nvPr/>
        </p:nvSpPr>
        <p:spPr>
          <a:xfrm>
            <a:off x="1524712" y="1256562"/>
            <a:ext cx="571351" cy="581903"/>
          </a:xfrm>
          <a:prstGeom prst="ellipse">
            <a:avLst/>
          </a:prstGeom>
          <a:solidFill>
            <a:srgbClr val="417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R" sz="2800" b="1" dirty="0"/>
              <a:t>0</a:t>
            </a:r>
          </a:p>
        </p:txBody>
      </p:sp>
      <p:sp>
        <p:nvSpPr>
          <p:cNvPr id="57" name="ZoneTexte 8">
            <a:extLst>
              <a:ext uri="{FF2B5EF4-FFF2-40B4-BE49-F238E27FC236}">
                <a16:creationId xmlns:a16="http://schemas.microsoft.com/office/drawing/2014/main" id="{8163B4B8-C9B3-DFCE-5BFF-5142C3D390A3}"/>
              </a:ext>
            </a:extLst>
          </p:cNvPr>
          <p:cNvSpPr txBox="1"/>
          <p:nvPr/>
        </p:nvSpPr>
        <p:spPr>
          <a:xfrm>
            <a:off x="2822699" y="2276042"/>
            <a:ext cx="8294480" cy="11546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600" b="1" kern="0" dirty="0">
                <a:solidFill>
                  <a:srgbClr val="000000"/>
                </a:solidFill>
                <a:cs typeface="Arial"/>
              </a:rPr>
              <a:t>Lien 15-NexSIS (18)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Premier lien, pour accompagner le déploiement de NexSIS (logiciel national pompiers)</a:t>
            </a: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Spécifications </a:t>
            </a:r>
            <a:r>
              <a:rPr lang="fr-FR" sz="1600" kern="0" dirty="0" err="1">
                <a:solidFill>
                  <a:srgbClr val="000000"/>
                </a:solidFill>
                <a:cs typeface="Arial"/>
              </a:rPr>
              <a:t>iso-périmètres</a:t>
            </a:r>
            <a:r>
              <a:rPr lang="fr-FR" sz="1600" kern="0" dirty="0">
                <a:solidFill>
                  <a:srgbClr val="000000"/>
                </a:solidFill>
                <a:cs typeface="Arial"/>
              </a:rPr>
              <a:t> (liens 15-18 existants)</a:t>
            </a:r>
            <a:r>
              <a:rPr lang="fr-FR" sz="1600" b="1" kern="0" dirty="0">
                <a:solidFill>
                  <a:srgbClr val="006AB2"/>
                </a:solidFill>
                <a:cs typeface="Arial"/>
              </a:rPr>
              <a:t> → novembre 2023</a:t>
            </a:r>
            <a:r>
              <a:rPr lang="fr-FR" sz="1600" kern="0" dirty="0">
                <a:solidFill>
                  <a:srgbClr val="000000"/>
                </a:solidFill>
                <a:cs typeface="Arial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→ Travaux en cours avec </a:t>
            </a:r>
            <a:r>
              <a:rPr lang="fr-FR" sz="1600" kern="0" dirty="0" err="1">
                <a:solidFill>
                  <a:srgbClr val="000000"/>
                </a:solidFill>
                <a:cs typeface="Arial"/>
              </a:rPr>
              <a:t>Inetum</a:t>
            </a:r>
            <a:r>
              <a:rPr lang="fr-FR" sz="1600" kern="0" dirty="0">
                <a:solidFill>
                  <a:srgbClr val="000000"/>
                </a:solidFill>
                <a:cs typeface="Arial"/>
              </a:rPr>
              <a:t> (44) : tests avec NexSIS prévus en </a:t>
            </a:r>
            <a:r>
              <a:rPr lang="fr-FR" sz="1600" b="1" kern="0" dirty="0">
                <a:solidFill>
                  <a:srgbClr val="D20050"/>
                </a:solidFill>
                <a:cs typeface="Arial"/>
              </a:rPr>
              <a:t>juin 2024</a:t>
            </a:r>
          </a:p>
        </p:txBody>
      </p:sp>
      <p:sp>
        <p:nvSpPr>
          <p:cNvPr id="58" name="ZoneTexte 14">
            <a:extLst>
              <a:ext uri="{FF2B5EF4-FFF2-40B4-BE49-F238E27FC236}">
                <a16:creationId xmlns:a16="http://schemas.microsoft.com/office/drawing/2014/main" id="{F420ECB2-6A60-8F32-C49F-91A4F2AF1FA1}"/>
              </a:ext>
            </a:extLst>
          </p:cNvPr>
          <p:cNvSpPr txBox="1"/>
          <p:nvPr/>
        </p:nvSpPr>
        <p:spPr>
          <a:xfrm>
            <a:off x="2822698" y="4877110"/>
            <a:ext cx="8679480" cy="883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600" b="1" kern="0" dirty="0">
                <a:solidFill>
                  <a:srgbClr val="000000"/>
                </a:solidFill>
                <a:cs typeface="Arial"/>
              </a:rPr>
              <a:t>Lien 15-SMUR/RPIS</a:t>
            </a:r>
            <a:endParaRPr lang="fr-FR" sz="1600" b="1" kern="0" dirty="0">
              <a:solidFill>
                <a:srgbClr val="006AB2"/>
              </a:solidFill>
              <a:cs typeface="Arial"/>
            </a:endParaRPr>
          </a:p>
          <a:p>
            <a:pPr marL="171450" indent="-1714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Lien lancé pour porter le lien LRM – tablette SMUR et la remontée du RPIS</a:t>
            </a:r>
            <a:r>
              <a:rPr lang="fr-FR" sz="1600" b="1" kern="0" dirty="0">
                <a:solidFill>
                  <a:srgbClr val="006AB2"/>
                </a:solidFill>
                <a:cs typeface="Arial"/>
              </a:rPr>
              <a:t> → T3 2024</a:t>
            </a:r>
            <a:r>
              <a:rPr lang="fr-FR" sz="1600" kern="0" dirty="0">
                <a:solidFill>
                  <a:srgbClr val="000000"/>
                </a:solidFill>
                <a:cs typeface="Arial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fr-FR" sz="1600" kern="0" dirty="0">
                <a:solidFill>
                  <a:srgbClr val="000000"/>
                </a:solidFill>
                <a:cs typeface="Arial"/>
              </a:rPr>
              <a:t>→ Travaux en lancement avec les éditeurs et parties prenantes : tests </a:t>
            </a:r>
            <a:r>
              <a:rPr lang="fr-FR" sz="1600" b="1" kern="0" dirty="0">
                <a:solidFill>
                  <a:srgbClr val="D20050"/>
                </a:solidFill>
                <a:cs typeface="Arial"/>
              </a:rPr>
              <a:t>T4 2024</a:t>
            </a:r>
            <a:endParaRPr lang="fr-FR" sz="1600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3786566-76EC-37CD-F798-4131B1E050C4}"/>
              </a:ext>
            </a:extLst>
          </p:cNvPr>
          <p:cNvSpPr>
            <a:spLocks noChangeAspect="1"/>
          </p:cNvSpPr>
          <p:nvPr/>
        </p:nvSpPr>
        <p:spPr>
          <a:xfrm>
            <a:off x="1524712" y="2567172"/>
            <a:ext cx="571351" cy="581903"/>
          </a:xfrm>
          <a:prstGeom prst="ellipse">
            <a:avLst/>
          </a:prstGeom>
          <a:solidFill>
            <a:srgbClr val="417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R" sz="2800" b="1" dirty="0"/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4664DCB-26EF-4764-40FB-5A19C8BC0800}"/>
              </a:ext>
            </a:extLst>
          </p:cNvPr>
          <p:cNvSpPr>
            <a:spLocks noChangeAspect="1"/>
          </p:cNvSpPr>
          <p:nvPr/>
        </p:nvSpPr>
        <p:spPr>
          <a:xfrm>
            <a:off x="1524712" y="3862961"/>
            <a:ext cx="571351" cy="581903"/>
          </a:xfrm>
          <a:prstGeom prst="ellipse">
            <a:avLst/>
          </a:prstGeom>
          <a:solidFill>
            <a:srgbClr val="417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R" sz="2800" b="1" dirty="0"/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953D8B8-A425-44CA-2F4A-D8F44C24EB45}"/>
              </a:ext>
            </a:extLst>
          </p:cNvPr>
          <p:cNvSpPr>
            <a:spLocks noChangeAspect="1"/>
          </p:cNvSpPr>
          <p:nvPr/>
        </p:nvSpPr>
        <p:spPr>
          <a:xfrm>
            <a:off x="1524712" y="5028074"/>
            <a:ext cx="571351" cy="581903"/>
          </a:xfrm>
          <a:prstGeom prst="ellipse">
            <a:avLst/>
          </a:prstGeom>
          <a:solidFill>
            <a:srgbClr val="417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R" sz="2800" b="1" dirty="0"/>
              <a:t>3</a:t>
            </a:r>
          </a:p>
        </p:txBody>
      </p:sp>
      <p:sp>
        <p:nvSpPr>
          <p:cNvPr id="63" name="ZoneTexte 14">
            <a:extLst>
              <a:ext uri="{FF2B5EF4-FFF2-40B4-BE49-F238E27FC236}">
                <a16:creationId xmlns:a16="http://schemas.microsoft.com/office/drawing/2014/main" id="{BE646D12-3B08-8C4B-64DF-233AFF041B95}"/>
              </a:ext>
            </a:extLst>
          </p:cNvPr>
          <p:cNvSpPr txBox="1"/>
          <p:nvPr/>
        </p:nvSpPr>
        <p:spPr>
          <a:xfrm>
            <a:off x="2822699" y="5906801"/>
            <a:ext cx="7680154" cy="342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600" b="1" kern="0" dirty="0">
                <a:solidFill>
                  <a:srgbClr val="000000"/>
                </a:solidFill>
                <a:cs typeface="Arial"/>
              </a:rPr>
              <a:t>D’autres liens à venir : </a:t>
            </a:r>
            <a:r>
              <a:rPr lang="fr-FR" sz="1600" kern="0" dirty="0">
                <a:solidFill>
                  <a:srgbClr val="000000"/>
                </a:solidFill>
                <a:cs typeface="Arial"/>
              </a:rPr>
              <a:t>SI-SAMU (portail et </a:t>
            </a:r>
            <a:r>
              <a:rPr lang="fr-FR" sz="1600" kern="0" dirty="0" err="1">
                <a:solidFill>
                  <a:srgbClr val="000000"/>
                </a:solidFill>
                <a:cs typeface="Arial"/>
              </a:rPr>
              <a:t>bloc-note</a:t>
            </a:r>
            <a:r>
              <a:rPr lang="fr-FR" sz="1600" kern="0" dirty="0">
                <a:solidFill>
                  <a:srgbClr val="000000"/>
                </a:solidFill>
                <a:cs typeface="Arial"/>
              </a:rPr>
              <a:t>), crise, SI-CAP, …</a:t>
            </a:r>
          </a:p>
        </p:txBody>
      </p:sp>
    </p:spTree>
    <p:extLst>
      <p:ext uri="{BB962C8B-B14F-4D97-AF65-F5344CB8AC3E}">
        <p14:creationId xmlns:p14="http://schemas.microsoft.com/office/powerpoint/2010/main" val="118435542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808885" y="6489700"/>
            <a:ext cx="383116" cy="179917"/>
          </a:xfrm>
        </p:spPr>
        <p:txBody>
          <a:bodyPr/>
          <a:lstStyle/>
          <a:p>
            <a:fld id="{646E7B68-C406-4B5C-B79D-A1CDE10CB85D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40895F1-77D8-A034-1F5D-636C0223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495" y="451536"/>
            <a:ext cx="1184744" cy="2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5714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10913-0377-4AD5-97ED-BB236278C5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A104F8-3CB1-4450-B536-40BD4D8B7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3" y="282754"/>
            <a:ext cx="2743200" cy="10591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569CC0-E9DD-4DBB-8627-BC2A20E8A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70" r="25359" b="38"/>
          <a:stretch/>
        </p:blipFill>
        <p:spPr>
          <a:xfrm>
            <a:off x="7398589" y="-1420"/>
            <a:ext cx="4794784" cy="7679754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678485-55A7-796E-5F73-23CC1A557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81422"/>
            <a:ext cx="1253310" cy="2502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DAFA27-35F2-926A-7EF2-82DB493E2CCF}"/>
              </a:ext>
            </a:extLst>
          </p:cNvPr>
          <p:cNvSpPr/>
          <p:nvPr/>
        </p:nvSpPr>
        <p:spPr>
          <a:xfrm>
            <a:off x="708490" y="2309033"/>
            <a:ext cx="6484189" cy="35818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96D11D-1F02-CE1C-1EDB-983FA68B1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476" y="2680631"/>
            <a:ext cx="4718217" cy="1153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7EDC0B-5A19-4AA1-9F3D-FD6C1836F324}"/>
              </a:ext>
            </a:extLst>
          </p:cNvPr>
          <p:cNvSpPr txBox="1"/>
          <p:nvPr/>
        </p:nvSpPr>
        <p:spPr>
          <a:xfrm>
            <a:off x="1650061" y="4519339"/>
            <a:ext cx="450609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 quoi ?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DA6E730-BC52-21DE-9802-B98F2CDA5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SantExpo 2024 - Atelier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5524CCC-E1F1-3803-7F2B-67C944F4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54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63C57002-CC31-92EF-D07E-A1D025DC1032}"/>
              </a:ext>
            </a:extLst>
          </p:cNvPr>
          <p:cNvSpPr/>
          <p:nvPr/>
        </p:nvSpPr>
        <p:spPr>
          <a:xfrm>
            <a:off x="69598" y="3097127"/>
            <a:ext cx="927368" cy="900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B9AF3-1B10-6C2F-2DAD-08F653812713}"/>
              </a:ext>
            </a:extLst>
          </p:cNvPr>
          <p:cNvSpPr/>
          <p:nvPr/>
        </p:nvSpPr>
        <p:spPr>
          <a:xfrm>
            <a:off x="1125305" y="3177795"/>
            <a:ext cx="4365532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600" dirty="0">
                <a:latin typeface="Century Gothic"/>
              </a:rPr>
              <a:t>Il vise à proposer aux SAMU/SAS des </a:t>
            </a:r>
            <a:r>
              <a:rPr lang="fr-FR" sz="1600" b="1" dirty="0">
                <a:solidFill>
                  <a:schemeClr val="accent2"/>
                </a:solidFill>
                <a:latin typeface="Century Gothic"/>
              </a:rPr>
              <a:t>logiciels métier </a:t>
            </a:r>
            <a:r>
              <a:rPr lang="fr-FR" sz="1600" dirty="0">
                <a:latin typeface="Century Gothic"/>
              </a:rPr>
              <a:t>quand il y a nécessité</a:t>
            </a:r>
            <a:br>
              <a:rPr lang="fr-FR" sz="1600" dirty="0">
                <a:latin typeface="Century Gothic"/>
              </a:rPr>
            </a:br>
            <a:r>
              <a:rPr lang="fr-FR" sz="1600" dirty="0">
                <a:latin typeface="Century Gothic"/>
              </a:rPr>
              <a:t>à ce que l’Etat les développe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B272BE4-2791-99E5-926F-AEA605191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4899"/>
          <a:stretch/>
        </p:blipFill>
        <p:spPr>
          <a:xfrm>
            <a:off x="209189" y="1656376"/>
            <a:ext cx="648185" cy="6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08D4B3-1D72-AA19-9C63-B208CFA35D98}"/>
              </a:ext>
            </a:extLst>
          </p:cNvPr>
          <p:cNvSpPr/>
          <p:nvPr/>
        </p:nvSpPr>
        <p:spPr>
          <a:xfrm>
            <a:off x="1028696" y="1656376"/>
            <a:ext cx="4365532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600" dirty="0">
                <a:latin typeface="Century Gothic"/>
              </a:rPr>
              <a:t>Le programme SI-SAMU est le </a:t>
            </a:r>
            <a:r>
              <a:rPr lang="fr-FR" sz="1600" b="1" dirty="0">
                <a:solidFill>
                  <a:schemeClr val="accent2"/>
                </a:solidFill>
                <a:latin typeface="Century Gothic"/>
              </a:rPr>
              <a:t>programme</a:t>
            </a:r>
            <a:r>
              <a:rPr lang="fr-FR" sz="1600" dirty="0">
                <a:latin typeface="Century Gothic"/>
              </a:rPr>
              <a:t> </a:t>
            </a:r>
            <a:r>
              <a:rPr lang="fr-FR" sz="1600" b="1" dirty="0">
                <a:solidFill>
                  <a:schemeClr val="accent2"/>
                </a:solidFill>
                <a:latin typeface="Century Gothic"/>
              </a:rPr>
              <a:t>national</a:t>
            </a:r>
            <a:r>
              <a:rPr lang="fr-FR" sz="1600" dirty="0">
                <a:latin typeface="Century Gothic"/>
              </a:rPr>
              <a:t> d’</a:t>
            </a:r>
            <a:r>
              <a:rPr lang="fr-FR" sz="1600" b="1" dirty="0">
                <a:solidFill>
                  <a:schemeClr val="accent2"/>
                </a:solidFill>
                <a:latin typeface="Century Gothic"/>
              </a:rPr>
              <a:t>accompagnement</a:t>
            </a:r>
            <a:r>
              <a:rPr lang="fr-FR" sz="1600" dirty="0">
                <a:latin typeface="Century Gothic"/>
              </a:rPr>
              <a:t> des SAMU/SAS dans leur </a:t>
            </a:r>
            <a:r>
              <a:rPr lang="fr-FR" sz="1600" b="1" dirty="0">
                <a:solidFill>
                  <a:schemeClr val="accent2"/>
                </a:solidFill>
                <a:latin typeface="Century Gothic"/>
              </a:rPr>
              <a:t>transformation numérique</a:t>
            </a:r>
            <a:endParaRPr lang="fr-FR" sz="16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40ED089-1AB6-6DF1-7B8C-728C50539CE8}"/>
              </a:ext>
            </a:extLst>
          </p:cNvPr>
          <p:cNvSpPr/>
          <p:nvPr/>
        </p:nvSpPr>
        <p:spPr>
          <a:xfrm>
            <a:off x="69598" y="1575708"/>
            <a:ext cx="927368" cy="900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4B0F2B-5FB8-D0B8-8B3C-8558496B75C8}"/>
              </a:ext>
            </a:extLst>
          </p:cNvPr>
          <p:cNvSpPr/>
          <p:nvPr/>
        </p:nvSpPr>
        <p:spPr>
          <a:xfrm>
            <a:off x="1125305" y="4738212"/>
            <a:ext cx="4365532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600" dirty="0">
                <a:latin typeface="Century Gothic"/>
              </a:rPr>
              <a:t>ou à </a:t>
            </a:r>
            <a:r>
              <a:rPr lang="fr-FR" sz="1600" b="1" dirty="0">
                <a:solidFill>
                  <a:schemeClr val="accent2"/>
                </a:solidFill>
                <a:latin typeface="Century Gothic"/>
              </a:rPr>
              <a:t>mettre en place les conditions techniques </a:t>
            </a:r>
            <a:r>
              <a:rPr lang="fr-FR" sz="1600" dirty="0">
                <a:latin typeface="Century Gothic"/>
              </a:rPr>
              <a:t>pour favoriser des échanges sécurisés entre acteurs de l’Urgence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8E31839-D69D-BBC2-4CB7-B54FDE1FEFC3}"/>
              </a:ext>
            </a:extLst>
          </p:cNvPr>
          <p:cNvSpPr/>
          <p:nvPr/>
        </p:nvSpPr>
        <p:spPr>
          <a:xfrm>
            <a:off x="69598" y="4738212"/>
            <a:ext cx="927368" cy="900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30A1BE-8ACA-948A-1D8A-882B0CF39A41}"/>
              </a:ext>
            </a:extLst>
          </p:cNvPr>
          <p:cNvSpPr/>
          <p:nvPr/>
        </p:nvSpPr>
        <p:spPr>
          <a:xfrm>
            <a:off x="8606333" y="1276744"/>
            <a:ext cx="273168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cap="small" dirty="0">
                <a:latin typeface="Century Gothic" panose="020B0502020202020204" pitchFamily="34" charset="0"/>
              </a:rPr>
              <a:t>Une réponse aux enjeux de la </a:t>
            </a:r>
            <a:br>
              <a:rPr lang="fr-FR" sz="1400" b="1" kern="0" cap="small" dirty="0">
                <a:latin typeface="Century Gothic" panose="020B0502020202020204" pitchFamily="34" charset="0"/>
              </a:rPr>
            </a:br>
            <a:r>
              <a:rPr lang="fr-FR" sz="1400" b="1" kern="0" cap="small" dirty="0">
                <a:latin typeface="Century Gothic" panose="020B0502020202020204" pitchFamily="34" charset="0"/>
              </a:rPr>
              <a:t>régulation médicale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1AA34C3-4284-0801-1A26-305C2F252886}"/>
              </a:ext>
            </a:extLst>
          </p:cNvPr>
          <p:cNvSpPr txBox="1"/>
          <p:nvPr/>
        </p:nvSpPr>
        <p:spPr>
          <a:xfrm>
            <a:off x="8297552" y="4538049"/>
            <a:ext cx="165617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 cap="small"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Une construction</a:t>
            </a:r>
          </a:p>
          <a:p>
            <a:r>
              <a:rPr lang="fr-FR" dirty="0"/>
              <a:t>agile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71EA03-D24C-A0B2-747E-A813D442D273}"/>
              </a:ext>
            </a:extLst>
          </p:cNvPr>
          <p:cNvSpPr txBox="1"/>
          <p:nvPr/>
        </p:nvSpPr>
        <p:spPr>
          <a:xfrm>
            <a:off x="9137248" y="5643716"/>
            <a:ext cx="1717257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 cap="small"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une construction </a:t>
            </a:r>
          </a:p>
          <a:p>
            <a:r>
              <a:rPr lang="fr-FR" dirty="0"/>
              <a:t>collective</a:t>
            </a:r>
          </a:p>
        </p:txBody>
      </p:sp>
      <p:sp>
        <p:nvSpPr>
          <p:cNvPr id="21" name="Block Arc 61">
            <a:extLst>
              <a:ext uri="{FF2B5EF4-FFF2-40B4-BE49-F238E27FC236}">
                <a16:creationId xmlns:a16="http://schemas.microsoft.com/office/drawing/2014/main" id="{EFFCF0CA-89E7-0A93-1692-4838232D9079}"/>
              </a:ext>
            </a:extLst>
          </p:cNvPr>
          <p:cNvSpPr/>
          <p:nvPr/>
        </p:nvSpPr>
        <p:spPr>
          <a:xfrm rot="16200000">
            <a:off x="9604314" y="1839229"/>
            <a:ext cx="4673748" cy="3991724"/>
          </a:xfrm>
          <a:prstGeom prst="blockArc">
            <a:avLst>
              <a:gd name="adj1" fmla="val 10800000"/>
              <a:gd name="adj2" fmla="val 16200004"/>
              <a:gd name="adj3" fmla="val 2113"/>
            </a:avLst>
          </a:prstGeom>
          <a:solidFill>
            <a:schemeClr val="bg2">
              <a:lumMod val="8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2" name="Block Arc 65">
            <a:extLst>
              <a:ext uri="{FF2B5EF4-FFF2-40B4-BE49-F238E27FC236}">
                <a16:creationId xmlns:a16="http://schemas.microsoft.com/office/drawing/2014/main" id="{FCE27858-7694-E320-2154-5CAA25460EB8}"/>
              </a:ext>
            </a:extLst>
          </p:cNvPr>
          <p:cNvSpPr/>
          <p:nvPr/>
        </p:nvSpPr>
        <p:spPr>
          <a:xfrm rot="16200000">
            <a:off x="9604316" y="1839229"/>
            <a:ext cx="4673746" cy="3991725"/>
          </a:xfrm>
          <a:prstGeom prst="blockArc">
            <a:avLst>
              <a:gd name="adj1" fmla="val 16200000"/>
              <a:gd name="adj2" fmla="val 21589317"/>
              <a:gd name="adj3" fmla="val 2281"/>
            </a:avLst>
          </a:prstGeom>
          <a:solidFill>
            <a:schemeClr val="bg2">
              <a:lumMod val="8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3" name="Oval 85">
            <a:extLst>
              <a:ext uri="{FF2B5EF4-FFF2-40B4-BE49-F238E27FC236}">
                <a16:creationId xmlns:a16="http://schemas.microsoft.com/office/drawing/2014/main" id="{1F949253-5649-1BC7-DDD9-0DFA3B0366EE}"/>
              </a:ext>
            </a:extLst>
          </p:cNvPr>
          <p:cNvSpPr>
            <a:spLocks noChangeAspect="1"/>
          </p:cNvSpPr>
          <p:nvPr/>
        </p:nvSpPr>
        <p:spPr>
          <a:xfrm>
            <a:off x="11051041" y="1442655"/>
            <a:ext cx="540000" cy="5400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C4C3C3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b="1" dirty="0"/>
          </a:p>
        </p:txBody>
      </p:sp>
      <p:sp>
        <p:nvSpPr>
          <p:cNvPr id="24" name="Oval 85">
            <a:extLst>
              <a:ext uri="{FF2B5EF4-FFF2-40B4-BE49-F238E27FC236}">
                <a16:creationId xmlns:a16="http://schemas.microsoft.com/office/drawing/2014/main" id="{8FAC2037-933C-AE43-FE4F-FFD7D70920AD}"/>
              </a:ext>
            </a:extLst>
          </p:cNvPr>
          <p:cNvSpPr>
            <a:spLocks noChangeAspect="1"/>
          </p:cNvSpPr>
          <p:nvPr/>
        </p:nvSpPr>
        <p:spPr>
          <a:xfrm>
            <a:off x="10059574" y="2308982"/>
            <a:ext cx="540000" cy="5400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C4C3C3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7FA90F6-888D-EBD7-DFF6-11BB1E7F33F7}"/>
              </a:ext>
            </a:extLst>
          </p:cNvPr>
          <p:cNvSpPr txBox="1"/>
          <p:nvPr/>
        </p:nvSpPr>
        <p:spPr>
          <a:xfrm>
            <a:off x="7903497" y="2252948"/>
            <a:ext cx="233540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 cap="small"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Une forte valeur ajoutée </a:t>
            </a:r>
            <a:br>
              <a:rPr lang="fr-FR" dirty="0"/>
            </a:br>
            <a:r>
              <a:rPr lang="fr-FR" dirty="0"/>
              <a:t>pour les utilisateurs</a:t>
            </a:r>
          </a:p>
        </p:txBody>
      </p:sp>
      <p:sp>
        <p:nvSpPr>
          <p:cNvPr id="26" name="Oval 85">
            <a:extLst>
              <a:ext uri="{FF2B5EF4-FFF2-40B4-BE49-F238E27FC236}">
                <a16:creationId xmlns:a16="http://schemas.microsoft.com/office/drawing/2014/main" id="{7B2DF7D8-63A1-D311-EFFF-25B582350EAF}"/>
              </a:ext>
            </a:extLst>
          </p:cNvPr>
          <p:cNvSpPr>
            <a:spLocks noChangeAspect="1"/>
          </p:cNvSpPr>
          <p:nvPr/>
        </p:nvSpPr>
        <p:spPr>
          <a:xfrm>
            <a:off x="9698897" y="3475445"/>
            <a:ext cx="540000" cy="5400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C4C3C3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b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1B9D91-4B6C-B5BC-68B3-BAD603CE244A}"/>
              </a:ext>
            </a:extLst>
          </p:cNvPr>
          <p:cNvSpPr txBox="1"/>
          <p:nvPr/>
        </p:nvSpPr>
        <p:spPr>
          <a:xfrm>
            <a:off x="7731981" y="3321098"/>
            <a:ext cx="218413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 cap="small">
                <a:latin typeface="Century Gothic" panose="020B0502020202020204" pitchFamily="34" charset="0"/>
              </a:defRPr>
            </a:lvl1pPr>
          </a:lstStyle>
          <a:p>
            <a:r>
              <a:rPr lang="fr-FR" dirty="0">
                <a:latin typeface="Century Gothic"/>
              </a:rPr>
              <a:t>Une solution s’adaptant </a:t>
            </a:r>
            <a:endParaRPr lang="fr-FR"/>
          </a:p>
          <a:p>
            <a:r>
              <a:rPr lang="fr-FR" dirty="0">
                <a:latin typeface="Century Gothic"/>
              </a:rPr>
              <a:t>aux organisations </a:t>
            </a:r>
            <a:endParaRPr lang="fr-FR" dirty="0"/>
          </a:p>
          <a:p>
            <a:r>
              <a:rPr lang="fr-FR" dirty="0">
                <a:latin typeface="Century Gothic"/>
              </a:rPr>
              <a:t>existantes et à venir</a:t>
            </a:r>
            <a:endParaRPr lang="fr-FR" dirty="0"/>
          </a:p>
        </p:txBody>
      </p:sp>
      <p:sp>
        <p:nvSpPr>
          <p:cNvPr id="28" name="Oval 85">
            <a:extLst>
              <a:ext uri="{FF2B5EF4-FFF2-40B4-BE49-F238E27FC236}">
                <a16:creationId xmlns:a16="http://schemas.microsoft.com/office/drawing/2014/main" id="{4965FD28-7191-9E29-D975-474B852DD8C9}"/>
              </a:ext>
            </a:extLst>
          </p:cNvPr>
          <p:cNvSpPr>
            <a:spLocks noChangeAspect="1"/>
          </p:cNvSpPr>
          <p:nvPr/>
        </p:nvSpPr>
        <p:spPr>
          <a:xfrm>
            <a:off x="9918624" y="4493732"/>
            <a:ext cx="540000" cy="5400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C4C3C3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b="1" dirty="0"/>
          </a:p>
        </p:txBody>
      </p:sp>
      <p:sp>
        <p:nvSpPr>
          <p:cNvPr id="29" name="Oval 85">
            <a:extLst>
              <a:ext uri="{FF2B5EF4-FFF2-40B4-BE49-F238E27FC236}">
                <a16:creationId xmlns:a16="http://schemas.microsoft.com/office/drawing/2014/main" id="{109771F7-FAE2-9943-763A-AED3874CE951}"/>
              </a:ext>
            </a:extLst>
          </p:cNvPr>
          <p:cNvSpPr>
            <a:spLocks noChangeAspect="1"/>
          </p:cNvSpPr>
          <p:nvPr/>
        </p:nvSpPr>
        <p:spPr>
          <a:xfrm>
            <a:off x="10798013" y="5611509"/>
            <a:ext cx="540000" cy="5400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C4C3C3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b="1" dirty="0"/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EA99856E-3A2B-AC21-4C14-0364CBBD4F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2044" b="29835"/>
          <a:stretch/>
        </p:blipFill>
        <p:spPr>
          <a:xfrm>
            <a:off x="11026065" y="1444006"/>
            <a:ext cx="625699" cy="447918"/>
          </a:xfrm>
          <a:prstGeom prst="rect">
            <a:avLst/>
          </a:prstGeom>
        </p:spPr>
      </p:pic>
      <p:pic>
        <p:nvPicPr>
          <p:cNvPr id="33" name="Graphique 32">
            <a:extLst>
              <a:ext uri="{FF2B5EF4-FFF2-40B4-BE49-F238E27FC236}">
                <a16:creationId xmlns:a16="http://schemas.microsoft.com/office/drawing/2014/main" id="{8530B713-1A46-3C91-5765-F55A292A41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7791"/>
          <a:stretch/>
        </p:blipFill>
        <p:spPr>
          <a:xfrm>
            <a:off x="9995877" y="4517198"/>
            <a:ext cx="426636" cy="432000"/>
          </a:xfrm>
          <a:prstGeom prst="rect">
            <a:avLst/>
          </a:prstGeom>
        </p:spPr>
      </p:pic>
      <p:pic>
        <p:nvPicPr>
          <p:cNvPr id="35" name="Graphique 34">
            <a:extLst>
              <a:ext uri="{FF2B5EF4-FFF2-40B4-BE49-F238E27FC236}">
                <a16:creationId xmlns:a16="http://schemas.microsoft.com/office/drawing/2014/main" id="{289AFECA-EC66-9E6A-2A9F-6785C20B74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5021"/>
          <a:stretch/>
        </p:blipFill>
        <p:spPr>
          <a:xfrm>
            <a:off x="10106210" y="2331573"/>
            <a:ext cx="409964" cy="432000"/>
          </a:xfrm>
          <a:prstGeom prst="rect">
            <a:avLst/>
          </a:prstGeom>
        </p:spPr>
      </p:pic>
      <p:pic>
        <p:nvPicPr>
          <p:cNvPr id="37" name="Graphique 36">
            <a:extLst>
              <a:ext uri="{FF2B5EF4-FFF2-40B4-BE49-F238E27FC236}">
                <a16:creationId xmlns:a16="http://schemas.microsoft.com/office/drawing/2014/main" id="{968D2376-EF6C-7DB7-5A52-757F3C5592B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23800"/>
          <a:stretch/>
        </p:blipFill>
        <p:spPr>
          <a:xfrm>
            <a:off x="10828414" y="5596718"/>
            <a:ext cx="457200" cy="432000"/>
          </a:xfrm>
          <a:prstGeom prst="rect">
            <a:avLst/>
          </a:prstGeom>
        </p:spPr>
      </p:pic>
      <p:pic>
        <p:nvPicPr>
          <p:cNvPr id="39" name="Graphique 38">
            <a:extLst>
              <a:ext uri="{FF2B5EF4-FFF2-40B4-BE49-F238E27FC236}">
                <a16:creationId xmlns:a16="http://schemas.microsoft.com/office/drawing/2014/main" id="{567F368D-0238-7092-B786-1F5E6DE1CE9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16881"/>
          <a:stretch/>
        </p:blipFill>
        <p:spPr>
          <a:xfrm>
            <a:off x="9742896" y="3488040"/>
            <a:ext cx="457131" cy="468000"/>
          </a:xfrm>
          <a:prstGeom prst="rect">
            <a:avLst/>
          </a:prstGeom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DEAB557F-225D-539D-F673-133055EF648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21096"/>
          <a:stretch/>
        </p:blipFill>
        <p:spPr>
          <a:xfrm>
            <a:off x="169029" y="3169127"/>
            <a:ext cx="760247" cy="756000"/>
          </a:xfrm>
          <a:prstGeom prst="rect">
            <a:avLst/>
          </a:prstGeom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68DB94FD-8A25-3AE4-FADB-9B716860123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20093"/>
          <a:stretch/>
        </p:blipFill>
        <p:spPr>
          <a:xfrm>
            <a:off x="84158" y="4726642"/>
            <a:ext cx="908319" cy="900000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8E49346C-DE48-7D24-A069-A1288B7CAA3B}"/>
              </a:ext>
            </a:extLst>
          </p:cNvPr>
          <p:cNvSpPr txBox="1"/>
          <p:nvPr/>
        </p:nvSpPr>
        <p:spPr>
          <a:xfrm>
            <a:off x="5515999" y="2749376"/>
            <a:ext cx="1733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TOUT CELA POUR PROPOSER </a:t>
            </a:r>
          </a:p>
          <a:p>
            <a:pPr algn="ctr"/>
            <a:r>
              <a:rPr lang="fr-FR" b="1" dirty="0"/>
              <a:t>AUX </a:t>
            </a:r>
          </a:p>
          <a:p>
            <a:pPr algn="ctr"/>
            <a:r>
              <a:rPr lang="fr-FR" b="1" dirty="0"/>
              <a:t>SAMU/SAS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5ACCD34-D1B3-FCAE-640C-AC06374A399A}"/>
              </a:ext>
            </a:extLst>
          </p:cNvPr>
          <p:cNvSpPr txBox="1"/>
          <p:nvPr/>
        </p:nvSpPr>
        <p:spPr>
          <a:xfrm>
            <a:off x="4995657" y="2482478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500" b="1" dirty="0"/>
              <a:t>&lt;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FC2D08E-4E0B-5837-6BDD-98ABB012BEBF}"/>
              </a:ext>
            </a:extLst>
          </p:cNvPr>
          <p:cNvSpPr txBox="1"/>
          <p:nvPr/>
        </p:nvSpPr>
        <p:spPr>
          <a:xfrm rot="10800000">
            <a:off x="6865540" y="2616103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500" b="1" dirty="0"/>
              <a:t>&lt;</a:t>
            </a:r>
          </a:p>
        </p:txBody>
      </p:sp>
      <p:sp>
        <p:nvSpPr>
          <p:cNvPr id="48" name="Titre 4">
            <a:extLst>
              <a:ext uri="{FF2B5EF4-FFF2-40B4-BE49-F238E27FC236}">
                <a16:creationId xmlns:a16="http://schemas.microsoft.com/office/drawing/2014/main" id="{A4C54BAC-C438-BA55-DD3B-C10878B757CA}"/>
              </a:ext>
            </a:extLst>
          </p:cNvPr>
          <p:cNvSpPr txBox="1">
            <a:spLocks/>
          </p:cNvSpPr>
          <p:nvPr/>
        </p:nvSpPr>
        <p:spPr>
          <a:xfrm>
            <a:off x="2629799" y="-47993"/>
            <a:ext cx="6258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rgbClr val="3C57A3"/>
                </a:solidFill>
                <a:latin typeface="Ample" charset="0"/>
              </a:rPr>
              <a:t>Un programme fait </a:t>
            </a:r>
            <a:r>
              <a:rPr lang="fr-FR" sz="1800" b="1" dirty="0">
                <a:solidFill>
                  <a:srgbClr val="DA1E58"/>
                </a:solidFill>
                <a:latin typeface="Ample" charset="0"/>
              </a:rPr>
              <a:t>par le métier pour le métier</a:t>
            </a:r>
          </a:p>
        </p:txBody>
      </p:sp>
    </p:spTree>
    <p:extLst>
      <p:ext uri="{BB962C8B-B14F-4D97-AF65-F5344CB8AC3E}">
        <p14:creationId xmlns:p14="http://schemas.microsoft.com/office/powerpoint/2010/main" val="2386335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6209CAED-0A13-B2AF-C794-4C64E2411AF2}"/>
              </a:ext>
            </a:extLst>
          </p:cNvPr>
          <p:cNvSpPr/>
          <p:nvPr/>
        </p:nvSpPr>
        <p:spPr>
          <a:xfrm>
            <a:off x="7695515" y="5787932"/>
            <a:ext cx="4273660" cy="984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BD774D7-CDDD-B721-CED8-BC55CF119DEA}"/>
              </a:ext>
            </a:extLst>
          </p:cNvPr>
          <p:cNvSpPr/>
          <p:nvPr/>
        </p:nvSpPr>
        <p:spPr>
          <a:xfrm>
            <a:off x="230045" y="1024181"/>
            <a:ext cx="11727251" cy="5366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1292720-3F86-9C72-6C3E-A6780E52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799" y="-47993"/>
            <a:ext cx="6258675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1800" b="1" dirty="0">
                <a:solidFill>
                  <a:srgbClr val="3C57A3"/>
                </a:solidFill>
                <a:latin typeface="Ample"/>
              </a:rPr>
              <a:t>Le </a:t>
            </a:r>
            <a:r>
              <a:rPr lang="fr-FR" sz="1800" b="1" dirty="0">
                <a:solidFill>
                  <a:srgbClr val="DA1E58"/>
                </a:solidFill>
                <a:latin typeface="Ample"/>
              </a:rPr>
              <a:t>programme SI-SAMU </a:t>
            </a:r>
            <a:r>
              <a:rPr lang="fr-FR" sz="1800" b="1" dirty="0">
                <a:solidFill>
                  <a:srgbClr val="3C57A3"/>
                </a:solidFill>
                <a:latin typeface="Ample"/>
              </a:rPr>
              <a:t>offre aux </a:t>
            </a:r>
            <a:r>
              <a:rPr lang="fr-FR" sz="1800" b="1" dirty="0">
                <a:solidFill>
                  <a:srgbClr val="DA1E58"/>
                </a:solidFill>
                <a:latin typeface="Ample"/>
              </a:rPr>
              <a:t>SAMU/SAS</a:t>
            </a:r>
            <a:r>
              <a:rPr lang="fr-FR" sz="1800" b="1" dirty="0">
                <a:solidFill>
                  <a:srgbClr val="3C57A3"/>
                </a:solidFill>
                <a:latin typeface="Ample"/>
              </a:rPr>
              <a:t> </a:t>
            </a:r>
            <a:br>
              <a:rPr lang="fr-FR" sz="1800" b="1" dirty="0">
                <a:latin typeface="Ample" charset="0"/>
              </a:rPr>
            </a:br>
            <a:r>
              <a:rPr lang="fr-FR" sz="1800" b="1" dirty="0">
                <a:solidFill>
                  <a:srgbClr val="3C57A3"/>
                </a:solidFill>
                <a:latin typeface="Ample"/>
              </a:rPr>
              <a:t>une large gamme de produits et services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FB10CA6-716A-E529-88A7-4F6F13D78A71}"/>
              </a:ext>
            </a:extLst>
          </p:cNvPr>
          <p:cNvSpPr/>
          <p:nvPr/>
        </p:nvSpPr>
        <p:spPr>
          <a:xfrm>
            <a:off x="412506" y="1138522"/>
            <a:ext cx="3737959" cy="3807269"/>
          </a:xfrm>
          <a:prstGeom prst="roundRect">
            <a:avLst>
              <a:gd name="adj" fmla="val 4125"/>
            </a:avLst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A74046C-FFE2-320F-E2C5-FC5C6924B814}"/>
              </a:ext>
            </a:extLst>
          </p:cNvPr>
          <p:cNvSpPr/>
          <p:nvPr/>
        </p:nvSpPr>
        <p:spPr>
          <a:xfrm>
            <a:off x="4271495" y="1138520"/>
            <a:ext cx="3773812" cy="3807269"/>
          </a:xfrm>
          <a:prstGeom prst="roundRect">
            <a:avLst>
              <a:gd name="adj" fmla="val 3257"/>
            </a:avLst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99C462B-EA0F-9E72-56CF-0C490BD55E0C}"/>
              </a:ext>
            </a:extLst>
          </p:cNvPr>
          <p:cNvSpPr/>
          <p:nvPr/>
        </p:nvSpPr>
        <p:spPr>
          <a:xfrm>
            <a:off x="8195813" y="1138520"/>
            <a:ext cx="3523131" cy="1509632"/>
          </a:xfrm>
          <a:prstGeom prst="roundRect">
            <a:avLst>
              <a:gd name="adj" fmla="val 5734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7A0D39-06DD-1715-5C41-336E884B12D4}"/>
              </a:ext>
            </a:extLst>
          </p:cNvPr>
          <p:cNvSpPr txBox="1"/>
          <p:nvPr/>
        </p:nvSpPr>
        <p:spPr>
          <a:xfrm>
            <a:off x="662489" y="854979"/>
            <a:ext cx="1567931" cy="914400"/>
          </a:xfrm>
          <a:prstGeom prst="rect">
            <a:avLst/>
          </a:prstGeom>
          <a:noFill/>
        </p:spPr>
        <p:txBody>
          <a:bodyPr wrap="none" lIns="72000" tIns="108000" rIns="72000" bIns="108000" rtlCol="0" anchor="ctr" anchorCtr="0">
            <a:normAutofit/>
          </a:bodyPr>
          <a:lstStyle/>
          <a:p>
            <a:pPr defTabSz="914377"/>
            <a:r>
              <a:rPr lang="fr-FR" sz="1500" b="1" dirty="0">
                <a:solidFill>
                  <a:prstClr val="black"/>
                </a:solidFill>
                <a:latin typeface="Calibri" panose="020F0502020204030204"/>
                <a:ea typeface="Geneva" charset="-128"/>
                <a:hlinkClick r:id="rId3"/>
              </a:rPr>
              <a:t>Portail SI-SAMU</a:t>
            </a:r>
            <a:endParaRPr lang="fr-FR" sz="1500" b="1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60AC79-523E-91B1-18F5-AC21B2C188C0}"/>
              </a:ext>
            </a:extLst>
          </p:cNvPr>
          <p:cNvSpPr txBox="1"/>
          <p:nvPr/>
        </p:nvSpPr>
        <p:spPr>
          <a:xfrm>
            <a:off x="4401513" y="886293"/>
            <a:ext cx="2745499" cy="914400"/>
          </a:xfrm>
          <a:prstGeom prst="rect">
            <a:avLst/>
          </a:prstGeom>
          <a:noFill/>
        </p:spPr>
        <p:txBody>
          <a:bodyPr wrap="none" lIns="72000" tIns="108000" rIns="72000" bIns="108000" rtlCol="0" anchor="ctr" anchorCtr="0">
            <a:normAutofit/>
          </a:bodyPr>
          <a:lstStyle/>
          <a:p>
            <a:pPr defTabSz="914377"/>
            <a:r>
              <a:rPr lang="fr-FR" sz="1500" b="1" dirty="0">
                <a:solidFill>
                  <a:prstClr val="black"/>
                </a:solidFill>
                <a:latin typeface="Calibri" panose="020F0502020204030204"/>
                <a:ea typeface="Geneva" charset="-128"/>
                <a:hlinkClick r:id="rId4"/>
              </a:rPr>
              <a:t>Bandeau de communication</a:t>
            </a:r>
            <a:endParaRPr lang="fr-FR" sz="1500" b="1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40BAFF-5497-383B-9C41-A9963CC0E42C}"/>
              </a:ext>
            </a:extLst>
          </p:cNvPr>
          <p:cNvSpPr txBox="1"/>
          <p:nvPr/>
        </p:nvSpPr>
        <p:spPr>
          <a:xfrm>
            <a:off x="8259293" y="1066491"/>
            <a:ext cx="3459655" cy="547059"/>
          </a:xfrm>
          <a:prstGeom prst="rect">
            <a:avLst/>
          </a:prstGeom>
          <a:noFill/>
          <a:effectLst/>
        </p:spPr>
        <p:txBody>
          <a:bodyPr wrap="none" lIns="72000" tIns="108000" rIns="72000" bIns="108000" rtlCol="0" anchor="ctr" anchorCtr="0">
            <a:normAutofit/>
          </a:bodyPr>
          <a:lstStyle/>
          <a:p>
            <a:pPr defTabSz="914377"/>
            <a:r>
              <a:rPr lang="fr-FR" sz="1500" b="1" dirty="0">
                <a:solidFill>
                  <a:prstClr val="black"/>
                </a:solidFill>
                <a:latin typeface="Calibri" panose="020F0502020204030204"/>
                <a:ea typeface="Geneva" charset="-128"/>
                <a:hlinkClick r:id="rId5"/>
              </a:rPr>
              <a:t>Opérateur de Téléphonie Nationale (OTN)</a:t>
            </a:r>
            <a:endParaRPr lang="fr-FR" sz="1500" b="1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5BFA55B-1C19-C8AB-82C4-F9560902543E}"/>
              </a:ext>
            </a:extLst>
          </p:cNvPr>
          <p:cNvSpPr/>
          <p:nvPr/>
        </p:nvSpPr>
        <p:spPr>
          <a:xfrm flipV="1">
            <a:off x="8184537" y="2795830"/>
            <a:ext cx="3521711" cy="2149957"/>
          </a:xfrm>
          <a:prstGeom prst="roundRect">
            <a:avLst>
              <a:gd name="adj" fmla="val 8010"/>
            </a:avLst>
          </a:prstGeom>
          <a:solidFill>
            <a:schemeClr val="accent6">
              <a:lumMod val="40000"/>
              <a:lumOff val="60000"/>
            </a:schemeClr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B5599AC-F406-C58E-712E-3F8CF8269064}"/>
              </a:ext>
            </a:extLst>
          </p:cNvPr>
          <p:cNvSpPr txBox="1"/>
          <p:nvPr/>
        </p:nvSpPr>
        <p:spPr>
          <a:xfrm>
            <a:off x="8325108" y="2572039"/>
            <a:ext cx="1232027" cy="914400"/>
          </a:xfrm>
          <a:prstGeom prst="rect">
            <a:avLst/>
          </a:prstGeom>
          <a:noFill/>
        </p:spPr>
        <p:txBody>
          <a:bodyPr wrap="none" lIns="72000" tIns="108000" rIns="72000" bIns="108000" rtlCol="0" anchor="ctr" anchorCtr="0">
            <a:normAutofit/>
          </a:bodyPr>
          <a:lstStyle/>
          <a:p>
            <a:pPr defTabSz="914377"/>
            <a:r>
              <a:rPr lang="fr-FR" sz="1500" b="1" dirty="0">
                <a:solidFill>
                  <a:prstClr val="black"/>
                </a:solidFill>
                <a:latin typeface="Calibri" panose="020F0502020204030204"/>
                <a:ea typeface="Geneva" charset="-128"/>
                <a:hlinkClick r:id="rId6"/>
              </a:rPr>
              <a:t>Hub Santé</a:t>
            </a:r>
            <a:endParaRPr lang="fr-FR" sz="1500" b="1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2AF0C00-49A0-0398-0B24-49CC7C48DAC2}"/>
              </a:ext>
            </a:extLst>
          </p:cNvPr>
          <p:cNvSpPr/>
          <p:nvPr/>
        </p:nvSpPr>
        <p:spPr>
          <a:xfrm>
            <a:off x="663545" y="2606991"/>
            <a:ext cx="3240307" cy="756000"/>
          </a:xfrm>
          <a:prstGeom prst="roundRect">
            <a:avLst>
              <a:gd name="adj" fmla="val 5366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</a:t>
            </a:r>
            <a:r>
              <a:rPr lang="fr-FR" sz="1200" b="1" dirty="0">
                <a:solidFill>
                  <a:srgbClr val="3C57A3"/>
                </a:solidFill>
                <a:latin typeface="Ample" charset="0"/>
              </a:rPr>
              <a:t>Banque de liens SI-SAMU </a:t>
            </a:r>
          </a:p>
          <a:p>
            <a:pPr marL="457189" lvl="1" defTabSz="914377"/>
            <a:r>
              <a:rPr lang="fr-FR" sz="1200" b="1" dirty="0">
                <a:solidFill>
                  <a:srgbClr val="3C57A3"/>
                </a:solidFill>
                <a:latin typeface="Ample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https://www.si-samu.org</a:t>
            </a:r>
            <a:endParaRPr lang="fr-FR" sz="1200" b="1" dirty="0">
              <a:solidFill>
                <a:srgbClr val="3C57A3"/>
              </a:solidFill>
              <a:latin typeface="Ample" charset="0"/>
            </a:endParaRPr>
          </a:p>
          <a:p>
            <a:pPr defTabSz="914377"/>
            <a:endParaRPr lang="fr-FR" sz="1200" dirty="0">
              <a:solidFill>
                <a:srgbClr val="3C57A3"/>
              </a:solidFill>
              <a:latin typeface="Calibri" panose="020F0502020204030204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B7C9D11-F686-4703-9A12-BCC3B426A9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3"/>
          <a:stretch/>
        </p:blipFill>
        <p:spPr>
          <a:xfrm>
            <a:off x="2172309" y="3066887"/>
            <a:ext cx="878383" cy="25200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416090F-CBF0-212E-C619-89B1C1800B61}"/>
              </a:ext>
            </a:extLst>
          </p:cNvPr>
          <p:cNvSpPr/>
          <p:nvPr/>
        </p:nvSpPr>
        <p:spPr>
          <a:xfrm>
            <a:off x="663545" y="1871122"/>
            <a:ext cx="3244396" cy="27035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</a:t>
            </a:r>
            <a:r>
              <a:rPr lang="fr-FR" sz="1200" b="1" dirty="0">
                <a:solidFill>
                  <a:srgbClr val="3C57A3"/>
                </a:solidFill>
                <a:latin typeface="Ample" charset="0"/>
              </a:rPr>
              <a:t>Outils collaboratifs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CBADD67-4194-AE70-5126-EB581FD12354}"/>
              </a:ext>
            </a:extLst>
          </p:cNvPr>
          <p:cNvSpPr/>
          <p:nvPr/>
        </p:nvSpPr>
        <p:spPr>
          <a:xfrm>
            <a:off x="653065" y="3460445"/>
            <a:ext cx="3254843" cy="576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0" bIns="45720" rtlCol="0" anchor="ctr" anchorCtr="0"/>
          <a:lstStyle/>
          <a:p>
            <a:pPr marL="266693" defTabSz="914377"/>
            <a:r>
              <a:rPr lang="fr-FR" sz="1100" b="1" dirty="0">
                <a:solidFill>
                  <a:srgbClr val="3C57A3"/>
                </a:solidFill>
                <a:latin typeface="Ample" charset="0"/>
              </a:rPr>
              <a:t>Module de gestion des crises </a:t>
            </a:r>
            <a:br>
              <a:rPr lang="fr-FR" sz="1100" b="1" dirty="0">
                <a:solidFill>
                  <a:srgbClr val="3C57A3"/>
                </a:solidFill>
                <a:latin typeface="Ample" charset="0"/>
              </a:rPr>
            </a:br>
            <a:r>
              <a:rPr lang="fr-FR" sz="1100" dirty="0">
                <a:solidFill>
                  <a:srgbClr val="3C57A3"/>
                </a:solidFill>
                <a:latin typeface="Ample" charset="0"/>
              </a:rPr>
              <a:t>(évènements majeurs, régulation des patients,  cartographie, interface SI-VIC/SINUS…) 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14ECF06-64F0-82E5-3E69-AD0C6324A243}"/>
              </a:ext>
            </a:extLst>
          </p:cNvPr>
          <p:cNvSpPr/>
          <p:nvPr/>
        </p:nvSpPr>
        <p:spPr>
          <a:xfrm>
            <a:off x="667601" y="2230491"/>
            <a:ext cx="3240307" cy="288000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</a:t>
            </a:r>
            <a:r>
              <a:rPr lang="fr-FR" sz="1200" b="1" dirty="0">
                <a:solidFill>
                  <a:srgbClr val="3C57A3"/>
                </a:solidFill>
                <a:latin typeface="Ample" charset="0"/>
              </a:rPr>
              <a:t>Bibliothèque SI-SAMU (GED)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1E983A1-70FA-EB14-1C1C-0C6F12DEE1FF}"/>
              </a:ext>
            </a:extLst>
          </p:cNvPr>
          <p:cNvSpPr/>
          <p:nvPr/>
        </p:nvSpPr>
        <p:spPr>
          <a:xfrm>
            <a:off x="667599" y="4504987"/>
            <a:ext cx="3240000" cy="288000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</a:t>
            </a:r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hlinkClick r:id="rId8"/>
              </a:rPr>
              <a:t>Module de résilience Bloc-Notes</a:t>
            </a:r>
            <a:endParaRPr lang="fr-FR" sz="1200" b="1" dirty="0">
              <a:solidFill>
                <a:srgbClr val="3C57A3"/>
              </a:solidFill>
              <a:latin typeface="Calibri" panose="020F0502020204030204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4E4A173-9E55-F933-9DD1-24E140E3E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3" y="1831932"/>
            <a:ext cx="360455" cy="36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97EC3A9-8E91-986A-7368-BCF1240CCC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1" y="3596116"/>
            <a:ext cx="409209" cy="40920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65BB7ED-E29E-D4DD-E447-C477DB97E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6" y="2203643"/>
            <a:ext cx="360000" cy="36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9A8ABF1-B7CA-F48F-494A-6CE73DB9A3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5" y="4471991"/>
            <a:ext cx="360000" cy="360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989005C-4839-5BB6-21FF-1D36C780EA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9" y="2624652"/>
            <a:ext cx="360000" cy="360000"/>
          </a:xfrm>
          <a:prstGeom prst="rect">
            <a:avLst/>
          </a:prstGeom>
        </p:spPr>
      </p:pic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E171F706-1093-F43D-3C9F-61259166EBAA}"/>
              </a:ext>
            </a:extLst>
          </p:cNvPr>
          <p:cNvSpPr/>
          <p:nvPr/>
        </p:nvSpPr>
        <p:spPr>
          <a:xfrm>
            <a:off x="4524206" y="2818276"/>
            <a:ext cx="3285609" cy="880272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323843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Téléphonie avancée </a:t>
            </a:r>
            <a:b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</a:br>
            <a:r>
              <a:rPr lang="fr-FR" sz="1100" dirty="0">
                <a:solidFill>
                  <a:srgbClr val="3C57A3"/>
                </a:solidFill>
                <a:latin typeface="Calibri" panose="020F0502020204030204"/>
              </a:rPr>
              <a:t>(pilotage graphique des appels, routage intelligent</a:t>
            </a:r>
            <a:r>
              <a:rPr lang="fr-FR" sz="1100">
                <a:solidFill>
                  <a:srgbClr val="3C57A3"/>
                </a:solidFill>
                <a:latin typeface="Calibri" panose="020F0502020204030204"/>
              </a:rPr>
              <a:t>, adaptation </a:t>
            </a:r>
            <a:r>
              <a:rPr lang="fr-FR" sz="1100" dirty="0">
                <a:solidFill>
                  <a:srgbClr val="3C57A3"/>
                </a:solidFill>
                <a:latin typeface="Calibri" panose="020F0502020204030204"/>
              </a:rPr>
              <a:t>rapide des configurations au </a:t>
            </a:r>
            <a:r>
              <a:rPr lang="fr-FR" sz="1100">
                <a:solidFill>
                  <a:srgbClr val="3C57A3"/>
                </a:solidFill>
                <a:latin typeface="Calibri" panose="020F0502020204030204"/>
              </a:rPr>
              <a:t>contexte métier) </a:t>
            </a:r>
            <a:endParaRPr lang="fr-FR" sz="1200" dirty="0">
              <a:solidFill>
                <a:srgbClr val="3C57A3"/>
              </a:solidFill>
              <a:latin typeface="Calibri" panose="020F0502020204030204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3122F9F2-B9F8-22AD-1BE8-5D0A6BA3CDC9}"/>
              </a:ext>
            </a:extLst>
          </p:cNvPr>
          <p:cNvSpPr/>
          <p:nvPr/>
        </p:nvSpPr>
        <p:spPr>
          <a:xfrm>
            <a:off x="4524205" y="3784143"/>
            <a:ext cx="3294001" cy="337525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  Régulation à distance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C4AA64B6-B225-0783-1403-1B386A56EA68}"/>
              </a:ext>
            </a:extLst>
          </p:cNvPr>
          <p:cNvSpPr/>
          <p:nvPr/>
        </p:nvSpPr>
        <p:spPr>
          <a:xfrm>
            <a:off x="8243133" y="2067387"/>
            <a:ext cx="3420087" cy="288000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 Entraide par reroutage d’appels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D9D0CC7D-0B38-69A4-9FF2-2793B1725A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7" y="2901257"/>
            <a:ext cx="360000" cy="360000"/>
          </a:xfrm>
          <a:prstGeom prst="rect">
            <a:avLst/>
          </a:prstGeom>
        </p:spPr>
      </p:pic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F60F9B0D-1917-442C-7D3A-B62C79E788F6}"/>
              </a:ext>
            </a:extLst>
          </p:cNvPr>
          <p:cNvSpPr/>
          <p:nvPr/>
        </p:nvSpPr>
        <p:spPr>
          <a:xfrm>
            <a:off x="4524207" y="4206027"/>
            <a:ext cx="3294000" cy="290919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  Interface avec les LRM</a:t>
            </a: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D5D4B122-FD90-6B77-08BF-44A2E554FF58}"/>
              </a:ext>
            </a:extLst>
          </p:cNvPr>
          <p:cNvSpPr/>
          <p:nvPr/>
        </p:nvSpPr>
        <p:spPr>
          <a:xfrm>
            <a:off x="8161841" y="6377045"/>
            <a:ext cx="709369" cy="279465"/>
          </a:xfrm>
          <a:prstGeom prst="roundRect">
            <a:avLst>
              <a:gd name="adj" fmla="val 57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84CA813-2D2E-8B96-1EDC-3496177D3BEF}"/>
              </a:ext>
            </a:extLst>
          </p:cNvPr>
          <p:cNvSpPr txBox="1"/>
          <p:nvPr/>
        </p:nvSpPr>
        <p:spPr>
          <a:xfrm>
            <a:off x="8854735" y="6327426"/>
            <a:ext cx="1116107" cy="332519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noAutofit/>
          </a:bodyPr>
          <a:lstStyle>
            <a:defPPr>
              <a:defRPr lang="en-GB"/>
            </a:defPPr>
            <a:lvl1pPr>
              <a:defRPr sz="1000">
                <a:solidFill>
                  <a:srgbClr val="575757"/>
                </a:solidFill>
              </a:defRPr>
            </a:lvl1pPr>
          </a:lstStyle>
          <a:p>
            <a:pPr defTabSz="914377"/>
            <a:r>
              <a:rPr lang="fr-FR" dirty="0">
                <a:latin typeface="Calibri" panose="020F0502020204030204"/>
                <a:ea typeface="Geneva" charset="-128"/>
              </a:rPr>
              <a:t>En service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9C17CC31-18A3-D87B-EEC5-4063B0ED5A9D}"/>
              </a:ext>
            </a:extLst>
          </p:cNvPr>
          <p:cNvSpPr/>
          <p:nvPr/>
        </p:nvSpPr>
        <p:spPr>
          <a:xfrm>
            <a:off x="9605493" y="6361641"/>
            <a:ext cx="709371" cy="279465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77"/>
            <a:r>
              <a:rPr lang="fr-FR" sz="1200" b="1" dirty="0">
                <a:solidFill>
                  <a:srgbClr val="44546A"/>
                </a:solidFill>
                <a:latin typeface="Calibri" panose="020F0502020204030204"/>
              </a:rPr>
              <a:t>   </a:t>
            </a:r>
            <a:endParaRPr lang="fr-FR" sz="1200" dirty="0">
              <a:solidFill>
                <a:srgbClr val="44546A"/>
              </a:solidFill>
              <a:latin typeface="Calibri" panose="020F0502020204030204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26C26C6-6D23-8FA7-1A32-CEC62F273C81}"/>
              </a:ext>
            </a:extLst>
          </p:cNvPr>
          <p:cNvSpPr txBox="1"/>
          <p:nvPr/>
        </p:nvSpPr>
        <p:spPr>
          <a:xfrm>
            <a:off x="10364555" y="6303183"/>
            <a:ext cx="1751247" cy="397200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noAutofit/>
          </a:bodyPr>
          <a:lstStyle/>
          <a:p>
            <a:pPr defTabSz="914377"/>
            <a:r>
              <a:rPr lang="fr-FR" sz="1000" dirty="0">
                <a:solidFill>
                  <a:srgbClr val="575757"/>
                </a:solidFill>
                <a:latin typeface="Calibri" panose="020F0502020204030204"/>
                <a:ea typeface="Geneva" charset="-128"/>
              </a:rPr>
              <a:t>Mise en service en 2024</a:t>
            </a:r>
            <a:endParaRPr lang="fr-FR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7C41BC-7B68-FA22-F94E-5030F28C1A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69" y="2640591"/>
            <a:ext cx="720000" cy="720000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9421CB2-8621-42B5-AF91-33E34A532E9A}"/>
              </a:ext>
            </a:extLst>
          </p:cNvPr>
          <p:cNvSpPr/>
          <p:nvPr/>
        </p:nvSpPr>
        <p:spPr>
          <a:xfrm>
            <a:off x="8350703" y="4042752"/>
            <a:ext cx="3205519" cy="294299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 Interopérabilité 15 / 18 </a:t>
            </a:r>
            <a:r>
              <a:rPr lang="fr-FR" sz="1200" b="1">
                <a:solidFill>
                  <a:srgbClr val="3C57A3"/>
                </a:solidFill>
                <a:latin typeface="Calibri" panose="020F0502020204030204"/>
                <a:cs typeface="Arial"/>
              </a:rPr>
              <a:t>(NexSIS)</a:t>
            </a:r>
            <a:endParaRPr lang="fr-FR" sz="1200" b="1" dirty="0">
              <a:solidFill>
                <a:srgbClr val="3C57A3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DFD4CBD-7E33-8259-3C23-E53FDC443F18}"/>
              </a:ext>
            </a:extLst>
          </p:cNvPr>
          <p:cNvSpPr/>
          <p:nvPr/>
        </p:nvSpPr>
        <p:spPr>
          <a:xfrm>
            <a:off x="8350703" y="3659629"/>
            <a:ext cx="3205519" cy="294299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Interopérabilité 15 / 15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71D319A-8F5F-7FC6-3C83-BC8205142402}"/>
              </a:ext>
            </a:extLst>
          </p:cNvPr>
          <p:cNvSpPr/>
          <p:nvPr/>
        </p:nvSpPr>
        <p:spPr>
          <a:xfrm>
            <a:off x="8335568" y="3275177"/>
            <a:ext cx="3222723" cy="295200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 Plateforme d’échanges de données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52681BC-F1E6-7DBB-AD72-DEEE64BB9637}"/>
              </a:ext>
            </a:extLst>
          </p:cNvPr>
          <p:cNvSpPr/>
          <p:nvPr/>
        </p:nvSpPr>
        <p:spPr>
          <a:xfrm>
            <a:off x="667599" y="4121865"/>
            <a:ext cx="3230628" cy="288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Interface avec les outils de visio-régulation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38D020B-3695-06D7-1083-3567665E6DF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9890" t="12920" r="10848" b="33831"/>
          <a:stretch/>
        </p:blipFill>
        <p:spPr>
          <a:xfrm>
            <a:off x="688340" y="4166026"/>
            <a:ext cx="291955" cy="19614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304D7A7-284D-20BA-2341-7DE09AF9AD9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7649"/>
          <a:stretch/>
        </p:blipFill>
        <p:spPr>
          <a:xfrm>
            <a:off x="8354779" y="2141473"/>
            <a:ext cx="288996" cy="21393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DD08041-EAEC-345B-A0B7-086EB1B0CD3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23877"/>
          <a:stretch/>
        </p:blipFill>
        <p:spPr>
          <a:xfrm>
            <a:off x="4545426" y="4211635"/>
            <a:ext cx="347151" cy="26426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4DF7186-9E75-696B-3548-7A4384BC708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6459"/>
          <a:stretch/>
        </p:blipFill>
        <p:spPr>
          <a:xfrm>
            <a:off x="4554448" y="3810794"/>
            <a:ext cx="368832" cy="308127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D4CA62A-0904-8652-B3E3-C3641F88E31C}"/>
              </a:ext>
            </a:extLst>
          </p:cNvPr>
          <p:cNvSpPr/>
          <p:nvPr/>
        </p:nvSpPr>
        <p:spPr>
          <a:xfrm>
            <a:off x="667601" y="1487912"/>
            <a:ext cx="3244396" cy="288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</a:t>
            </a:r>
            <a:r>
              <a:rPr lang="fr-FR" sz="1067" b="1" dirty="0">
                <a:solidFill>
                  <a:srgbClr val="3C57A3"/>
                </a:solidFill>
                <a:latin typeface="Ample" charset="0"/>
              </a:rPr>
              <a:t>Porte d’entrée sécurisée aux outils du SAMU</a:t>
            </a:r>
            <a:endParaRPr lang="fr-FR" sz="2000" b="1" dirty="0">
              <a:solidFill>
                <a:srgbClr val="3C57A3"/>
              </a:solidFill>
              <a:latin typeface="Ample" charset="0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905516A5-2ABB-70DB-25CF-BC4E8767DFA9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9954" y="1532415"/>
            <a:ext cx="202348" cy="202348"/>
          </a:xfrm>
          <a:prstGeom prst="rect">
            <a:avLst/>
          </a:prstGeom>
        </p:spPr>
      </p:pic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47415AF-CCCE-842F-06B4-280469C0F427}"/>
              </a:ext>
            </a:extLst>
          </p:cNvPr>
          <p:cNvSpPr/>
          <p:nvPr/>
        </p:nvSpPr>
        <p:spPr>
          <a:xfrm>
            <a:off x="4515815" y="1486445"/>
            <a:ext cx="3294000" cy="47738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Infrastructure nationale robuste et</a:t>
            </a:r>
            <a:b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</a:br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sécurisée, hautement disponible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E68BCC91-4EAF-6036-CE25-153B9D78D2BF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54449" y="1575548"/>
            <a:ext cx="299185" cy="299185"/>
          </a:xfrm>
          <a:prstGeom prst="rect">
            <a:avLst/>
          </a:prstGeom>
        </p:spPr>
      </p:pic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852C8091-6D45-EAAC-6D8C-A628823AAE72}"/>
              </a:ext>
            </a:extLst>
          </p:cNvPr>
          <p:cNvSpPr/>
          <p:nvPr/>
        </p:nvSpPr>
        <p:spPr>
          <a:xfrm>
            <a:off x="4515815" y="2035325"/>
            <a:ext cx="3294000" cy="3028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Serveur Vocal Interactif (SVI)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56DE54B9-3AE3-EA5A-ECB6-6DC448E05AC7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10878" y="2084834"/>
            <a:ext cx="203991" cy="221311"/>
          </a:xfrm>
          <a:prstGeom prst="rect">
            <a:avLst/>
          </a:prstGeom>
        </p:spPr>
      </p:pic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CACA8471-E998-F22E-AB82-E1AFB6CF050D}"/>
              </a:ext>
            </a:extLst>
          </p:cNvPr>
          <p:cNvSpPr/>
          <p:nvPr/>
        </p:nvSpPr>
        <p:spPr>
          <a:xfrm>
            <a:off x="4515815" y="2430870"/>
            <a:ext cx="3294000" cy="3028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Enregistrement des conversations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C52708B4-7791-6694-043B-3AEE0621FA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75" y="2402876"/>
            <a:ext cx="360000" cy="360000"/>
          </a:xfrm>
          <a:prstGeom prst="rect">
            <a:avLst/>
          </a:prstGeom>
        </p:spPr>
      </p:pic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0B2FFFDC-A85D-51DC-919D-D39FE72F801B}"/>
              </a:ext>
            </a:extLst>
          </p:cNvPr>
          <p:cNvSpPr/>
          <p:nvPr/>
        </p:nvSpPr>
        <p:spPr>
          <a:xfrm>
            <a:off x="8227562" y="1539638"/>
            <a:ext cx="3435657" cy="432399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333" b="1" dirty="0">
                <a:solidFill>
                  <a:srgbClr val="3C57A3"/>
                </a:solidFill>
                <a:latin typeface="Calibri" panose="020F0502020204030204"/>
              </a:rPr>
              <a:t>    </a:t>
            </a:r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Sécurisation de l’acheminement des appels</a:t>
            </a:r>
            <a:endParaRPr lang="fr-FR" sz="1333" b="1" dirty="0">
              <a:solidFill>
                <a:srgbClr val="3C57A3"/>
              </a:solidFill>
              <a:latin typeface="Calibri" panose="020F0502020204030204"/>
            </a:endParaRPr>
          </a:p>
        </p:txBody>
      </p:sp>
      <p:pic>
        <p:nvPicPr>
          <p:cNvPr id="65" name="Graphic 4" descr="Cell Tower with solid fill">
            <a:extLst>
              <a:ext uri="{FF2B5EF4-FFF2-40B4-BE49-F238E27FC236}">
                <a16:creationId xmlns:a16="http://schemas.microsoft.com/office/drawing/2014/main" id="{E2B79646-AD55-CDD2-BCD8-8DA076406FA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69498" y="1568399"/>
            <a:ext cx="274045" cy="340651"/>
          </a:xfrm>
          <a:prstGeom prst="rect">
            <a:avLst/>
          </a:prstGeom>
        </p:spPr>
      </p:pic>
      <p:pic>
        <p:nvPicPr>
          <p:cNvPr id="74" name="Image 73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805B99E1-7D45-77F7-C516-533AC521003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99868" y="3309036"/>
            <a:ext cx="240976" cy="240976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BD92412A-D7AC-4A45-BC71-DF639F924523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90538" y="4089959"/>
            <a:ext cx="254065" cy="216971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F867269F-2B28-A5E5-1552-6BD5DD2F55E1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9497" y="3673954"/>
            <a:ext cx="268939" cy="27525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D3002D2-9816-E7F8-7427-6CA070339DF9}"/>
              </a:ext>
            </a:extLst>
          </p:cNvPr>
          <p:cNvSpPr/>
          <p:nvPr/>
        </p:nvSpPr>
        <p:spPr>
          <a:xfrm>
            <a:off x="4524207" y="4596779"/>
            <a:ext cx="3294000" cy="288000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66693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Entraide et articulation entre SAMU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A3FAABC-D34C-E355-42FA-DE9769E49EF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7649"/>
          <a:stretch/>
        </p:blipFill>
        <p:spPr>
          <a:xfrm>
            <a:off x="4574502" y="4647290"/>
            <a:ext cx="288996" cy="213937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1B3B64DB-CCD5-45E6-6C25-6EE6500A01E4}"/>
              </a:ext>
            </a:extLst>
          </p:cNvPr>
          <p:cNvSpPr txBox="1"/>
          <p:nvPr/>
        </p:nvSpPr>
        <p:spPr>
          <a:xfrm>
            <a:off x="230046" y="6557055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 sz="900" b="1" dirty="0">
                <a:solidFill>
                  <a:prstClr val="black"/>
                </a:solidFill>
                <a:latin typeface="Century Gothic" panose="020B0502020202020204" pitchFamily="34" charset="0"/>
                <a:ea typeface="Geneva" charset="-128"/>
              </a:rPr>
              <a:t>V0.9 mars 2024</a:t>
            </a:r>
          </a:p>
        </p:txBody>
      </p:sp>
      <p:pic>
        <p:nvPicPr>
          <p:cNvPr id="57" name="Image 56">
            <a:hlinkClick r:id="rId29"/>
            <a:extLst>
              <a:ext uri="{FF2B5EF4-FFF2-40B4-BE49-F238E27FC236}">
                <a16:creationId xmlns:a16="http://schemas.microsoft.com/office/drawing/2014/main" id="{6E8A88B7-D284-D399-E542-6B6D185D895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089414" y="357148"/>
            <a:ext cx="2714999" cy="449587"/>
          </a:xfrm>
          <a:prstGeom prst="rect">
            <a:avLst/>
          </a:prstGeom>
        </p:spPr>
      </p:pic>
      <p:pic>
        <p:nvPicPr>
          <p:cNvPr id="63" name="Image 6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D9E912AD-5005-42D7-622E-E4392C70FB7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82961" y="274911"/>
            <a:ext cx="1923443" cy="573536"/>
          </a:xfrm>
          <a:prstGeom prst="rect">
            <a:avLst/>
          </a:prstGeom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C34B43E3-01AB-0B82-1355-89C7721361C5}"/>
              </a:ext>
            </a:extLst>
          </p:cNvPr>
          <p:cNvSpPr/>
          <p:nvPr/>
        </p:nvSpPr>
        <p:spPr>
          <a:xfrm>
            <a:off x="412505" y="5093465"/>
            <a:ext cx="11293739" cy="1136751"/>
          </a:xfrm>
          <a:prstGeom prst="roundRect">
            <a:avLst>
              <a:gd name="adj" fmla="val 4125"/>
            </a:avLst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B0A0C54-98FA-5643-8B46-619A64CB7318}"/>
              </a:ext>
            </a:extLst>
          </p:cNvPr>
          <p:cNvSpPr txBox="1"/>
          <p:nvPr/>
        </p:nvSpPr>
        <p:spPr>
          <a:xfrm>
            <a:off x="450085" y="4991888"/>
            <a:ext cx="2535584" cy="838005"/>
          </a:xfrm>
          <a:prstGeom prst="rect">
            <a:avLst/>
          </a:prstGeom>
          <a:noFill/>
        </p:spPr>
        <p:txBody>
          <a:bodyPr wrap="none" lIns="72000" tIns="108000" rIns="72000" bIns="108000" rtlCol="0" anchor="ctr" anchorCtr="0">
            <a:normAutofit/>
          </a:bodyPr>
          <a:lstStyle/>
          <a:p>
            <a:pPr defTabSz="914377"/>
            <a:r>
              <a:rPr lang="fr-FR" sz="1500" b="1" u="sng" dirty="0">
                <a:solidFill>
                  <a:srgbClr val="4472C4"/>
                </a:solidFill>
                <a:latin typeface="Calibri" panose="020F0502020204030204"/>
                <a:ea typeface="Geneva" charset="-128"/>
              </a:rPr>
              <a:t>Intelligence</a:t>
            </a:r>
          </a:p>
          <a:p>
            <a:pPr defTabSz="914377"/>
            <a:r>
              <a:rPr lang="fr-FR" sz="1500" b="1" u="sng" dirty="0">
                <a:solidFill>
                  <a:srgbClr val="4472C4"/>
                </a:solidFill>
                <a:latin typeface="Calibri" panose="020F0502020204030204"/>
                <a:ea typeface="Geneva" charset="-128"/>
              </a:rPr>
              <a:t>de la donnée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1E8A2E22-F255-E02B-71DC-AF09E39746F7}"/>
              </a:ext>
            </a:extLst>
          </p:cNvPr>
          <p:cNvSpPr/>
          <p:nvPr/>
        </p:nvSpPr>
        <p:spPr>
          <a:xfrm>
            <a:off x="8434716" y="5211292"/>
            <a:ext cx="3168000" cy="294299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   Echange de données partenaires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71243524-0F01-EE63-6CDD-891A5AC41B9F}"/>
              </a:ext>
            </a:extLst>
          </p:cNvPr>
          <p:cNvSpPr/>
          <p:nvPr/>
        </p:nvSpPr>
        <p:spPr>
          <a:xfrm>
            <a:off x="5208611" y="5214420"/>
            <a:ext cx="3168000" cy="288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Statistiques des flux d’appels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477E29C1-E61C-E30B-5D86-983CA870974D}"/>
              </a:ext>
            </a:extLst>
          </p:cNvPr>
          <p:cNvPicPr>
            <a:picLocks noChangeAspect="1"/>
          </p:cNvPicPr>
          <p:nvPr/>
        </p:nvPicPr>
        <p:blipFill>
          <a:blip r:embed="rId3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94343" y="5229697"/>
            <a:ext cx="242756" cy="242756"/>
          </a:xfrm>
          <a:prstGeom prst="rect">
            <a:avLst/>
          </a:prstGeom>
        </p:spPr>
      </p:pic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48E50DE4-1505-7DA8-C73F-3437F266F77E}"/>
              </a:ext>
            </a:extLst>
          </p:cNvPr>
          <p:cNvSpPr/>
          <p:nvPr/>
        </p:nvSpPr>
        <p:spPr>
          <a:xfrm>
            <a:off x="5210447" y="5589176"/>
            <a:ext cx="3168000" cy="507733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Statistiques d’activité téléphonique du </a:t>
            </a:r>
          </a:p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CRRA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9448290D-E54A-9D3C-E1E4-2560FDEC39B1}"/>
              </a:ext>
            </a:extLst>
          </p:cNvPr>
          <p:cNvPicPr>
            <a:picLocks noChangeAspect="1"/>
          </p:cNvPicPr>
          <p:nvPr/>
        </p:nvPicPr>
        <p:blipFill>
          <a:blip r:embed="rId3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82261" y="5733449"/>
            <a:ext cx="242756" cy="242756"/>
          </a:xfrm>
          <a:prstGeom prst="rect">
            <a:avLst/>
          </a:prstGeom>
        </p:spPr>
      </p:pic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ADA1FFD4-12B6-B586-90E3-6F9095A53230}"/>
              </a:ext>
            </a:extLst>
          </p:cNvPr>
          <p:cNvSpPr/>
          <p:nvPr/>
        </p:nvSpPr>
        <p:spPr>
          <a:xfrm>
            <a:off x="1907228" y="5587381"/>
            <a:ext cx="3172739" cy="509259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Statistiques d’activité portail collaboratif ; </a:t>
            </a:r>
          </a:p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gestion de crise et patients 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B741948C-9012-A155-6525-7B4D31F0AACF}"/>
              </a:ext>
            </a:extLst>
          </p:cNvPr>
          <p:cNvPicPr>
            <a:picLocks noChangeAspect="1"/>
          </p:cNvPicPr>
          <p:nvPr/>
        </p:nvPicPr>
        <p:blipFill>
          <a:blip r:embed="rId3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67819" y="5602561"/>
            <a:ext cx="242756" cy="242756"/>
          </a:xfrm>
          <a:prstGeom prst="rect">
            <a:avLst/>
          </a:prstGeom>
        </p:spPr>
      </p:pic>
      <p:pic>
        <p:nvPicPr>
          <p:cNvPr id="72" name="Graphique 71">
            <a:extLst>
              <a:ext uri="{FF2B5EF4-FFF2-40B4-BE49-F238E27FC236}">
                <a16:creationId xmlns:a16="http://schemas.microsoft.com/office/drawing/2014/main" id="{CE9AE5A5-89B7-E448-C07E-4B736590EA7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l="8163" r="1" b="16360"/>
          <a:stretch/>
        </p:blipFill>
        <p:spPr>
          <a:xfrm>
            <a:off x="8528145" y="5240629"/>
            <a:ext cx="258937" cy="298395"/>
          </a:xfrm>
          <a:prstGeom prst="rect">
            <a:avLst/>
          </a:prstGeom>
        </p:spPr>
      </p:pic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907877D6-0825-079D-B083-613D8BC441AC}"/>
              </a:ext>
            </a:extLst>
          </p:cNvPr>
          <p:cNvSpPr/>
          <p:nvPr/>
        </p:nvSpPr>
        <p:spPr>
          <a:xfrm>
            <a:off x="1906272" y="5211893"/>
            <a:ext cx="3168000" cy="288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Espace client d’accès aux données</a:t>
            </a:r>
          </a:p>
        </p:txBody>
      </p:sp>
      <p:pic>
        <p:nvPicPr>
          <p:cNvPr id="80" name="Graphique 79">
            <a:extLst>
              <a:ext uri="{FF2B5EF4-FFF2-40B4-BE49-F238E27FC236}">
                <a16:creationId xmlns:a16="http://schemas.microsoft.com/office/drawing/2014/main" id="{9839E47F-C1C1-58BA-B22A-62380AB8E5E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rcRect b="12353"/>
          <a:stretch/>
        </p:blipFill>
        <p:spPr>
          <a:xfrm>
            <a:off x="1957431" y="5231891"/>
            <a:ext cx="258493" cy="280936"/>
          </a:xfrm>
          <a:prstGeom prst="rect">
            <a:avLst/>
          </a:prstGeom>
        </p:spPr>
      </p:pic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68FB1477-B321-0CBB-37EC-AB4C3E450330}"/>
              </a:ext>
            </a:extLst>
          </p:cNvPr>
          <p:cNvSpPr/>
          <p:nvPr/>
        </p:nvSpPr>
        <p:spPr>
          <a:xfrm>
            <a:off x="8352494" y="4442578"/>
            <a:ext cx="3205519" cy="370897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 Interopérabilité 15 / Autres solutions</a:t>
            </a:r>
            <a:b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</a:br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(Smur, gestion de crise, …)</a:t>
            </a:r>
          </a:p>
        </p:txBody>
      </p:sp>
      <p:pic>
        <p:nvPicPr>
          <p:cNvPr id="69" name="Graphique 68">
            <a:extLst>
              <a:ext uri="{FF2B5EF4-FFF2-40B4-BE49-F238E27FC236}">
                <a16:creationId xmlns:a16="http://schemas.microsoft.com/office/drawing/2014/main" id="{958F6EA5-5504-0C0D-A9BD-A3A6AEDF179C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rcRect b="30184"/>
          <a:stretch/>
        </p:blipFill>
        <p:spPr>
          <a:xfrm>
            <a:off x="8379575" y="4433919"/>
            <a:ext cx="345500" cy="301517"/>
          </a:xfrm>
          <a:prstGeom prst="rect">
            <a:avLst/>
          </a:prstGeom>
        </p:spPr>
      </p:pic>
      <p:sp>
        <p:nvSpPr>
          <p:cNvPr id="58" name="Espace réservé du pied de page 57">
            <a:extLst>
              <a:ext uri="{FF2B5EF4-FFF2-40B4-BE49-F238E27FC236}">
                <a16:creationId xmlns:a16="http://schemas.microsoft.com/office/drawing/2014/main" id="{E82BE0AF-B408-8E84-F986-0ED69EC18E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62240" y="6426027"/>
            <a:ext cx="6107149" cy="365125"/>
          </a:xfrm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black">
                    <a:tint val="75000"/>
                  </a:prstClr>
                </a:solidFill>
                <a:ea typeface="Geneva" charset="-128"/>
              </a:rPr>
              <a:t>SantExpo 2024 - Atelier</a:t>
            </a:r>
            <a:endParaRPr lang="fr-FR" dirty="0">
              <a:solidFill>
                <a:prstClr val="black">
                  <a:tint val="75000"/>
                </a:prstClr>
              </a:solidFill>
              <a:ea typeface="Geneva" charset="-128"/>
            </a:endParaRPr>
          </a:p>
        </p:txBody>
      </p:sp>
      <p:sp>
        <p:nvSpPr>
          <p:cNvPr id="68" name="Espace réservé du numéro de diapositive 67">
            <a:extLst>
              <a:ext uri="{FF2B5EF4-FFF2-40B4-BE49-F238E27FC236}">
                <a16:creationId xmlns:a16="http://schemas.microsoft.com/office/drawing/2014/main" id="{ABB80437-5000-9D88-B171-97B5ED6E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>
                <a:latin typeface="Arial" charset="0"/>
                <a:ea typeface="Geneva" charset="-128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fr-FR">
              <a:latin typeface="Arial" charset="0"/>
              <a:ea typeface="Geneva" charset="-128"/>
            </a:endParaRP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34DF55BE-8D31-13A1-4DF8-2CC3391A89D1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l="3802" t="30472" r="26446" b="-429"/>
          <a:stretch/>
        </p:blipFill>
        <p:spPr>
          <a:xfrm>
            <a:off x="1472091" y="6492663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0015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6209CAED-0A13-B2AF-C794-4C64E2411AF2}"/>
              </a:ext>
            </a:extLst>
          </p:cNvPr>
          <p:cNvSpPr/>
          <p:nvPr/>
        </p:nvSpPr>
        <p:spPr>
          <a:xfrm>
            <a:off x="7695515" y="5787932"/>
            <a:ext cx="4273660" cy="984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BD774D7-CDDD-B721-CED8-BC55CF119DEA}"/>
              </a:ext>
            </a:extLst>
          </p:cNvPr>
          <p:cNvSpPr/>
          <p:nvPr/>
        </p:nvSpPr>
        <p:spPr>
          <a:xfrm>
            <a:off x="230045" y="1024181"/>
            <a:ext cx="11727251" cy="5366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1292720-3F86-9C72-6C3E-A6780E52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799" y="-47993"/>
            <a:ext cx="6258675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1800" b="1" dirty="0">
                <a:solidFill>
                  <a:srgbClr val="3C57A3"/>
                </a:solidFill>
                <a:latin typeface="Ample"/>
              </a:rPr>
              <a:t>Entre autres, le programme offre un volet complet </a:t>
            </a:r>
            <a:r>
              <a:rPr lang="fr-FR" sz="1800" b="1" dirty="0">
                <a:solidFill>
                  <a:srgbClr val="DA1E58"/>
                </a:solidFill>
                <a:latin typeface="Ample"/>
              </a:rPr>
              <a:t>d’outils collaboratifs </a:t>
            </a:r>
            <a:r>
              <a:rPr lang="fr-FR" sz="1800" b="1" dirty="0">
                <a:solidFill>
                  <a:srgbClr val="3C57A3"/>
                </a:solidFill>
                <a:latin typeface="Ample"/>
              </a:rPr>
              <a:t>et de </a:t>
            </a:r>
            <a:r>
              <a:rPr lang="fr-FR" sz="1800" b="1" dirty="0">
                <a:solidFill>
                  <a:srgbClr val="DA1E58"/>
                </a:solidFill>
                <a:latin typeface="Ample"/>
              </a:rPr>
              <a:t>gestion de crise …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FB10CA6-716A-E529-88A7-4F6F13D78A71}"/>
              </a:ext>
            </a:extLst>
          </p:cNvPr>
          <p:cNvSpPr/>
          <p:nvPr/>
        </p:nvSpPr>
        <p:spPr>
          <a:xfrm>
            <a:off x="412506" y="1138522"/>
            <a:ext cx="3737959" cy="3807269"/>
          </a:xfrm>
          <a:prstGeom prst="roundRect">
            <a:avLst>
              <a:gd name="adj" fmla="val 4125"/>
            </a:avLst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7A0D39-06DD-1715-5C41-336E884B12D4}"/>
              </a:ext>
            </a:extLst>
          </p:cNvPr>
          <p:cNvSpPr txBox="1"/>
          <p:nvPr/>
        </p:nvSpPr>
        <p:spPr>
          <a:xfrm>
            <a:off x="662489" y="854979"/>
            <a:ext cx="1567931" cy="914400"/>
          </a:xfrm>
          <a:prstGeom prst="rect">
            <a:avLst/>
          </a:prstGeom>
          <a:noFill/>
        </p:spPr>
        <p:txBody>
          <a:bodyPr wrap="none" lIns="72000" tIns="108000" rIns="72000" bIns="108000" rtlCol="0" anchor="ctr" anchorCtr="0">
            <a:normAutofit/>
          </a:bodyPr>
          <a:lstStyle/>
          <a:p>
            <a:pPr defTabSz="914377"/>
            <a:r>
              <a:rPr lang="fr-FR" sz="1500" b="1" dirty="0">
                <a:solidFill>
                  <a:prstClr val="black"/>
                </a:solidFill>
                <a:latin typeface="Calibri" panose="020F0502020204030204"/>
                <a:ea typeface="Geneva" charset="-128"/>
                <a:hlinkClick r:id="rId3"/>
              </a:rPr>
              <a:t>Portail SI-SAMU</a:t>
            </a:r>
            <a:endParaRPr lang="fr-FR" sz="1500" b="1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2AF0C00-49A0-0398-0B24-49CC7C48DAC2}"/>
              </a:ext>
            </a:extLst>
          </p:cNvPr>
          <p:cNvSpPr/>
          <p:nvPr/>
        </p:nvSpPr>
        <p:spPr>
          <a:xfrm>
            <a:off x="663545" y="2606991"/>
            <a:ext cx="3240307" cy="756000"/>
          </a:xfrm>
          <a:prstGeom prst="roundRect">
            <a:avLst>
              <a:gd name="adj" fmla="val 5366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</a:t>
            </a:r>
            <a:r>
              <a:rPr lang="fr-FR" sz="1200" b="1" dirty="0">
                <a:solidFill>
                  <a:srgbClr val="3C57A3"/>
                </a:solidFill>
                <a:latin typeface="Ample" charset="0"/>
              </a:rPr>
              <a:t>Banque de liens SI-SAMU </a:t>
            </a:r>
          </a:p>
          <a:p>
            <a:pPr marL="457189" lvl="1" defTabSz="914377"/>
            <a:r>
              <a:rPr lang="fr-FR" sz="1200" b="1" dirty="0">
                <a:solidFill>
                  <a:srgbClr val="3C57A3"/>
                </a:solidFill>
                <a:latin typeface="Ample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https://www.si-samu.org</a:t>
            </a:r>
            <a:endParaRPr lang="fr-FR" sz="1200" b="1" dirty="0">
              <a:solidFill>
                <a:srgbClr val="3C57A3"/>
              </a:solidFill>
              <a:latin typeface="Ample" charset="0"/>
            </a:endParaRPr>
          </a:p>
          <a:p>
            <a:pPr defTabSz="914377"/>
            <a:endParaRPr lang="fr-FR" sz="1200" dirty="0">
              <a:solidFill>
                <a:srgbClr val="3C57A3"/>
              </a:solidFill>
              <a:latin typeface="Calibri" panose="020F0502020204030204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B7C9D11-F686-4703-9A12-BCC3B426A9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3"/>
          <a:stretch/>
        </p:blipFill>
        <p:spPr>
          <a:xfrm>
            <a:off x="2172309" y="3066887"/>
            <a:ext cx="878383" cy="25200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416090F-CBF0-212E-C619-89B1C1800B61}"/>
              </a:ext>
            </a:extLst>
          </p:cNvPr>
          <p:cNvSpPr/>
          <p:nvPr/>
        </p:nvSpPr>
        <p:spPr>
          <a:xfrm>
            <a:off x="663545" y="1871122"/>
            <a:ext cx="3244396" cy="27035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</a:t>
            </a:r>
            <a:r>
              <a:rPr lang="fr-FR" sz="1200" b="1" dirty="0">
                <a:solidFill>
                  <a:srgbClr val="3C57A3"/>
                </a:solidFill>
                <a:latin typeface="Ample" charset="0"/>
              </a:rPr>
              <a:t>Outils collaboratifs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CBADD67-4194-AE70-5126-EB581FD12354}"/>
              </a:ext>
            </a:extLst>
          </p:cNvPr>
          <p:cNvSpPr/>
          <p:nvPr/>
        </p:nvSpPr>
        <p:spPr>
          <a:xfrm>
            <a:off x="653065" y="3460445"/>
            <a:ext cx="3254843" cy="576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0" bIns="45720" rtlCol="0" anchor="ctr" anchorCtr="0"/>
          <a:lstStyle/>
          <a:p>
            <a:pPr marL="266693" defTabSz="914377"/>
            <a:r>
              <a:rPr lang="fr-FR" sz="1100" b="1" dirty="0">
                <a:solidFill>
                  <a:srgbClr val="3C57A3"/>
                </a:solidFill>
                <a:latin typeface="Ample" charset="0"/>
              </a:rPr>
              <a:t>Module de gestion des crises </a:t>
            </a:r>
            <a:br>
              <a:rPr lang="fr-FR" sz="1100" b="1" dirty="0">
                <a:solidFill>
                  <a:srgbClr val="3C57A3"/>
                </a:solidFill>
                <a:latin typeface="Ample" charset="0"/>
              </a:rPr>
            </a:br>
            <a:r>
              <a:rPr lang="fr-FR" sz="1100" dirty="0">
                <a:solidFill>
                  <a:srgbClr val="3C57A3"/>
                </a:solidFill>
                <a:latin typeface="Ample" charset="0"/>
              </a:rPr>
              <a:t>(évènements majeurs, régulation des patients,  cartographie, interface SI-VIC/SINUS…) 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14ECF06-64F0-82E5-3E69-AD0C6324A243}"/>
              </a:ext>
            </a:extLst>
          </p:cNvPr>
          <p:cNvSpPr/>
          <p:nvPr/>
        </p:nvSpPr>
        <p:spPr>
          <a:xfrm>
            <a:off x="667601" y="2230491"/>
            <a:ext cx="3240307" cy="288000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</a:t>
            </a:r>
            <a:r>
              <a:rPr lang="fr-FR" sz="1200" b="1" dirty="0">
                <a:solidFill>
                  <a:srgbClr val="3C57A3"/>
                </a:solidFill>
                <a:latin typeface="Ample" charset="0"/>
              </a:rPr>
              <a:t>Bibliothèque SI-SAMU (GED)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1E983A1-70FA-EB14-1C1C-0C6F12DEE1FF}"/>
              </a:ext>
            </a:extLst>
          </p:cNvPr>
          <p:cNvSpPr/>
          <p:nvPr/>
        </p:nvSpPr>
        <p:spPr>
          <a:xfrm>
            <a:off x="667599" y="4504987"/>
            <a:ext cx="3240000" cy="288000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</a:t>
            </a:r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hlinkClick r:id="rId5"/>
              </a:rPr>
              <a:t>Module de résilience Bloc-Notes</a:t>
            </a:r>
            <a:endParaRPr lang="fr-FR" sz="1200" b="1" dirty="0">
              <a:solidFill>
                <a:srgbClr val="3C57A3"/>
              </a:solidFill>
              <a:latin typeface="Calibri" panose="020F0502020204030204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4E4A173-9E55-F933-9DD1-24E140E3E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3" y="1831932"/>
            <a:ext cx="360455" cy="36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97EC3A9-8E91-986A-7368-BCF1240CC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1" y="3596116"/>
            <a:ext cx="409209" cy="40920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65BB7ED-E29E-D4DD-E447-C477DB97E9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6" y="2203643"/>
            <a:ext cx="360000" cy="36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9A8ABF1-B7CA-F48F-494A-6CE73DB9A3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5" y="4471991"/>
            <a:ext cx="360000" cy="360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989005C-4839-5BB6-21FF-1D36C780EA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9" y="2624652"/>
            <a:ext cx="360000" cy="360000"/>
          </a:xfrm>
          <a:prstGeom prst="rect">
            <a:avLst/>
          </a:prstGeom>
        </p:spPr>
      </p:pic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D5D4B122-FD90-6B77-08BF-44A2E554FF58}"/>
              </a:ext>
            </a:extLst>
          </p:cNvPr>
          <p:cNvSpPr/>
          <p:nvPr/>
        </p:nvSpPr>
        <p:spPr>
          <a:xfrm>
            <a:off x="8161841" y="6377045"/>
            <a:ext cx="709369" cy="279465"/>
          </a:xfrm>
          <a:prstGeom prst="roundRect">
            <a:avLst>
              <a:gd name="adj" fmla="val 57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84CA813-2D2E-8B96-1EDC-3496177D3BEF}"/>
              </a:ext>
            </a:extLst>
          </p:cNvPr>
          <p:cNvSpPr txBox="1"/>
          <p:nvPr/>
        </p:nvSpPr>
        <p:spPr>
          <a:xfrm>
            <a:off x="8854735" y="6327426"/>
            <a:ext cx="1116107" cy="332519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noAutofit/>
          </a:bodyPr>
          <a:lstStyle>
            <a:defPPr>
              <a:defRPr lang="en-GB"/>
            </a:defPPr>
            <a:lvl1pPr>
              <a:defRPr sz="1000">
                <a:solidFill>
                  <a:srgbClr val="575757"/>
                </a:solidFill>
              </a:defRPr>
            </a:lvl1pPr>
          </a:lstStyle>
          <a:p>
            <a:pPr defTabSz="914377"/>
            <a:r>
              <a:rPr lang="fr-FR" dirty="0">
                <a:latin typeface="Calibri" panose="020F0502020204030204"/>
                <a:ea typeface="Geneva" charset="-128"/>
              </a:rPr>
              <a:t>En service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9C17CC31-18A3-D87B-EEC5-4063B0ED5A9D}"/>
              </a:ext>
            </a:extLst>
          </p:cNvPr>
          <p:cNvSpPr/>
          <p:nvPr/>
        </p:nvSpPr>
        <p:spPr>
          <a:xfrm>
            <a:off x="9605493" y="6361641"/>
            <a:ext cx="709371" cy="279465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77"/>
            <a:r>
              <a:rPr lang="fr-FR" sz="1200" b="1" dirty="0">
                <a:solidFill>
                  <a:srgbClr val="44546A"/>
                </a:solidFill>
                <a:latin typeface="Calibri" panose="020F0502020204030204"/>
              </a:rPr>
              <a:t>   </a:t>
            </a:r>
            <a:endParaRPr lang="fr-FR" sz="1200" dirty="0">
              <a:solidFill>
                <a:srgbClr val="44546A"/>
              </a:solidFill>
              <a:latin typeface="Calibri" panose="020F0502020204030204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26C26C6-6D23-8FA7-1A32-CEC62F273C81}"/>
              </a:ext>
            </a:extLst>
          </p:cNvPr>
          <p:cNvSpPr txBox="1"/>
          <p:nvPr/>
        </p:nvSpPr>
        <p:spPr>
          <a:xfrm>
            <a:off x="10364555" y="6303183"/>
            <a:ext cx="1751247" cy="397200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noAutofit/>
          </a:bodyPr>
          <a:lstStyle/>
          <a:p>
            <a:pPr defTabSz="914377"/>
            <a:r>
              <a:rPr lang="fr-FR" sz="1000" dirty="0">
                <a:solidFill>
                  <a:srgbClr val="575757"/>
                </a:solidFill>
                <a:latin typeface="Calibri" panose="020F0502020204030204"/>
                <a:ea typeface="Geneva" charset="-128"/>
              </a:rPr>
              <a:t>Mise en service en 2024</a:t>
            </a:r>
            <a:endParaRPr lang="fr-FR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7C41BC-7B68-FA22-F94E-5030F28C1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69" y="2640591"/>
            <a:ext cx="720000" cy="720000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52681BC-F1E6-7DBB-AD72-DEEE64BB9637}"/>
              </a:ext>
            </a:extLst>
          </p:cNvPr>
          <p:cNvSpPr/>
          <p:nvPr/>
        </p:nvSpPr>
        <p:spPr>
          <a:xfrm>
            <a:off x="667599" y="4121865"/>
            <a:ext cx="3230628" cy="288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Interface avec les outils de visio-régulation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38D020B-3695-06D7-1083-3567665E6D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9890" t="12920" r="10848" b="33831"/>
          <a:stretch/>
        </p:blipFill>
        <p:spPr>
          <a:xfrm>
            <a:off x="688340" y="4166026"/>
            <a:ext cx="291955" cy="196143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D4CA62A-0904-8652-B3E3-C3641F88E31C}"/>
              </a:ext>
            </a:extLst>
          </p:cNvPr>
          <p:cNvSpPr/>
          <p:nvPr/>
        </p:nvSpPr>
        <p:spPr>
          <a:xfrm>
            <a:off x="667601" y="1487912"/>
            <a:ext cx="3244396" cy="288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</a:t>
            </a:r>
            <a:r>
              <a:rPr lang="fr-FR" sz="1067" b="1" dirty="0">
                <a:solidFill>
                  <a:srgbClr val="3C57A3"/>
                </a:solidFill>
                <a:latin typeface="Ample" charset="0"/>
              </a:rPr>
              <a:t>Porte d’entrée sécurisée aux outils du SAMU</a:t>
            </a:r>
            <a:endParaRPr lang="fr-FR" sz="2000" b="1" dirty="0">
              <a:solidFill>
                <a:srgbClr val="3C57A3"/>
              </a:solidFill>
              <a:latin typeface="Ample" charset="0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905516A5-2ABB-70DB-25CF-BC4E8767DFA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9954" y="1532415"/>
            <a:ext cx="202348" cy="202348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1B3B64DB-CCD5-45E6-6C25-6EE6500A01E4}"/>
              </a:ext>
            </a:extLst>
          </p:cNvPr>
          <p:cNvSpPr txBox="1"/>
          <p:nvPr/>
        </p:nvSpPr>
        <p:spPr>
          <a:xfrm>
            <a:off x="230046" y="6557055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 sz="900" b="1" dirty="0">
                <a:solidFill>
                  <a:prstClr val="black"/>
                </a:solidFill>
                <a:latin typeface="Century Gothic" panose="020B0502020202020204" pitchFamily="34" charset="0"/>
                <a:ea typeface="Geneva" charset="-128"/>
              </a:rPr>
              <a:t>V0.9 mars 2024</a:t>
            </a:r>
          </a:p>
        </p:txBody>
      </p:sp>
      <p:pic>
        <p:nvPicPr>
          <p:cNvPr id="57" name="Image 56">
            <a:hlinkClick r:id="rId14"/>
            <a:extLst>
              <a:ext uri="{FF2B5EF4-FFF2-40B4-BE49-F238E27FC236}">
                <a16:creationId xmlns:a16="http://schemas.microsoft.com/office/drawing/2014/main" id="{6E8A88B7-D284-D399-E542-6B6D185D89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89414" y="357148"/>
            <a:ext cx="2714999" cy="449587"/>
          </a:xfrm>
          <a:prstGeom prst="rect">
            <a:avLst/>
          </a:prstGeom>
        </p:spPr>
      </p:pic>
      <p:pic>
        <p:nvPicPr>
          <p:cNvPr id="63" name="Image 6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D9E912AD-5005-42D7-622E-E4392C70FB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961" y="274911"/>
            <a:ext cx="1923443" cy="573536"/>
          </a:xfrm>
          <a:prstGeom prst="rect">
            <a:avLst/>
          </a:prstGeom>
        </p:spPr>
      </p:pic>
      <p:sp>
        <p:nvSpPr>
          <p:cNvPr id="58" name="Espace réservé du pied de page 57">
            <a:extLst>
              <a:ext uri="{FF2B5EF4-FFF2-40B4-BE49-F238E27FC236}">
                <a16:creationId xmlns:a16="http://schemas.microsoft.com/office/drawing/2014/main" id="{E82BE0AF-B408-8E84-F986-0ED69EC18E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62240" y="6426027"/>
            <a:ext cx="6107149" cy="365125"/>
          </a:xfrm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black">
                    <a:tint val="75000"/>
                  </a:prstClr>
                </a:solidFill>
                <a:ea typeface="Geneva" charset="-128"/>
              </a:rPr>
              <a:t>SantExpo 2024 - Atelier</a:t>
            </a:r>
            <a:endParaRPr lang="fr-FR" dirty="0">
              <a:solidFill>
                <a:prstClr val="black">
                  <a:tint val="75000"/>
                </a:prstClr>
              </a:solidFill>
              <a:ea typeface="Geneva" charset="-128"/>
            </a:endParaRPr>
          </a:p>
        </p:txBody>
      </p:sp>
      <p:sp>
        <p:nvSpPr>
          <p:cNvPr id="68" name="Espace réservé du numéro de diapositive 67">
            <a:extLst>
              <a:ext uri="{FF2B5EF4-FFF2-40B4-BE49-F238E27FC236}">
                <a16:creationId xmlns:a16="http://schemas.microsoft.com/office/drawing/2014/main" id="{ABB80437-5000-9D88-B171-97B5ED6E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>
                <a:latin typeface="Arial" charset="0"/>
                <a:ea typeface="Geneva" charset="-128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fr-FR">
              <a:latin typeface="Arial" charset="0"/>
              <a:ea typeface="Geneva" charset="-128"/>
            </a:endParaRP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2F31D5BD-1C1B-9F07-F792-3F58393ABC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45091" y="1237079"/>
            <a:ext cx="5054631" cy="2694564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FF65F24D-EF33-DC9E-C949-B3936EF1F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1199" y="4149088"/>
            <a:ext cx="3737959" cy="1883781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D5ECD1CC-90D8-BA89-D377-B4FA8D3427B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28628" y="4362168"/>
            <a:ext cx="3003825" cy="16909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7F88FF-D2F4-550A-2DB6-22D5FA89AFD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802" t="30472" r="26446" b="-429"/>
          <a:stretch/>
        </p:blipFill>
        <p:spPr>
          <a:xfrm>
            <a:off x="1472091" y="6492663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8917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4BD774D7-CDDD-B721-CED8-BC55CF119DEA}"/>
              </a:ext>
            </a:extLst>
          </p:cNvPr>
          <p:cNvSpPr/>
          <p:nvPr/>
        </p:nvSpPr>
        <p:spPr>
          <a:xfrm>
            <a:off x="230045" y="1024181"/>
            <a:ext cx="11727251" cy="5366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7B0AD5F1-FBB6-3510-EA63-839E64B47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41" y="4247833"/>
            <a:ext cx="4273660" cy="217188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6209CAED-0A13-B2AF-C794-4C64E2411AF2}"/>
              </a:ext>
            </a:extLst>
          </p:cNvPr>
          <p:cNvSpPr/>
          <p:nvPr/>
        </p:nvSpPr>
        <p:spPr>
          <a:xfrm>
            <a:off x="7695515" y="5787932"/>
            <a:ext cx="4273660" cy="984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1292720-3F86-9C72-6C3E-A6780E52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799" y="-47993"/>
            <a:ext cx="6258675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1800" b="1" dirty="0">
                <a:solidFill>
                  <a:srgbClr val="3C57A3"/>
                </a:solidFill>
                <a:latin typeface="Ample" charset="0"/>
              </a:rPr>
              <a:t>… une </a:t>
            </a:r>
            <a:r>
              <a:rPr lang="fr-FR" sz="1800" b="1" dirty="0">
                <a:solidFill>
                  <a:srgbClr val="DA1E58"/>
                </a:solidFill>
                <a:latin typeface="Ample" charset="0"/>
              </a:rPr>
              <a:t>plateforme technique </a:t>
            </a:r>
            <a:r>
              <a:rPr lang="fr-FR" sz="1800" b="1" dirty="0">
                <a:solidFill>
                  <a:srgbClr val="3C57A3"/>
                </a:solidFill>
                <a:latin typeface="Ample" charset="0"/>
              </a:rPr>
              <a:t>de </a:t>
            </a:r>
            <a:r>
              <a:rPr lang="fr-FR" sz="1800" b="1" dirty="0">
                <a:solidFill>
                  <a:srgbClr val="DA1E58"/>
                </a:solidFill>
                <a:latin typeface="Ample" charset="0"/>
              </a:rPr>
              <a:t>traitement avancé des appels téléphoniques</a:t>
            </a:r>
            <a:r>
              <a:rPr lang="fr-FR" sz="1800" b="1" dirty="0">
                <a:solidFill>
                  <a:srgbClr val="3C57A3"/>
                </a:solidFill>
                <a:latin typeface="Ample" charset="0"/>
              </a:rPr>
              <a:t> d’urgence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A74046C-FFE2-320F-E2C5-FC5C6924B814}"/>
              </a:ext>
            </a:extLst>
          </p:cNvPr>
          <p:cNvSpPr/>
          <p:nvPr/>
        </p:nvSpPr>
        <p:spPr>
          <a:xfrm>
            <a:off x="4271495" y="1138520"/>
            <a:ext cx="3773812" cy="3807269"/>
          </a:xfrm>
          <a:prstGeom prst="roundRect">
            <a:avLst>
              <a:gd name="adj" fmla="val 3257"/>
            </a:avLst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99C462B-EA0F-9E72-56CF-0C490BD55E0C}"/>
              </a:ext>
            </a:extLst>
          </p:cNvPr>
          <p:cNvSpPr/>
          <p:nvPr/>
        </p:nvSpPr>
        <p:spPr>
          <a:xfrm>
            <a:off x="8195813" y="1138520"/>
            <a:ext cx="3523131" cy="1509632"/>
          </a:xfrm>
          <a:prstGeom prst="roundRect">
            <a:avLst>
              <a:gd name="adj" fmla="val 5734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60AC79-523E-91B1-18F5-AC21B2C188C0}"/>
              </a:ext>
            </a:extLst>
          </p:cNvPr>
          <p:cNvSpPr txBox="1"/>
          <p:nvPr/>
        </p:nvSpPr>
        <p:spPr>
          <a:xfrm>
            <a:off x="4401513" y="886293"/>
            <a:ext cx="2745499" cy="914400"/>
          </a:xfrm>
          <a:prstGeom prst="rect">
            <a:avLst/>
          </a:prstGeom>
          <a:noFill/>
        </p:spPr>
        <p:txBody>
          <a:bodyPr wrap="none" lIns="72000" tIns="108000" rIns="72000" bIns="108000" rtlCol="0" anchor="ctr" anchorCtr="0">
            <a:normAutofit/>
          </a:bodyPr>
          <a:lstStyle/>
          <a:p>
            <a:pPr defTabSz="914377"/>
            <a:r>
              <a:rPr lang="fr-FR" sz="1500" b="1" dirty="0">
                <a:solidFill>
                  <a:prstClr val="black"/>
                </a:solidFill>
                <a:latin typeface="Calibri" panose="020F0502020204030204"/>
                <a:ea typeface="Geneva" charset="-128"/>
                <a:hlinkClick r:id="rId4"/>
              </a:rPr>
              <a:t>Bandeau de communication</a:t>
            </a:r>
            <a:endParaRPr lang="fr-FR" sz="1500" b="1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40BAFF-5497-383B-9C41-A9963CC0E42C}"/>
              </a:ext>
            </a:extLst>
          </p:cNvPr>
          <p:cNvSpPr txBox="1"/>
          <p:nvPr/>
        </p:nvSpPr>
        <p:spPr>
          <a:xfrm>
            <a:off x="8259293" y="1066491"/>
            <a:ext cx="3459655" cy="547059"/>
          </a:xfrm>
          <a:prstGeom prst="rect">
            <a:avLst/>
          </a:prstGeom>
          <a:noFill/>
          <a:effectLst/>
        </p:spPr>
        <p:txBody>
          <a:bodyPr wrap="none" lIns="72000" tIns="108000" rIns="72000" bIns="108000" rtlCol="0" anchor="ctr" anchorCtr="0">
            <a:normAutofit/>
          </a:bodyPr>
          <a:lstStyle/>
          <a:p>
            <a:pPr defTabSz="914377"/>
            <a:r>
              <a:rPr lang="fr-FR" sz="1500" b="1" dirty="0">
                <a:solidFill>
                  <a:prstClr val="black"/>
                </a:solidFill>
                <a:latin typeface="Calibri" panose="020F0502020204030204"/>
                <a:ea typeface="Geneva" charset="-128"/>
                <a:hlinkClick r:id="rId5"/>
              </a:rPr>
              <a:t>Opérateur de Téléphonie Nationale (OTN)</a:t>
            </a:r>
            <a:endParaRPr lang="fr-FR" sz="1500" b="1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E171F706-1093-F43D-3C9F-61259166EBAA}"/>
              </a:ext>
            </a:extLst>
          </p:cNvPr>
          <p:cNvSpPr/>
          <p:nvPr/>
        </p:nvSpPr>
        <p:spPr>
          <a:xfrm>
            <a:off x="4524206" y="2818276"/>
            <a:ext cx="3285609" cy="880272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323843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Téléphonie avancée </a:t>
            </a:r>
            <a:b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</a:br>
            <a:r>
              <a:rPr lang="fr-FR" sz="1100" dirty="0">
                <a:solidFill>
                  <a:srgbClr val="3C57A3"/>
                </a:solidFill>
                <a:latin typeface="Calibri" panose="020F0502020204030204"/>
              </a:rPr>
              <a:t>(pilotage graphique des appels, routage intelligent</a:t>
            </a:r>
            <a:r>
              <a:rPr lang="fr-FR" sz="1100">
                <a:solidFill>
                  <a:srgbClr val="3C57A3"/>
                </a:solidFill>
                <a:latin typeface="Calibri" panose="020F0502020204030204"/>
              </a:rPr>
              <a:t>, adaptation </a:t>
            </a:r>
            <a:r>
              <a:rPr lang="fr-FR" sz="1100" dirty="0">
                <a:solidFill>
                  <a:srgbClr val="3C57A3"/>
                </a:solidFill>
                <a:latin typeface="Calibri" panose="020F0502020204030204"/>
              </a:rPr>
              <a:t>rapide des configurations au </a:t>
            </a:r>
            <a:r>
              <a:rPr lang="fr-FR" sz="1100">
                <a:solidFill>
                  <a:srgbClr val="3C57A3"/>
                </a:solidFill>
                <a:latin typeface="Calibri" panose="020F0502020204030204"/>
              </a:rPr>
              <a:t>contexte métier) </a:t>
            </a:r>
            <a:endParaRPr lang="fr-FR" sz="1200" dirty="0">
              <a:solidFill>
                <a:srgbClr val="3C57A3"/>
              </a:solidFill>
              <a:latin typeface="Calibri" panose="020F0502020204030204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3122F9F2-B9F8-22AD-1BE8-5D0A6BA3CDC9}"/>
              </a:ext>
            </a:extLst>
          </p:cNvPr>
          <p:cNvSpPr/>
          <p:nvPr/>
        </p:nvSpPr>
        <p:spPr>
          <a:xfrm>
            <a:off x="4524205" y="3784143"/>
            <a:ext cx="3294001" cy="337525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  Régulation à distance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C4AA64B6-B225-0783-1403-1B386A56EA68}"/>
              </a:ext>
            </a:extLst>
          </p:cNvPr>
          <p:cNvSpPr/>
          <p:nvPr/>
        </p:nvSpPr>
        <p:spPr>
          <a:xfrm>
            <a:off x="8243133" y="2067387"/>
            <a:ext cx="3420087" cy="288000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 Entraide par reroutage d’appels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D9D0CC7D-0B38-69A4-9FF2-2793B1725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7" y="2901257"/>
            <a:ext cx="360000" cy="360000"/>
          </a:xfrm>
          <a:prstGeom prst="rect">
            <a:avLst/>
          </a:prstGeom>
        </p:spPr>
      </p:pic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F60F9B0D-1917-442C-7D3A-B62C79E788F6}"/>
              </a:ext>
            </a:extLst>
          </p:cNvPr>
          <p:cNvSpPr/>
          <p:nvPr/>
        </p:nvSpPr>
        <p:spPr>
          <a:xfrm>
            <a:off x="4524207" y="4206027"/>
            <a:ext cx="3294000" cy="290919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    Interface avec les LRM</a:t>
            </a: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D5D4B122-FD90-6B77-08BF-44A2E554FF58}"/>
              </a:ext>
            </a:extLst>
          </p:cNvPr>
          <p:cNvSpPr/>
          <p:nvPr/>
        </p:nvSpPr>
        <p:spPr>
          <a:xfrm>
            <a:off x="8161841" y="6377045"/>
            <a:ext cx="709369" cy="279465"/>
          </a:xfrm>
          <a:prstGeom prst="roundRect">
            <a:avLst>
              <a:gd name="adj" fmla="val 57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84CA813-2D2E-8B96-1EDC-3496177D3BEF}"/>
              </a:ext>
            </a:extLst>
          </p:cNvPr>
          <p:cNvSpPr txBox="1"/>
          <p:nvPr/>
        </p:nvSpPr>
        <p:spPr>
          <a:xfrm>
            <a:off x="8854735" y="6327426"/>
            <a:ext cx="1116107" cy="332519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noAutofit/>
          </a:bodyPr>
          <a:lstStyle>
            <a:defPPr>
              <a:defRPr lang="en-GB"/>
            </a:defPPr>
            <a:lvl1pPr>
              <a:defRPr sz="1000">
                <a:solidFill>
                  <a:srgbClr val="575757"/>
                </a:solidFill>
              </a:defRPr>
            </a:lvl1pPr>
          </a:lstStyle>
          <a:p>
            <a:pPr defTabSz="914377"/>
            <a:r>
              <a:rPr lang="fr-FR" dirty="0">
                <a:latin typeface="Calibri" panose="020F0502020204030204"/>
                <a:ea typeface="Geneva" charset="-128"/>
              </a:rPr>
              <a:t>En service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9C17CC31-18A3-D87B-EEC5-4063B0ED5A9D}"/>
              </a:ext>
            </a:extLst>
          </p:cNvPr>
          <p:cNvSpPr/>
          <p:nvPr/>
        </p:nvSpPr>
        <p:spPr>
          <a:xfrm>
            <a:off x="9605493" y="6361641"/>
            <a:ext cx="709371" cy="279465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77"/>
            <a:r>
              <a:rPr lang="fr-FR" sz="1200" b="1" dirty="0">
                <a:solidFill>
                  <a:srgbClr val="44546A"/>
                </a:solidFill>
                <a:latin typeface="Calibri" panose="020F0502020204030204"/>
              </a:rPr>
              <a:t>   </a:t>
            </a:r>
            <a:endParaRPr lang="fr-FR" sz="1200" dirty="0">
              <a:solidFill>
                <a:srgbClr val="44546A"/>
              </a:solidFill>
              <a:latin typeface="Calibri" panose="020F0502020204030204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26C26C6-6D23-8FA7-1A32-CEC62F273C81}"/>
              </a:ext>
            </a:extLst>
          </p:cNvPr>
          <p:cNvSpPr txBox="1"/>
          <p:nvPr/>
        </p:nvSpPr>
        <p:spPr>
          <a:xfrm>
            <a:off x="10364555" y="6303183"/>
            <a:ext cx="1751247" cy="397200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noAutofit/>
          </a:bodyPr>
          <a:lstStyle/>
          <a:p>
            <a:pPr defTabSz="914377"/>
            <a:r>
              <a:rPr lang="fr-FR" sz="1000" dirty="0">
                <a:solidFill>
                  <a:srgbClr val="575757"/>
                </a:solidFill>
                <a:latin typeface="Calibri" panose="020F0502020204030204"/>
                <a:ea typeface="Geneva" charset="-128"/>
              </a:rPr>
              <a:t>Mise en service en 2024</a:t>
            </a:r>
            <a:endParaRPr lang="fr-FR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304D7A7-284D-20BA-2341-7DE09AF9AD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7649"/>
          <a:stretch/>
        </p:blipFill>
        <p:spPr>
          <a:xfrm>
            <a:off x="8354779" y="2141473"/>
            <a:ext cx="288996" cy="21393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DD08041-EAEC-345B-A0B7-086EB1B0CD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23877"/>
          <a:stretch/>
        </p:blipFill>
        <p:spPr>
          <a:xfrm>
            <a:off x="4545426" y="4211635"/>
            <a:ext cx="347151" cy="26426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4DF7186-9E75-696B-3548-7A4384BC70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6459"/>
          <a:stretch/>
        </p:blipFill>
        <p:spPr>
          <a:xfrm>
            <a:off x="4554448" y="3810794"/>
            <a:ext cx="368832" cy="308127"/>
          </a:xfrm>
          <a:prstGeom prst="rect">
            <a:avLst/>
          </a:prstGeom>
        </p:spPr>
      </p:pic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47415AF-CCCE-842F-06B4-280469C0F427}"/>
              </a:ext>
            </a:extLst>
          </p:cNvPr>
          <p:cNvSpPr/>
          <p:nvPr/>
        </p:nvSpPr>
        <p:spPr>
          <a:xfrm>
            <a:off x="4515815" y="1486445"/>
            <a:ext cx="3294000" cy="47738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Infrastructure nationale robuste et</a:t>
            </a:r>
            <a:b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</a:br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sécurisée, hautement disponible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E68BCC91-4EAF-6036-CE25-153B9D78D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54449" y="1575548"/>
            <a:ext cx="299185" cy="299185"/>
          </a:xfrm>
          <a:prstGeom prst="rect">
            <a:avLst/>
          </a:prstGeom>
        </p:spPr>
      </p:pic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852C8091-6D45-EAAC-6D8C-A628823AAE72}"/>
              </a:ext>
            </a:extLst>
          </p:cNvPr>
          <p:cNvSpPr/>
          <p:nvPr/>
        </p:nvSpPr>
        <p:spPr>
          <a:xfrm>
            <a:off x="4515815" y="2035325"/>
            <a:ext cx="3294000" cy="3028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Serveur Vocal Interactif (SVI)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56DE54B9-3AE3-EA5A-ECB6-6DC448E05AC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10878" y="2084834"/>
            <a:ext cx="203991" cy="221311"/>
          </a:xfrm>
          <a:prstGeom prst="rect">
            <a:avLst/>
          </a:prstGeom>
        </p:spPr>
      </p:pic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CACA8471-E998-F22E-AB82-E1AFB6CF050D}"/>
              </a:ext>
            </a:extLst>
          </p:cNvPr>
          <p:cNvSpPr/>
          <p:nvPr/>
        </p:nvSpPr>
        <p:spPr>
          <a:xfrm>
            <a:off x="4515815" y="2430870"/>
            <a:ext cx="3294000" cy="3028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Enregistrement des conversations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C52708B4-7791-6694-043B-3AEE0621FA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75" y="2402876"/>
            <a:ext cx="360000" cy="360000"/>
          </a:xfrm>
          <a:prstGeom prst="rect">
            <a:avLst/>
          </a:prstGeom>
        </p:spPr>
      </p:pic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0B2FFFDC-A85D-51DC-919D-D39FE72F801B}"/>
              </a:ext>
            </a:extLst>
          </p:cNvPr>
          <p:cNvSpPr/>
          <p:nvPr/>
        </p:nvSpPr>
        <p:spPr>
          <a:xfrm>
            <a:off x="8227562" y="1539638"/>
            <a:ext cx="3435657" cy="432399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333" b="1" dirty="0">
                <a:solidFill>
                  <a:srgbClr val="3C57A3"/>
                </a:solidFill>
                <a:latin typeface="Calibri" panose="020F0502020204030204"/>
              </a:rPr>
              <a:t>    </a:t>
            </a:r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Sécurisation de l’acheminement des appels</a:t>
            </a:r>
            <a:endParaRPr lang="fr-FR" sz="1333" b="1" dirty="0">
              <a:solidFill>
                <a:srgbClr val="3C57A3"/>
              </a:solidFill>
              <a:latin typeface="Calibri" panose="020F0502020204030204"/>
            </a:endParaRPr>
          </a:p>
        </p:txBody>
      </p:sp>
      <p:pic>
        <p:nvPicPr>
          <p:cNvPr id="65" name="Graphic 4" descr="Cell Tower with solid fill">
            <a:extLst>
              <a:ext uri="{FF2B5EF4-FFF2-40B4-BE49-F238E27FC236}">
                <a16:creationId xmlns:a16="http://schemas.microsoft.com/office/drawing/2014/main" id="{E2B79646-AD55-CDD2-BCD8-8DA076406F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69498" y="1568399"/>
            <a:ext cx="274045" cy="340651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D3002D2-9816-E7F8-7427-6CA070339DF9}"/>
              </a:ext>
            </a:extLst>
          </p:cNvPr>
          <p:cNvSpPr/>
          <p:nvPr/>
        </p:nvSpPr>
        <p:spPr>
          <a:xfrm>
            <a:off x="4524207" y="4596779"/>
            <a:ext cx="3294000" cy="288000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66693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Entraide et articulation entre SAMU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A3FAABC-D34C-E355-42FA-DE9769E49E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7649"/>
          <a:stretch/>
        </p:blipFill>
        <p:spPr>
          <a:xfrm>
            <a:off x="4574502" y="4647290"/>
            <a:ext cx="288996" cy="213937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1B3B64DB-CCD5-45E6-6C25-6EE6500A01E4}"/>
              </a:ext>
            </a:extLst>
          </p:cNvPr>
          <p:cNvSpPr txBox="1"/>
          <p:nvPr/>
        </p:nvSpPr>
        <p:spPr>
          <a:xfrm>
            <a:off x="230046" y="6557055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 sz="900" b="1" dirty="0">
                <a:solidFill>
                  <a:prstClr val="black"/>
                </a:solidFill>
                <a:latin typeface="Century Gothic" panose="020B0502020202020204" pitchFamily="34" charset="0"/>
                <a:ea typeface="Geneva" charset="-128"/>
              </a:rPr>
              <a:t>V0.9 mars 2024</a:t>
            </a:r>
          </a:p>
        </p:txBody>
      </p:sp>
      <p:pic>
        <p:nvPicPr>
          <p:cNvPr id="57" name="Image 56">
            <a:hlinkClick r:id="rId15"/>
            <a:extLst>
              <a:ext uri="{FF2B5EF4-FFF2-40B4-BE49-F238E27FC236}">
                <a16:creationId xmlns:a16="http://schemas.microsoft.com/office/drawing/2014/main" id="{6E8A88B7-D284-D399-E542-6B6D185D89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89414" y="357148"/>
            <a:ext cx="2714999" cy="449587"/>
          </a:xfrm>
          <a:prstGeom prst="rect">
            <a:avLst/>
          </a:prstGeom>
        </p:spPr>
      </p:pic>
      <p:pic>
        <p:nvPicPr>
          <p:cNvPr id="63" name="Image 6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D9E912AD-5005-42D7-622E-E4392C70FB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2961" y="274911"/>
            <a:ext cx="1923443" cy="573536"/>
          </a:xfrm>
          <a:prstGeom prst="rect">
            <a:avLst/>
          </a:prstGeom>
        </p:spPr>
      </p:pic>
      <p:sp>
        <p:nvSpPr>
          <p:cNvPr id="58" name="Espace réservé du pied de page 57">
            <a:extLst>
              <a:ext uri="{FF2B5EF4-FFF2-40B4-BE49-F238E27FC236}">
                <a16:creationId xmlns:a16="http://schemas.microsoft.com/office/drawing/2014/main" id="{E82BE0AF-B408-8E84-F986-0ED69EC18E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62240" y="6426027"/>
            <a:ext cx="6107149" cy="365125"/>
          </a:xfrm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black">
                    <a:tint val="75000"/>
                  </a:prstClr>
                </a:solidFill>
                <a:ea typeface="Geneva" charset="-128"/>
              </a:rPr>
              <a:t>SantExpo 2024 - Atelier</a:t>
            </a:r>
            <a:endParaRPr lang="fr-FR" dirty="0">
              <a:solidFill>
                <a:prstClr val="black">
                  <a:tint val="75000"/>
                </a:prstClr>
              </a:solidFill>
              <a:ea typeface="Geneva" charset="-128"/>
            </a:endParaRPr>
          </a:p>
        </p:txBody>
      </p:sp>
      <p:sp>
        <p:nvSpPr>
          <p:cNvPr id="68" name="Espace réservé du numéro de diapositive 67">
            <a:extLst>
              <a:ext uri="{FF2B5EF4-FFF2-40B4-BE49-F238E27FC236}">
                <a16:creationId xmlns:a16="http://schemas.microsoft.com/office/drawing/2014/main" id="{ABB80437-5000-9D88-B171-97B5ED6E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>
                <a:latin typeface="Arial" charset="0"/>
                <a:ea typeface="Geneva" charset="-128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fr-FR">
              <a:latin typeface="Arial" charset="0"/>
              <a:ea typeface="Geneva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631393-643A-B8B2-E4E7-99E0A76A566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802" t="30472" r="26446" b="-429"/>
          <a:stretch/>
        </p:blipFill>
        <p:spPr>
          <a:xfrm>
            <a:off x="1472091" y="6492663"/>
            <a:ext cx="706944" cy="2737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6AE0BD-8267-03FB-FE99-8F69FD11E2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44716" y="2736475"/>
            <a:ext cx="4273660" cy="33673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88AB0D-EAA2-057C-EB9F-5B9B733CDE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0094" y="1056950"/>
            <a:ext cx="3421352" cy="315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8530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6209CAED-0A13-B2AF-C794-4C64E2411AF2}"/>
              </a:ext>
            </a:extLst>
          </p:cNvPr>
          <p:cNvSpPr/>
          <p:nvPr/>
        </p:nvSpPr>
        <p:spPr>
          <a:xfrm>
            <a:off x="7695515" y="5787932"/>
            <a:ext cx="4273660" cy="984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BD774D7-CDDD-B721-CED8-BC55CF119DEA}"/>
              </a:ext>
            </a:extLst>
          </p:cNvPr>
          <p:cNvSpPr/>
          <p:nvPr/>
        </p:nvSpPr>
        <p:spPr>
          <a:xfrm>
            <a:off x="230045" y="1024181"/>
            <a:ext cx="11727251" cy="5366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1292720-3F86-9C72-6C3E-A6780E52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799" y="-47993"/>
            <a:ext cx="6258675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1800" b="1" dirty="0">
                <a:solidFill>
                  <a:srgbClr val="3C57A3"/>
                </a:solidFill>
                <a:latin typeface="Ample" charset="0"/>
              </a:rPr>
              <a:t>… depuis récemment met à disposition une plateforme permettant d’assurer </a:t>
            </a:r>
            <a:r>
              <a:rPr lang="fr-FR" sz="1800" b="1" dirty="0">
                <a:solidFill>
                  <a:srgbClr val="DA1E58"/>
                </a:solidFill>
                <a:latin typeface="Ample" charset="0"/>
              </a:rPr>
              <a:t>l’interopérabilité de différents SI liés à l’Urgence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5BFA55B-1C19-C8AB-82C4-F9560902543E}"/>
              </a:ext>
            </a:extLst>
          </p:cNvPr>
          <p:cNvSpPr/>
          <p:nvPr/>
        </p:nvSpPr>
        <p:spPr>
          <a:xfrm flipV="1">
            <a:off x="8184537" y="2795830"/>
            <a:ext cx="3521711" cy="2149957"/>
          </a:xfrm>
          <a:prstGeom prst="roundRect">
            <a:avLst>
              <a:gd name="adj" fmla="val 8010"/>
            </a:avLst>
          </a:prstGeom>
          <a:solidFill>
            <a:schemeClr val="accent6">
              <a:lumMod val="40000"/>
              <a:lumOff val="60000"/>
            </a:schemeClr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B5599AC-F406-C58E-712E-3F8CF8269064}"/>
              </a:ext>
            </a:extLst>
          </p:cNvPr>
          <p:cNvSpPr txBox="1"/>
          <p:nvPr/>
        </p:nvSpPr>
        <p:spPr>
          <a:xfrm>
            <a:off x="8325108" y="2572039"/>
            <a:ext cx="1232027" cy="914400"/>
          </a:xfrm>
          <a:prstGeom prst="rect">
            <a:avLst/>
          </a:prstGeom>
          <a:noFill/>
        </p:spPr>
        <p:txBody>
          <a:bodyPr wrap="none" lIns="72000" tIns="108000" rIns="72000" bIns="108000" rtlCol="0" anchor="ctr" anchorCtr="0">
            <a:normAutofit/>
          </a:bodyPr>
          <a:lstStyle/>
          <a:p>
            <a:pPr defTabSz="914377"/>
            <a:r>
              <a:rPr lang="fr-FR" sz="1500" b="1" dirty="0">
                <a:solidFill>
                  <a:prstClr val="black"/>
                </a:solidFill>
                <a:latin typeface="Calibri" panose="020F0502020204030204"/>
                <a:ea typeface="Geneva" charset="-128"/>
                <a:hlinkClick r:id="rId3"/>
              </a:rPr>
              <a:t>Hub Santé</a:t>
            </a:r>
            <a:endParaRPr lang="fr-FR" sz="1500" b="1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D5D4B122-FD90-6B77-08BF-44A2E554FF58}"/>
              </a:ext>
            </a:extLst>
          </p:cNvPr>
          <p:cNvSpPr/>
          <p:nvPr/>
        </p:nvSpPr>
        <p:spPr>
          <a:xfrm>
            <a:off x="8161841" y="6377045"/>
            <a:ext cx="709369" cy="279465"/>
          </a:xfrm>
          <a:prstGeom prst="roundRect">
            <a:avLst>
              <a:gd name="adj" fmla="val 57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84CA813-2D2E-8B96-1EDC-3496177D3BEF}"/>
              </a:ext>
            </a:extLst>
          </p:cNvPr>
          <p:cNvSpPr txBox="1"/>
          <p:nvPr/>
        </p:nvSpPr>
        <p:spPr>
          <a:xfrm>
            <a:off x="8854735" y="6327426"/>
            <a:ext cx="1116107" cy="332519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noAutofit/>
          </a:bodyPr>
          <a:lstStyle>
            <a:defPPr>
              <a:defRPr lang="en-GB"/>
            </a:defPPr>
            <a:lvl1pPr>
              <a:defRPr sz="1000">
                <a:solidFill>
                  <a:srgbClr val="575757"/>
                </a:solidFill>
              </a:defRPr>
            </a:lvl1pPr>
          </a:lstStyle>
          <a:p>
            <a:pPr defTabSz="914377"/>
            <a:r>
              <a:rPr lang="fr-FR" dirty="0">
                <a:latin typeface="Calibri" panose="020F0502020204030204"/>
                <a:ea typeface="Geneva" charset="-128"/>
              </a:rPr>
              <a:t>En service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9C17CC31-18A3-D87B-EEC5-4063B0ED5A9D}"/>
              </a:ext>
            </a:extLst>
          </p:cNvPr>
          <p:cNvSpPr/>
          <p:nvPr/>
        </p:nvSpPr>
        <p:spPr>
          <a:xfrm>
            <a:off x="9605493" y="6361641"/>
            <a:ext cx="709371" cy="279465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77"/>
            <a:r>
              <a:rPr lang="fr-FR" sz="1200" b="1" dirty="0">
                <a:solidFill>
                  <a:srgbClr val="44546A"/>
                </a:solidFill>
                <a:latin typeface="Calibri" panose="020F0502020204030204"/>
              </a:rPr>
              <a:t>   </a:t>
            </a:r>
            <a:endParaRPr lang="fr-FR" sz="1200" dirty="0">
              <a:solidFill>
                <a:srgbClr val="44546A"/>
              </a:solidFill>
              <a:latin typeface="Calibri" panose="020F0502020204030204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26C26C6-6D23-8FA7-1A32-CEC62F273C81}"/>
              </a:ext>
            </a:extLst>
          </p:cNvPr>
          <p:cNvSpPr txBox="1"/>
          <p:nvPr/>
        </p:nvSpPr>
        <p:spPr>
          <a:xfrm>
            <a:off x="10364555" y="6303183"/>
            <a:ext cx="1751247" cy="397200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noAutofit/>
          </a:bodyPr>
          <a:lstStyle/>
          <a:p>
            <a:pPr defTabSz="914377"/>
            <a:r>
              <a:rPr lang="fr-FR" sz="1000" dirty="0">
                <a:solidFill>
                  <a:srgbClr val="575757"/>
                </a:solidFill>
                <a:latin typeface="Calibri" panose="020F0502020204030204"/>
                <a:ea typeface="Geneva" charset="-128"/>
              </a:rPr>
              <a:t>Mise en service en 2024</a:t>
            </a:r>
            <a:endParaRPr lang="fr-FR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9421CB2-8621-42B5-AF91-33E34A532E9A}"/>
              </a:ext>
            </a:extLst>
          </p:cNvPr>
          <p:cNvSpPr/>
          <p:nvPr/>
        </p:nvSpPr>
        <p:spPr>
          <a:xfrm>
            <a:off x="8350703" y="4042752"/>
            <a:ext cx="3205519" cy="294299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 Interopérabilité 15 / 18 </a:t>
            </a:r>
            <a:r>
              <a:rPr lang="fr-FR" sz="1200" b="1">
                <a:solidFill>
                  <a:srgbClr val="3C57A3"/>
                </a:solidFill>
                <a:latin typeface="Calibri" panose="020F0502020204030204"/>
                <a:cs typeface="Arial"/>
              </a:rPr>
              <a:t>(NexSIS)</a:t>
            </a:r>
            <a:endParaRPr lang="fr-FR" sz="1200" b="1" dirty="0">
              <a:solidFill>
                <a:srgbClr val="3C57A3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DFD4CBD-7E33-8259-3C23-E53FDC443F18}"/>
              </a:ext>
            </a:extLst>
          </p:cNvPr>
          <p:cNvSpPr/>
          <p:nvPr/>
        </p:nvSpPr>
        <p:spPr>
          <a:xfrm>
            <a:off x="8350703" y="3659629"/>
            <a:ext cx="3205519" cy="294299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Interopérabilité 15 / 15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71D319A-8F5F-7FC6-3C83-BC8205142402}"/>
              </a:ext>
            </a:extLst>
          </p:cNvPr>
          <p:cNvSpPr/>
          <p:nvPr/>
        </p:nvSpPr>
        <p:spPr>
          <a:xfrm>
            <a:off x="8335568" y="3275177"/>
            <a:ext cx="3222723" cy="295200"/>
          </a:xfrm>
          <a:prstGeom prst="roundRect">
            <a:avLst/>
          </a:prstGeom>
          <a:solidFill>
            <a:schemeClr val="bg1"/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 Plateforme d’échanges de données</a:t>
            </a:r>
          </a:p>
        </p:txBody>
      </p:sp>
      <p:pic>
        <p:nvPicPr>
          <p:cNvPr id="74" name="Image 73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805B99E1-7D45-77F7-C516-533AC52100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99868" y="3309036"/>
            <a:ext cx="240976" cy="240976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BD92412A-D7AC-4A45-BC71-DF639F92452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90538" y="4089959"/>
            <a:ext cx="254065" cy="216971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F867269F-2B28-A5E5-1552-6BD5DD2F55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9497" y="3673954"/>
            <a:ext cx="268939" cy="275253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1B3B64DB-CCD5-45E6-6C25-6EE6500A01E4}"/>
              </a:ext>
            </a:extLst>
          </p:cNvPr>
          <p:cNvSpPr txBox="1"/>
          <p:nvPr/>
        </p:nvSpPr>
        <p:spPr>
          <a:xfrm>
            <a:off x="230046" y="6557055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 sz="900" b="1" dirty="0">
                <a:solidFill>
                  <a:prstClr val="black"/>
                </a:solidFill>
                <a:latin typeface="Century Gothic" panose="020B0502020202020204" pitchFamily="34" charset="0"/>
                <a:ea typeface="Geneva" charset="-128"/>
              </a:rPr>
              <a:t>V0.9 mars 2024</a:t>
            </a:r>
          </a:p>
        </p:txBody>
      </p:sp>
      <p:pic>
        <p:nvPicPr>
          <p:cNvPr id="57" name="Image 56">
            <a:hlinkClick r:id="rId7"/>
            <a:extLst>
              <a:ext uri="{FF2B5EF4-FFF2-40B4-BE49-F238E27FC236}">
                <a16:creationId xmlns:a16="http://schemas.microsoft.com/office/drawing/2014/main" id="{6E8A88B7-D284-D399-E542-6B6D185D89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9414" y="357148"/>
            <a:ext cx="2714999" cy="449587"/>
          </a:xfrm>
          <a:prstGeom prst="rect">
            <a:avLst/>
          </a:prstGeom>
        </p:spPr>
      </p:pic>
      <p:pic>
        <p:nvPicPr>
          <p:cNvPr id="63" name="Image 6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D9E912AD-5005-42D7-622E-E4392C70FB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961" y="274911"/>
            <a:ext cx="1923443" cy="573536"/>
          </a:xfrm>
          <a:prstGeom prst="rect">
            <a:avLst/>
          </a:prstGeom>
        </p:spPr>
      </p:pic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68FB1477-B321-0CBB-37EC-AB4C3E450330}"/>
              </a:ext>
            </a:extLst>
          </p:cNvPr>
          <p:cNvSpPr/>
          <p:nvPr/>
        </p:nvSpPr>
        <p:spPr>
          <a:xfrm>
            <a:off x="8352494" y="4442578"/>
            <a:ext cx="3205519" cy="370897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 Interopérabilité 15 / Autres solutions</a:t>
            </a:r>
            <a:b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</a:br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(Smur, gestion de crise, …)</a:t>
            </a:r>
          </a:p>
        </p:txBody>
      </p:sp>
      <p:pic>
        <p:nvPicPr>
          <p:cNvPr id="69" name="Graphique 68">
            <a:extLst>
              <a:ext uri="{FF2B5EF4-FFF2-40B4-BE49-F238E27FC236}">
                <a16:creationId xmlns:a16="http://schemas.microsoft.com/office/drawing/2014/main" id="{958F6EA5-5504-0C0D-A9BD-A3A6AEDF17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184"/>
          <a:stretch/>
        </p:blipFill>
        <p:spPr>
          <a:xfrm>
            <a:off x="8379575" y="4433919"/>
            <a:ext cx="345500" cy="301517"/>
          </a:xfrm>
          <a:prstGeom prst="rect">
            <a:avLst/>
          </a:prstGeom>
        </p:spPr>
      </p:pic>
      <p:sp>
        <p:nvSpPr>
          <p:cNvPr id="58" name="Espace réservé du pied de page 57">
            <a:extLst>
              <a:ext uri="{FF2B5EF4-FFF2-40B4-BE49-F238E27FC236}">
                <a16:creationId xmlns:a16="http://schemas.microsoft.com/office/drawing/2014/main" id="{E82BE0AF-B408-8E84-F986-0ED69EC18E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62240" y="6426027"/>
            <a:ext cx="6107149" cy="365125"/>
          </a:xfrm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black">
                    <a:tint val="75000"/>
                  </a:prstClr>
                </a:solidFill>
                <a:ea typeface="Geneva" charset="-128"/>
              </a:rPr>
              <a:t>SantExpo 2024 - Atelier</a:t>
            </a:r>
            <a:endParaRPr lang="fr-FR" dirty="0">
              <a:solidFill>
                <a:prstClr val="black">
                  <a:tint val="75000"/>
                </a:prstClr>
              </a:solidFill>
              <a:ea typeface="Geneva" charset="-128"/>
            </a:endParaRPr>
          </a:p>
        </p:txBody>
      </p:sp>
      <p:sp>
        <p:nvSpPr>
          <p:cNvPr id="68" name="Espace réservé du numéro de diapositive 67">
            <a:extLst>
              <a:ext uri="{FF2B5EF4-FFF2-40B4-BE49-F238E27FC236}">
                <a16:creationId xmlns:a16="http://schemas.microsoft.com/office/drawing/2014/main" id="{ABB80437-5000-9D88-B171-97B5ED6E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>
                <a:latin typeface="Arial" charset="0"/>
                <a:ea typeface="Geneva" charset="-128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fr-FR">
              <a:latin typeface="Arial" charset="0"/>
              <a:ea typeface="Geneva" charset="-128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32273FE-95F8-B250-D840-0F2A799E00B4}"/>
              </a:ext>
            </a:extLst>
          </p:cNvPr>
          <p:cNvSpPr txBox="1"/>
          <p:nvPr/>
        </p:nvSpPr>
        <p:spPr>
          <a:xfrm>
            <a:off x="8038010" y="1748369"/>
            <a:ext cx="3409628" cy="702591"/>
          </a:xfrm>
          <a:prstGeom prst="rect">
            <a:avLst/>
          </a:prstGeom>
          <a:noFill/>
        </p:spPr>
        <p:txBody>
          <a:bodyPr wrap="none" lIns="96000" tIns="144000" rIns="96000" bIns="144000" rtlCol="0" anchor="ctr" anchorCtr="0">
            <a:norm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FF0000"/>
                </a:solidFill>
                <a:latin typeface="Arial" charset="0"/>
                <a:ea typeface="Geneva" charset="-128"/>
              </a:rPr>
              <a:t>https://</a:t>
            </a:r>
            <a:r>
              <a:rPr lang="fr-FR" sz="1600" dirty="0" err="1">
                <a:solidFill>
                  <a:srgbClr val="FF0000"/>
                </a:solidFill>
                <a:latin typeface="Arial" charset="0"/>
                <a:ea typeface="Geneva" charset="-128"/>
              </a:rPr>
              <a:t>hub.esante.gouv.fr</a:t>
            </a:r>
            <a:r>
              <a:rPr lang="fr-FR" sz="1600" dirty="0">
                <a:solidFill>
                  <a:srgbClr val="FF0000"/>
                </a:solidFill>
                <a:latin typeface="Arial" charset="0"/>
                <a:ea typeface="Geneva" charset="-128"/>
              </a:rPr>
              <a:t>/</a:t>
            </a: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438A42D4-BC0F-0C5F-C6F8-A498A5956F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006" y="1351710"/>
            <a:ext cx="4627844" cy="1923468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4DD943BA-BDFB-743E-4B6C-2D129F9E27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6786" y="3509310"/>
            <a:ext cx="5011989" cy="24522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DE7BE-E4DD-A671-27F9-F1BADB55E1C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802" t="30472" r="26446" b="-429"/>
          <a:stretch/>
        </p:blipFill>
        <p:spPr>
          <a:xfrm>
            <a:off x="1472091" y="6492663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778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6209CAED-0A13-B2AF-C794-4C64E2411AF2}"/>
              </a:ext>
            </a:extLst>
          </p:cNvPr>
          <p:cNvSpPr/>
          <p:nvPr/>
        </p:nvSpPr>
        <p:spPr>
          <a:xfrm>
            <a:off x="7695515" y="5787932"/>
            <a:ext cx="4273660" cy="984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BD774D7-CDDD-B721-CED8-BC55CF119DEA}"/>
              </a:ext>
            </a:extLst>
          </p:cNvPr>
          <p:cNvSpPr/>
          <p:nvPr/>
        </p:nvSpPr>
        <p:spPr>
          <a:xfrm>
            <a:off x="125729" y="1004461"/>
            <a:ext cx="11727251" cy="5366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1292720-3F86-9C72-6C3E-A6780E52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799" y="-47993"/>
            <a:ext cx="6258675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1800" b="1" dirty="0">
                <a:solidFill>
                  <a:srgbClr val="3C57A3"/>
                </a:solidFill>
                <a:latin typeface="Ample" charset="0"/>
              </a:rPr>
              <a:t>…et des </a:t>
            </a:r>
            <a:r>
              <a:rPr lang="fr-FR" sz="1800" b="1" dirty="0">
                <a:solidFill>
                  <a:srgbClr val="DA1E58"/>
                </a:solidFill>
                <a:latin typeface="Ample" charset="0"/>
              </a:rPr>
              <a:t>outils BI puissants </a:t>
            </a:r>
            <a:r>
              <a:rPr lang="fr-FR" sz="1800" b="1" dirty="0">
                <a:solidFill>
                  <a:srgbClr val="3C57A3"/>
                </a:solidFill>
                <a:latin typeface="Ample" charset="0"/>
              </a:rPr>
              <a:t>permettant de visualiser l’activité de régulation médicale au travers </a:t>
            </a:r>
            <a:r>
              <a:rPr lang="fr-FR" sz="1800" b="1" dirty="0">
                <a:solidFill>
                  <a:srgbClr val="DA1E58"/>
                </a:solidFill>
                <a:latin typeface="Ample" charset="0"/>
              </a:rPr>
              <a:t>d’indicateurs métier</a:t>
            </a: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D5D4B122-FD90-6B77-08BF-44A2E554FF58}"/>
              </a:ext>
            </a:extLst>
          </p:cNvPr>
          <p:cNvSpPr/>
          <p:nvPr/>
        </p:nvSpPr>
        <p:spPr>
          <a:xfrm>
            <a:off x="8161841" y="6377045"/>
            <a:ext cx="709369" cy="279465"/>
          </a:xfrm>
          <a:prstGeom prst="roundRect">
            <a:avLst>
              <a:gd name="adj" fmla="val 57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84CA813-2D2E-8B96-1EDC-3496177D3BEF}"/>
              </a:ext>
            </a:extLst>
          </p:cNvPr>
          <p:cNvSpPr txBox="1"/>
          <p:nvPr/>
        </p:nvSpPr>
        <p:spPr>
          <a:xfrm>
            <a:off x="8854735" y="6327426"/>
            <a:ext cx="1116107" cy="332519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noAutofit/>
          </a:bodyPr>
          <a:lstStyle>
            <a:defPPr>
              <a:defRPr lang="en-GB"/>
            </a:defPPr>
            <a:lvl1pPr>
              <a:defRPr sz="1000">
                <a:solidFill>
                  <a:srgbClr val="575757"/>
                </a:solidFill>
              </a:defRPr>
            </a:lvl1pPr>
          </a:lstStyle>
          <a:p>
            <a:pPr defTabSz="914377"/>
            <a:r>
              <a:rPr lang="fr-FR" dirty="0">
                <a:latin typeface="Calibri" panose="020F0502020204030204"/>
                <a:ea typeface="Geneva" charset="-128"/>
              </a:rPr>
              <a:t>En service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9C17CC31-18A3-D87B-EEC5-4063B0ED5A9D}"/>
              </a:ext>
            </a:extLst>
          </p:cNvPr>
          <p:cNvSpPr/>
          <p:nvPr/>
        </p:nvSpPr>
        <p:spPr>
          <a:xfrm>
            <a:off x="9605493" y="6361641"/>
            <a:ext cx="709371" cy="279465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77"/>
            <a:r>
              <a:rPr lang="fr-FR" sz="1200" b="1" dirty="0">
                <a:solidFill>
                  <a:srgbClr val="44546A"/>
                </a:solidFill>
                <a:latin typeface="Calibri" panose="020F0502020204030204"/>
              </a:rPr>
              <a:t>   </a:t>
            </a:r>
            <a:endParaRPr lang="fr-FR" sz="1200" dirty="0">
              <a:solidFill>
                <a:srgbClr val="44546A"/>
              </a:solidFill>
              <a:latin typeface="Calibri" panose="020F0502020204030204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26C26C6-6D23-8FA7-1A32-CEC62F273C81}"/>
              </a:ext>
            </a:extLst>
          </p:cNvPr>
          <p:cNvSpPr txBox="1"/>
          <p:nvPr/>
        </p:nvSpPr>
        <p:spPr>
          <a:xfrm>
            <a:off x="10364555" y="6303183"/>
            <a:ext cx="1751247" cy="397200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noAutofit/>
          </a:bodyPr>
          <a:lstStyle/>
          <a:p>
            <a:pPr defTabSz="914377"/>
            <a:r>
              <a:rPr lang="fr-FR" sz="1000" dirty="0">
                <a:solidFill>
                  <a:srgbClr val="575757"/>
                </a:solidFill>
                <a:latin typeface="Calibri" panose="020F0502020204030204"/>
                <a:ea typeface="Geneva" charset="-128"/>
              </a:rPr>
              <a:t>Mise en service en 2024</a:t>
            </a:r>
            <a:endParaRPr lang="fr-FR" dirty="0">
              <a:solidFill>
                <a:prstClr val="black"/>
              </a:solidFill>
              <a:latin typeface="Calibri" panose="020F0502020204030204"/>
              <a:ea typeface="Geneva" charset="-128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B3B64DB-CCD5-45E6-6C25-6EE6500A01E4}"/>
              </a:ext>
            </a:extLst>
          </p:cNvPr>
          <p:cNvSpPr txBox="1"/>
          <p:nvPr/>
        </p:nvSpPr>
        <p:spPr>
          <a:xfrm>
            <a:off x="230046" y="6557055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FR" sz="900" b="1" dirty="0">
                <a:solidFill>
                  <a:prstClr val="black"/>
                </a:solidFill>
                <a:latin typeface="Century Gothic" panose="020B0502020202020204" pitchFamily="34" charset="0"/>
                <a:ea typeface="Geneva" charset="-128"/>
              </a:rPr>
              <a:t>V0.9 mars 2024</a:t>
            </a:r>
          </a:p>
        </p:txBody>
      </p:sp>
      <p:pic>
        <p:nvPicPr>
          <p:cNvPr id="57" name="Image 56">
            <a:hlinkClick r:id="rId3"/>
            <a:extLst>
              <a:ext uri="{FF2B5EF4-FFF2-40B4-BE49-F238E27FC236}">
                <a16:creationId xmlns:a16="http://schemas.microsoft.com/office/drawing/2014/main" id="{6E8A88B7-D284-D399-E542-6B6D185D8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414" y="357148"/>
            <a:ext cx="2714999" cy="449587"/>
          </a:xfrm>
          <a:prstGeom prst="rect">
            <a:avLst/>
          </a:prstGeom>
        </p:spPr>
      </p:pic>
      <p:pic>
        <p:nvPicPr>
          <p:cNvPr id="63" name="Image 6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D9E912AD-5005-42D7-622E-E4392C70F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61" y="274911"/>
            <a:ext cx="1923443" cy="573536"/>
          </a:xfrm>
          <a:prstGeom prst="rect">
            <a:avLst/>
          </a:prstGeom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C34B43E3-01AB-0B82-1355-89C7721361C5}"/>
              </a:ext>
            </a:extLst>
          </p:cNvPr>
          <p:cNvSpPr/>
          <p:nvPr/>
        </p:nvSpPr>
        <p:spPr>
          <a:xfrm>
            <a:off x="412505" y="5093465"/>
            <a:ext cx="11293739" cy="1136751"/>
          </a:xfrm>
          <a:prstGeom prst="roundRect">
            <a:avLst>
              <a:gd name="adj" fmla="val 4125"/>
            </a:avLst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B0A0C54-98FA-5643-8B46-619A64CB7318}"/>
              </a:ext>
            </a:extLst>
          </p:cNvPr>
          <p:cNvSpPr txBox="1"/>
          <p:nvPr/>
        </p:nvSpPr>
        <p:spPr>
          <a:xfrm>
            <a:off x="450085" y="4991888"/>
            <a:ext cx="2535584" cy="838005"/>
          </a:xfrm>
          <a:prstGeom prst="rect">
            <a:avLst/>
          </a:prstGeom>
          <a:noFill/>
        </p:spPr>
        <p:txBody>
          <a:bodyPr wrap="none" lIns="72000" tIns="108000" rIns="72000" bIns="108000" rtlCol="0" anchor="ctr" anchorCtr="0">
            <a:normAutofit/>
          </a:bodyPr>
          <a:lstStyle/>
          <a:p>
            <a:pPr defTabSz="914377"/>
            <a:r>
              <a:rPr lang="fr-FR" sz="1500" b="1" u="sng" dirty="0">
                <a:solidFill>
                  <a:srgbClr val="4472C4"/>
                </a:solidFill>
                <a:latin typeface="Calibri" panose="020F0502020204030204"/>
                <a:ea typeface="Geneva" charset="-128"/>
              </a:rPr>
              <a:t>Intelligence</a:t>
            </a:r>
          </a:p>
          <a:p>
            <a:pPr defTabSz="914377"/>
            <a:r>
              <a:rPr lang="fr-FR" sz="1500" b="1" u="sng" dirty="0">
                <a:solidFill>
                  <a:srgbClr val="4472C4"/>
                </a:solidFill>
                <a:latin typeface="Calibri" panose="020F0502020204030204"/>
                <a:ea typeface="Geneva" charset="-128"/>
              </a:rPr>
              <a:t>de la donnée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1E8A2E22-F255-E02B-71DC-AF09E39746F7}"/>
              </a:ext>
            </a:extLst>
          </p:cNvPr>
          <p:cNvSpPr/>
          <p:nvPr/>
        </p:nvSpPr>
        <p:spPr>
          <a:xfrm>
            <a:off x="8434716" y="5211292"/>
            <a:ext cx="3168000" cy="294299"/>
          </a:xfrm>
          <a:prstGeom prst="roundRect">
            <a:avLst/>
          </a:prstGeom>
          <a:solidFill>
            <a:schemeClr val="bg1"/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  <a:cs typeface="Arial"/>
              </a:rPr>
              <a:t>          Echange de données partenaires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71243524-0F01-EE63-6CDD-891A5AC41B9F}"/>
              </a:ext>
            </a:extLst>
          </p:cNvPr>
          <p:cNvSpPr/>
          <p:nvPr/>
        </p:nvSpPr>
        <p:spPr>
          <a:xfrm>
            <a:off x="5208611" y="5214420"/>
            <a:ext cx="3168000" cy="288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Statistiques des flux d’appels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477E29C1-E61C-E30B-5D86-983CA870974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94343" y="5229697"/>
            <a:ext cx="242756" cy="242756"/>
          </a:xfrm>
          <a:prstGeom prst="rect">
            <a:avLst/>
          </a:prstGeom>
        </p:spPr>
      </p:pic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48E50DE4-1505-7DA8-C73F-3437F266F77E}"/>
              </a:ext>
            </a:extLst>
          </p:cNvPr>
          <p:cNvSpPr/>
          <p:nvPr/>
        </p:nvSpPr>
        <p:spPr>
          <a:xfrm>
            <a:off x="5210447" y="5589176"/>
            <a:ext cx="3168000" cy="507733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Statistiques d’activité téléphonique du </a:t>
            </a:r>
          </a:p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CRRA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9448290D-E54A-9D3C-E1E4-2560FDEC39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82261" y="5733449"/>
            <a:ext cx="242756" cy="242756"/>
          </a:xfrm>
          <a:prstGeom prst="rect">
            <a:avLst/>
          </a:prstGeom>
        </p:spPr>
      </p:pic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ADA1FFD4-12B6-B586-90E3-6F9095A53230}"/>
              </a:ext>
            </a:extLst>
          </p:cNvPr>
          <p:cNvSpPr/>
          <p:nvPr/>
        </p:nvSpPr>
        <p:spPr>
          <a:xfrm>
            <a:off x="1907228" y="5587381"/>
            <a:ext cx="3172739" cy="509259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Statistiques d’activité portail collaboratif ; </a:t>
            </a:r>
          </a:p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gestion de crise et patients 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B741948C-9012-A155-6525-7B4D31F0AAC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67819" y="5602561"/>
            <a:ext cx="242756" cy="242756"/>
          </a:xfrm>
          <a:prstGeom prst="rect">
            <a:avLst/>
          </a:prstGeom>
        </p:spPr>
      </p:pic>
      <p:pic>
        <p:nvPicPr>
          <p:cNvPr id="72" name="Graphique 71">
            <a:extLst>
              <a:ext uri="{FF2B5EF4-FFF2-40B4-BE49-F238E27FC236}">
                <a16:creationId xmlns:a16="http://schemas.microsoft.com/office/drawing/2014/main" id="{CE9AE5A5-89B7-E448-C07E-4B736590EA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163" r="1" b="16360"/>
          <a:stretch/>
        </p:blipFill>
        <p:spPr>
          <a:xfrm>
            <a:off x="8528145" y="5240629"/>
            <a:ext cx="258937" cy="298395"/>
          </a:xfrm>
          <a:prstGeom prst="rect">
            <a:avLst/>
          </a:prstGeom>
        </p:spPr>
      </p:pic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907877D6-0825-079D-B083-613D8BC441AC}"/>
              </a:ext>
            </a:extLst>
          </p:cNvPr>
          <p:cNvSpPr/>
          <p:nvPr/>
        </p:nvSpPr>
        <p:spPr>
          <a:xfrm>
            <a:off x="1906272" y="5211893"/>
            <a:ext cx="3168000" cy="288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82558" indent="-42862" defTabSz="914377"/>
            <a:r>
              <a:rPr lang="fr-FR" sz="1200" b="1" dirty="0">
                <a:solidFill>
                  <a:srgbClr val="3C57A3"/>
                </a:solidFill>
                <a:latin typeface="Calibri" panose="020F0502020204030204"/>
              </a:rPr>
              <a:t>     Espace client d’accès aux données</a:t>
            </a:r>
          </a:p>
        </p:txBody>
      </p:sp>
      <p:pic>
        <p:nvPicPr>
          <p:cNvPr id="80" name="Graphique 79">
            <a:extLst>
              <a:ext uri="{FF2B5EF4-FFF2-40B4-BE49-F238E27FC236}">
                <a16:creationId xmlns:a16="http://schemas.microsoft.com/office/drawing/2014/main" id="{9839E47F-C1C1-58BA-B22A-62380AB8E5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2353"/>
          <a:stretch/>
        </p:blipFill>
        <p:spPr>
          <a:xfrm>
            <a:off x="1957431" y="5231891"/>
            <a:ext cx="258493" cy="280936"/>
          </a:xfrm>
          <a:prstGeom prst="rect">
            <a:avLst/>
          </a:prstGeom>
        </p:spPr>
      </p:pic>
      <p:sp>
        <p:nvSpPr>
          <p:cNvPr id="58" name="Espace réservé du pied de page 57">
            <a:extLst>
              <a:ext uri="{FF2B5EF4-FFF2-40B4-BE49-F238E27FC236}">
                <a16:creationId xmlns:a16="http://schemas.microsoft.com/office/drawing/2014/main" id="{E82BE0AF-B408-8E84-F986-0ED69EC18E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62240" y="6426027"/>
            <a:ext cx="6107149" cy="365125"/>
          </a:xfrm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black">
                    <a:tint val="75000"/>
                  </a:prstClr>
                </a:solidFill>
                <a:ea typeface="Geneva" charset="-128"/>
              </a:rPr>
              <a:t>SantExpo 2024 - Atelier</a:t>
            </a:r>
            <a:endParaRPr lang="fr-FR" dirty="0">
              <a:solidFill>
                <a:prstClr val="black">
                  <a:tint val="75000"/>
                </a:prstClr>
              </a:solidFill>
              <a:ea typeface="Geneva" charset="-128"/>
            </a:endParaRPr>
          </a:p>
        </p:txBody>
      </p:sp>
      <p:sp>
        <p:nvSpPr>
          <p:cNvPr id="68" name="Espace réservé du numéro de diapositive 67">
            <a:extLst>
              <a:ext uri="{FF2B5EF4-FFF2-40B4-BE49-F238E27FC236}">
                <a16:creationId xmlns:a16="http://schemas.microsoft.com/office/drawing/2014/main" id="{ABB80437-5000-9D88-B171-97B5ED6E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46E7B68-C406-4B5C-B79D-A1CDE10CB85D}" type="slidenum">
              <a:rPr lang="fr-FR">
                <a:latin typeface="Arial" charset="0"/>
                <a:ea typeface="Geneva" charset="-128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>
              <a:latin typeface="Arial" charset="0"/>
              <a:ea typeface="Geneva" charset="-128"/>
            </a:endParaRPr>
          </a:p>
        </p:txBody>
      </p:sp>
      <p:pic>
        <p:nvPicPr>
          <p:cNvPr id="70" name="Image 8">
            <a:extLst>
              <a:ext uri="{FF2B5EF4-FFF2-40B4-BE49-F238E27FC236}">
                <a16:creationId xmlns:a16="http://schemas.microsoft.com/office/drawing/2014/main" id="{9E93AA94-04C5-F619-D109-68EC265D45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962" y="1216717"/>
            <a:ext cx="3617477" cy="2074288"/>
          </a:xfrm>
          <a:prstGeom prst="rect">
            <a:avLst/>
          </a:prstGeom>
        </p:spPr>
      </p:pic>
      <p:pic>
        <p:nvPicPr>
          <p:cNvPr id="71" name="Image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656DB536-6C5A-15C1-475C-668846C31C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7355" y="1302289"/>
            <a:ext cx="3774837" cy="2136155"/>
          </a:xfrm>
          <a:prstGeom prst="rect">
            <a:avLst/>
          </a:prstGeom>
        </p:spPr>
      </p:pic>
      <p:pic>
        <p:nvPicPr>
          <p:cNvPr id="75" name="Image 10">
            <a:extLst>
              <a:ext uri="{FF2B5EF4-FFF2-40B4-BE49-F238E27FC236}">
                <a16:creationId xmlns:a16="http://schemas.microsoft.com/office/drawing/2014/main" id="{2E853D84-C03A-23F0-603A-94A68003C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5848" y="2981632"/>
            <a:ext cx="3319168" cy="1937592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8292C45C-4F21-0A14-40F6-2E56445FB2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37506" y="2171893"/>
            <a:ext cx="3521321" cy="20006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1FA4816-8600-21A3-E1E2-FDCBA237E91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802" t="30472" r="26446" b="-429"/>
          <a:stretch/>
        </p:blipFill>
        <p:spPr>
          <a:xfrm>
            <a:off x="1472091" y="6492663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596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NS_THEME STANDARD_V1.0">
  <a:themeElements>
    <a:clrScheme name="ASIP_COULEURS STANDARD_V1.0">
      <a:dk1>
        <a:sysClr val="windowText" lastClr="000000"/>
      </a:dk1>
      <a:lt1>
        <a:sysClr val="window" lastClr="FFFFFF"/>
      </a:lt1>
      <a:dk2>
        <a:srgbClr val="006AB2"/>
      </a:dk2>
      <a:lt2>
        <a:srgbClr val="C7C0BA"/>
      </a:lt2>
      <a:accent1>
        <a:srgbClr val="00A1E0"/>
      </a:accent1>
      <a:accent2>
        <a:srgbClr val="95C23D"/>
      </a:accent2>
      <a:accent3>
        <a:srgbClr val="F7D700"/>
      </a:accent3>
      <a:accent4>
        <a:srgbClr val="FF9900"/>
      </a:accent4>
      <a:accent5>
        <a:srgbClr val="E94190"/>
      </a:accent5>
      <a:accent6>
        <a:srgbClr val="B51621"/>
      </a:accent6>
      <a:hlink>
        <a:srgbClr val="00A1E0"/>
      </a:hlink>
      <a:folHlink>
        <a:srgbClr val="E2001A"/>
      </a:folHlink>
    </a:clrScheme>
    <a:fontScheme name="ASIP_POL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108000" rIns="72000" bIns="108000" rtlCol="0" anchor="ctr" anchorCtr="0">
        <a:normAutofit/>
      </a:bodyPr>
      <a:lstStyle>
        <a:defPPr algn="ctr">
          <a:defRPr sz="1500" dirty="0" err="1" smtClean="0">
            <a:solidFill>
              <a:srgbClr val="575757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NS_MOD_STANDARD_POWERPOINT_V1.0.potx" id="{1D0B4528-888A-4F4B-A3C8-6EAC4B100E8E}" vid="{1774E66C-32F2-4469-890D-D4A16E5F2A1A}"/>
    </a:ext>
  </a:extLst>
</a:theme>
</file>

<file path=ppt/theme/theme4.xml><?xml version="1.0" encoding="utf-8"?>
<a:theme xmlns:a="http://schemas.openxmlformats.org/drawingml/2006/main" name="1_ANS_THEME STANDARD_V1.0">
  <a:themeElements>
    <a:clrScheme name="ASIP_COULEURS STANDARD_V1.0">
      <a:dk1>
        <a:sysClr val="windowText" lastClr="000000"/>
      </a:dk1>
      <a:lt1>
        <a:sysClr val="window" lastClr="FFFFFF"/>
      </a:lt1>
      <a:dk2>
        <a:srgbClr val="006AB2"/>
      </a:dk2>
      <a:lt2>
        <a:srgbClr val="C7C0BA"/>
      </a:lt2>
      <a:accent1>
        <a:srgbClr val="00A1E0"/>
      </a:accent1>
      <a:accent2>
        <a:srgbClr val="95C23D"/>
      </a:accent2>
      <a:accent3>
        <a:srgbClr val="F7D700"/>
      </a:accent3>
      <a:accent4>
        <a:srgbClr val="FF9900"/>
      </a:accent4>
      <a:accent5>
        <a:srgbClr val="E94190"/>
      </a:accent5>
      <a:accent6>
        <a:srgbClr val="B51621"/>
      </a:accent6>
      <a:hlink>
        <a:srgbClr val="00A1E0"/>
      </a:hlink>
      <a:folHlink>
        <a:srgbClr val="E2001A"/>
      </a:folHlink>
    </a:clrScheme>
    <a:fontScheme name="ASIP_POL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108000" rIns="72000" bIns="108000" rtlCol="0" anchor="ctr" anchorCtr="0">
        <a:normAutofit/>
      </a:bodyPr>
      <a:lstStyle>
        <a:defPPr algn="ctr">
          <a:defRPr sz="1500" dirty="0" err="1" smtClean="0">
            <a:solidFill>
              <a:srgbClr val="575757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NS_MOD_STANDARD_POWERPOINT_V1.0.potx" id="{1D0B4528-888A-4F4B-A3C8-6EAC4B100E8E}" vid="{1774E66C-32F2-4469-890D-D4A16E5F2A1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dificateurAlfresco xmlns="f6ca01e7-bd19-41f1-999c-e032ef5104c3" xsi:nil="true"/>
    <_ip_UnifiedCompliancePolicyUIAction xmlns="http://schemas.microsoft.com/sharepoint/v3" xsi:nil="true"/>
    <f8b6baa267c0456bbf6a8d18c49a130b xmlns="f6ca01e7-bd19-41f1-999c-e032ef5104c3">
      <Terms xmlns="http://schemas.microsoft.com/office/infopath/2007/PartnerControls"/>
    </f8b6baa267c0456bbf6a8d18c49a130b>
    <eef0f6fc4ed046399a9d01fd3a7d6a6a xmlns="f6ca01e7-bd19-41f1-999c-e032ef5104c3">
      <Terms xmlns="http://schemas.microsoft.com/office/infopath/2007/PartnerControls"/>
    </eef0f6fc4ed046399a9d01fd3a7d6a6a>
    <Référence_x0020_Bon_x0020_de_x0020_Commande xmlns="f6ca01e7-bd19-41f1-999c-e032ef5104c3" xsi:nil="true"/>
    <Référence_x0020_Documentaire xmlns="f6ca01e7-bd19-41f1-999c-e032ef5104c3" xsi:nil="true"/>
    <Chantier xmlns="f6ca01e7-bd19-41f1-999c-e032ef5104c3" xsi:nil="true"/>
    <p671c8df16a44846939d278d4958f62c xmlns="f6ca01e7-bd19-41f1-999c-e032ef5104c3">
      <Terms xmlns="http://schemas.microsoft.com/office/infopath/2007/PartnerControls"/>
    </p671c8df16a44846939d278d4958f62c>
    <Durée_x0020_d_x0027_Utilité_x0020_Administrative_x0020__x0028_DUA_x0029_ xmlns="f6ca01e7-bd19-41f1-999c-e032ef5104c3" xsi:nil="true"/>
    <Environnement xmlns="f6ca01e7-bd19-41f1-999c-e032ef5104c3" xsi:nil="true"/>
    <b2804ef99be44b9e8166e80a6c2eb9f1 xmlns="f6ca01e7-bd19-41f1-999c-e032ef5104c3">
      <Terms xmlns="http://schemas.microsoft.com/office/infopath/2007/PartnerControls"/>
    </b2804ef99be44b9e8166e80a6c2eb9f1>
    <_ExtendedDescription xmlns="http://schemas.microsoft.com/sharepoint/v3" xsi:nil="true"/>
    <mc4aa6e782e045f6bb87dab01c971b56 xmlns="f6ca01e7-bd19-41f1-999c-e032ef5104c3">
      <Terms xmlns="http://schemas.microsoft.com/office/infopath/2007/PartnerControls"/>
    </mc4aa6e782e045f6bb87dab01c971b56>
    <_ip_UnifiedCompliancePolicyProperties xmlns="http://schemas.microsoft.com/sharepoint/v3" xsi:nil="true"/>
    <m312bc62cb0243b6a873cbbf4dace6b2 xmlns="f6ca01e7-bd19-41f1-999c-e032ef5104c3">
      <Terms xmlns="http://schemas.microsoft.com/office/infopath/2007/PartnerControls"/>
    </m312bc62cb0243b6a873cbbf4dace6b2>
    <b084a4cb34a444d7969136255594d2f3 xmlns="f6ca01e7-bd19-41f1-999c-e032ef5104c3">
      <Terms xmlns="http://schemas.microsoft.com/office/infopath/2007/PartnerControls"/>
    </b084a4cb34a444d7969136255594d2f3>
    <CreateurAlfresco xmlns="f6ca01e7-bd19-41f1-999c-e032ef5104c3" xsi:nil="true"/>
    <g30fb2d8061a4d40b63138f91c1a832e xmlns="f6ca01e7-bd19-41f1-999c-e032ef5104c3">
      <Terms xmlns="http://schemas.microsoft.com/office/infopath/2007/PartnerControls"/>
    </g30fb2d8061a4d40b63138f91c1a832e>
    <lcf76f155ced4ddcb4097134ff3c332f xmlns="1720d4e8-2b1e-4bd1-aad5-1b4debf9b56d">
      <Terms xmlns="http://schemas.microsoft.com/office/infopath/2007/PartnerControls"/>
    </lcf76f155ced4ddcb4097134ff3c332f>
    <m9a76db3058146ae844db6599c9d7036 xmlns="f6ca01e7-bd19-41f1-999c-e032ef5104c3">
      <Terms xmlns="http://schemas.microsoft.com/office/infopath/2007/PartnerControls"/>
    </m9a76db3058146ae844db6599c9d7036>
    <Ticket_x0020_Changement xmlns="f6ca01e7-bd19-41f1-999c-e032ef5104c3" xsi:nil="true"/>
    <TaxCatchAll xmlns="f6ca01e7-bd19-41f1-999c-e032ef5104c3" xsi:nil="true"/>
    <l0a6b4600f484920bbceae0813174244 xmlns="f6ca01e7-bd19-41f1-999c-e032ef5104c3">
      <Terms xmlns="http://schemas.microsoft.com/office/infopath/2007/PartnerControls"/>
    </l0a6b4600f484920bbceae0813174244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- Suivi de projet" ma:contentTypeID="0x010100333226B5D6902549BFE4A72F45A4400B0100E98F8C089710A74CA077FC6D601326A8" ma:contentTypeVersion="52" ma:contentTypeDescription="Type de contenu - Documentation de suivi de projet" ma:contentTypeScope="" ma:versionID="b3317a165cd10de70dc68851db9884d1">
  <xsd:schema xmlns:xsd="http://www.w3.org/2001/XMLSchema" xmlns:xs="http://www.w3.org/2001/XMLSchema" xmlns:p="http://schemas.microsoft.com/office/2006/metadata/properties" xmlns:ns1="http://schemas.microsoft.com/sharepoint/v3" xmlns:ns2="f6ca01e7-bd19-41f1-999c-e032ef5104c3" xmlns:ns3="1720d4e8-2b1e-4bd1-aad5-1b4debf9b56d" targetNamespace="http://schemas.microsoft.com/office/2006/metadata/properties" ma:root="true" ma:fieldsID="1b8430278eece82d06f551ff77398a68" ns1:_="" ns2:_="" ns3:_="">
    <xsd:import namespace="http://schemas.microsoft.com/sharepoint/v3"/>
    <xsd:import namespace="f6ca01e7-bd19-41f1-999c-e032ef5104c3"/>
    <xsd:import namespace="1720d4e8-2b1e-4bd1-aad5-1b4debf9b56d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m312bc62cb0243b6a873cbbf4dace6b2" minOccurs="0"/>
                <xsd:element ref="ns2:p671c8df16a44846939d278d4958f62c" minOccurs="0"/>
                <xsd:element ref="ns2:b084a4cb34a444d7969136255594d2f3" minOccurs="0"/>
                <xsd:element ref="ns2:m9a76db3058146ae844db6599c9d7036" minOccurs="0"/>
                <xsd:element ref="ns2:CreateurAlfresco" minOccurs="0"/>
                <xsd:element ref="ns2:ModificateurAlfresco" minOccurs="0"/>
                <xsd:element ref="ns2:f8b6baa267c0456bbf6a8d18c49a130b" minOccurs="0"/>
                <xsd:element ref="ns2:l0a6b4600f484920bbceae0813174244" minOccurs="0"/>
                <xsd:element ref="ns2:b2804ef99be44b9e8166e80a6c2eb9f1" minOccurs="0"/>
                <xsd:element ref="ns2:eef0f6fc4ed046399a9d01fd3a7d6a6a" minOccurs="0"/>
                <xsd:element ref="ns2:Durée_x0020_d_x0027_Utilité_x0020_Administrative_x0020__x0028_DUA_x0029_" minOccurs="0"/>
                <xsd:element ref="ns2:Référence_x0020_Bon_x0020_de_x0020_Commande" minOccurs="0"/>
                <xsd:element ref="ns1:_ExtendedDescrip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2:SharedWithUsers" minOccurs="0"/>
                <xsd:element ref="ns2:SharedWithDetails" minOccurs="0"/>
                <xsd:element ref="ns2:Référence_x0020_Documentaire" minOccurs="0"/>
                <xsd:element ref="ns2:Chantier" minOccurs="0"/>
                <xsd:element ref="ns2:mc4aa6e782e045f6bb87dab01c971b56" minOccurs="0"/>
                <xsd:element ref="ns2:g30fb2d8061a4d40b63138f91c1a832e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2:Ticket_x0020_Changement" minOccurs="0"/>
                <xsd:element ref="ns2:Environnement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30" nillable="true" ma:displayName="Description" ma:internalName="_ExtendedDescription">
      <xsd:simpleType>
        <xsd:restriction base="dms:Note">
          <xsd:maxLength value="255"/>
        </xsd:restriction>
      </xsd:simpleType>
    </xsd:element>
    <xsd:element name="_ip_UnifiedCompliancePolicyProperties" ma:index="49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50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a01e7-bd19-41f1-999c-e032ef5104c3" elementFormDefault="qualified">
    <xsd:import namespace="http://schemas.microsoft.com/office/2006/documentManagement/types"/>
    <xsd:import namespace="http://schemas.microsoft.com/office/infopath/2007/PartnerControls"/>
    <xsd:element name="TaxCatchAll" ma:index="5" nillable="true" ma:displayName="Taxonomy Catch All Column" ma:hidden="true" ma:list="{61f3ec5f-5a67-40e0-b5e0-e23b6b588f8b}" ma:internalName="TaxCatchAll" ma:showField="CatchAllData" ma:web="f6ca01e7-bd19-41f1-999c-e032ef5104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6" nillable="true" ma:displayName="Taxonomy Catch All Column1" ma:hidden="true" ma:list="{61f3ec5f-5a67-40e0-b5e0-e23b6b588f8b}" ma:internalName="TaxCatchAllLabel" ma:readOnly="true" ma:showField="CatchAllDataLabel" ma:web="f6ca01e7-bd19-41f1-999c-e032ef5104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312bc62cb0243b6a873cbbf4dace6b2" ma:index="8" nillable="true" ma:taxonomy="true" ma:internalName="m312bc62cb0243b6a873cbbf4dace6b2" ma:taxonomyFieldName="Projet" ma:displayName="Projet" ma:readOnly="false" ma:fieldId="{6312bc62-cb02-43b6-a873-cbbf4dace6b2}" ma:sspId="c4480557-28ee-4200-b705-f4b4ceb9c11a" ma:termSetId="207e172a-6847-42a8-b45e-d0bbb1e2340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671c8df16a44846939d278d4958f62c" ma:index="12" nillable="true" ma:taxonomy="true" ma:internalName="p671c8df16a44846939d278d4958f62c" ma:taxonomyFieldName="Direction_x0020__x002F__x0020_Service" ma:displayName="Direction / Service" ma:readOnly="false" ma:fieldId="{9671c8df-16a4-4846-939d-278d4958f62c}" ma:taxonomyMulti="true" ma:sspId="c4480557-28ee-4200-b705-f4b4ceb9c11a" ma:termSetId="06452e41-1966-4633-9fe1-38f9847c7dc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084a4cb34a444d7969136255594d2f3" ma:index="14" nillable="true" ma:taxonomy="true" ma:internalName="b084a4cb34a444d7969136255594d2f3" ma:taxonomyFieldName="Type_x0020_de_x0020_document_x0020_ANS" ma:displayName="Type de document ANS" ma:indexed="true" ma:default="" ma:fieldId="{b084a4cb-34a4-44d7-9691-36255594d2f3}" ma:sspId="c4480557-28ee-4200-b705-f4b4ceb9c11a" ma:termSetId="1275da89-553e-403a-abbb-5d47ef2897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9a76db3058146ae844db6599c9d7036" ma:index="16" nillable="true" ma:taxonomy="true" ma:internalName="m9a76db3058146ae844db6599c9d7036" ma:taxonomyFieldName="Classification" ma:displayName="Classification" ma:readOnly="false" ma:fieldId="{69a76db3-0581-46ae-844d-b6599c9d7036}" ma:sspId="c4480557-28ee-4200-b705-f4b4ceb9c11a" ma:termSetId="8feb0b63-8672-4f69-8e69-5df4ee99faf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reateurAlfresco" ma:index="18" nillable="true" ma:displayName="CreateurAlfresco" ma:default="" ma:internalName="CreateurAlfresco">
      <xsd:simpleType>
        <xsd:restriction base="dms:Text">
          <xsd:maxLength value="255"/>
        </xsd:restriction>
      </xsd:simpleType>
    </xsd:element>
    <xsd:element name="ModificateurAlfresco" ma:index="19" nillable="true" ma:displayName="ModificateurAlfresco" ma:default="" ma:internalName="ModificateurAlfresco">
      <xsd:simpleType>
        <xsd:restriction base="dms:Text">
          <xsd:maxLength value="255"/>
        </xsd:restriction>
      </xsd:simpleType>
    </xsd:element>
    <xsd:element name="f8b6baa267c0456bbf6a8d18c49a130b" ma:index="20" nillable="true" ma:taxonomy="true" ma:internalName="f8b6baa267c0456bbf6a8d18c49a130b" ma:taxonomyFieldName="Cat_x00e9_gorie_x0020_Documentaire" ma:displayName="Catégorie Documentaire" ma:readOnly="false" ma:fieldId="{f8b6baa2-67c0-456b-bf6a-8d18c49a130b}" ma:sspId="c4480557-28ee-4200-b705-f4b4ceb9c11a" ma:termSetId="5548a444-67a9-4fed-ab61-d9aae03cf8e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0a6b4600f484920bbceae0813174244" ma:index="22" nillable="true" ma:taxonomy="true" ma:internalName="l0a6b4600f484920bbceae0813174244" ma:taxonomyFieldName="Prestataire_x0028_s_x0029_" ma:displayName="Prestataire(s)" ma:fieldId="{50a6b460-0f48-4920-bbce-ae0813174244}" ma:taxonomyMulti="true" ma:sspId="c4480557-28ee-4200-b705-f4b4ceb9c11a" ma:termSetId="46ab08c7-aeb3-4684-9e81-fb4503d5290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2804ef99be44b9e8166e80a6c2eb9f1" ma:index="24" nillable="true" ma:taxonomy="true" ma:internalName="b2804ef99be44b9e8166e80a6c2eb9f1" ma:taxonomyFieldName="Statut_x0020_du_x0020_document" ma:displayName="Statut du document" ma:default="" ma:fieldId="{b2804ef9-9be4-4b9e-8166-e80a6c2eb9f1}" ma:sspId="c4480557-28ee-4200-b705-f4b4ceb9c11a" ma:termSetId="57d84b5c-8637-4a53-9541-e98f138eeb7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ef0f6fc4ed046399a9d01fd3a7d6a6a" ma:index="26" nillable="true" ma:taxonomy="true" ma:internalName="eef0f6fc4ed046399a9d01fd3a7d6a6a" ma:taxonomyFieldName="Sort_x0020_Final_x0020__x0028_Archivage_x0029_1" ma:displayName="Sort Final (Archivage)" ma:indexed="true" ma:fieldId="{eef0f6fc-4ed0-4639-9a9d-01fd3a7d6a6a}" ma:sspId="c4480557-28ee-4200-b705-f4b4ceb9c11a" ma:termSetId="894a0867-9216-43ab-99c5-e7b2cbb034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urée_x0020_d_x0027_Utilité_x0020_Administrative_x0020__x0028_DUA_x0029_" ma:index="28" nillable="true" ma:displayName="Durée d'Utilité Administrative (DUA)" ma:internalName="Dur_x00e9_e_x0020_d_x0027_Utilit_x00e9__x0020_Administrative_x0020__x0028_DUA_x0029_" ma:percentage="FALSE">
      <xsd:simpleType>
        <xsd:restriction base="dms:Number"/>
      </xsd:simpleType>
    </xsd:element>
    <xsd:element name="Référence_x0020_Bon_x0020_de_x0020_Commande" ma:index="29" nillable="true" ma:displayName="Référence Bon de Commande" ma:indexed="true" ma:internalName="R_x00e9_f_x00e9_rence_x0020_Bon_x0020_de_x0020_Commande">
      <xsd:simpleType>
        <xsd:restriction base="dms:Text">
          <xsd:maxLength value="255"/>
        </xsd:restriction>
      </xsd:simpleType>
    </xsd:element>
    <xsd:element name="SharedWithUsers" ma:index="3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Référence_x0020_Documentaire" ma:index="37" nillable="true" ma:displayName="Référence Documentaire" ma:default="" ma:internalName="R_x00e9_f_x00e9_rence_x0020_Documentaire">
      <xsd:simpleType>
        <xsd:restriction base="dms:Text">
          <xsd:maxLength value="255"/>
        </xsd:restriction>
      </xsd:simpleType>
    </xsd:element>
    <xsd:element name="Chantier" ma:index="38" nillable="true" ma:displayName="Chantier" ma:default="" ma:internalName="Chantier">
      <xsd:simpleType>
        <xsd:restriction base="dms:Text">
          <xsd:maxLength value="255"/>
        </xsd:restriction>
      </xsd:simpleType>
    </xsd:element>
    <xsd:element name="mc4aa6e782e045f6bb87dab01c971b56" ma:index="39" nillable="true" ma:taxonomy="true" ma:internalName="mc4aa6e782e045f6bb87dab01c971b56" ma:taxonomyFieldName="Version_x0020_Applicative0" ma:displayName="Version Applicative" ma:default="" ma:fieldId="{6c4aa6e7-82e0-45f6-bb87-dab01c971b56}" ma:taxonomyMulti="true" ma:sspId="c4480557-28ee-4200-b705-f4b4ceb9c11a" ma:termSetId="3d1661bf-2cce-4a88-b69a-0a25d82a555a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g30fb2d8061a4d40b63138f91c1a832e" ma:index="41" nillable="true" ma:taxonomy="true" ma:internalName="g30fb2d8061a4d40b63138f91c1a832e" ma:taxonomyFieldName="March_x00e9_" ma:displayName="Marché" ma:readOnly="false" ma:fieldId="{030fb2d8-061a-4d40-b631-38f91c1a832e}" ma:sspId="c4480557-28ee-4200-b705-f4b4ceb9c11a" ma:termSetId="e41f313d-41ce-4da8-b34e-2b84036422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icket_x0020_Changement" ma:index="51" nillable="true" ma:displayName="Ticket Changement" ma:default="" ma:internalName="Ticket_x0020_Changement">
      <xsd:simpleType>
        <xsd:restriction base="dms:Text">
          <xsd:maxLength value="255"/>
        </xsd:restriction>
      </xsd:simpleType>
    </xsd:element>
    <xsd:element name="Environnement" ma:index="52" nillable="true" ma:displayName="Environnement" ma:default="" ma:internalName="Environnemen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0d4e8-2b1e-4bd1-aad5-1b4debf9b5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44" nillable="true" ma:taxonomy="true" ma:internalName="lcf76f155ced4ddcb4097134ff3c332f" ma:taxonomyFieldName="MediaServiceImageTags" ma:displayName="Balises d’images" ma:readOnly="false" ma:fieldId="{5cf76f15-5ced-4ddc-b409-7134ff3c332f}" ma:taxonomyMulti="true" ma:sspId="c4480557-28ee-4200-b705-f4b4ceb9c1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4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4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5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5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2DCA50-D784-4A71-B735-7A8B362A7B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9B7243-2FE1-4833-8959-F3B43C4269ED}">
  <ds:schemaRefs>
    <ds:schemaRef ds:uri="http://purl.org/dc/terms/"/>
    <ds:schemaRef ds:uri="http://schemas.microsoft.com/office/2006/documentManagement/types"/>
    <ds:schemaRef ds:uri="http://www.w3.org/XML/1998/namespace"/>
    <ds:schemaRef ds:uri="1720d4e8-2b1e-4bd1-aad5-1b4debf9b56d"/>
    <ds:schemaRef ds:uri="http://purl.org/dc/dcmitype/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f6ca01e7-bd19-41f1-999c-e032ef5104c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22266CF-D865-4341-840E-E3BA7AE901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6ca01e7-bd19-41f1-999c-e032ef5104c3"/>
    <ds:schemaRef ds:uri="1720d4e8-2b1e-4bd1-aad5-1b4debf9b5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1902</Words>
  <Application>Microsoft Office PowerPoint</Application>
  <PresentationFormat>Grand écran</PresentationFormat>
  <Paragraphs>311</Paragraphs>
  <Slides>28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Thème Office</vt:lpstr>
      <vt:lpstr>4_Conception personnalisée</vt:lpstr>
      <vt:lpstr>ANS_THEME STANDARD_V1.0</vt:lpstr>
      <vt:lpstr>1_ANS_THEME STANDARD_V1.0</vt:lpstr>
      <vt:lpstr>Présentation PowerPoint</vt:lpstr>
      <vt:lpstr>Présentation PowerPoint</vt:lpstr>
      <vt:lpstr>Présentation PowerPoint</vt:lpstr>
      <vt:lpstr>Présentation PowerPoint</vt:lpstr>
      <vt:lpstr>Le programme SI-SAMU offre aux SAMU/SAS  une large gamme de produits et services</vt:lpstr>
      <vt:lpstr>Entre autres, le programme offre un volet complet d’outils collaboratifs et de gestion de crise …</vt:lpstr>
      <vt:lpstr>… une plateforme technique de traitement avancé des appels téléphoniques d’urgence</vt:lpstr>
      <vt:lpstr>… depuis récemment met à disposition une plateforme permettant d’assurer l’interopérabilité de différents SI liés à l’Urgence</vt:lpstr>
      <vt:lpstr>…et des outils BI puissants permettant de visualiser l’activité de régulation médicale au travers d’indicateurs métier</vt:lpstr>
      <vt:lpstr>SI-SAMU : quels usages actuellement</vt:lpstr>
      <vt:lpstr>Présentation PowerPoint</vt:lpstr>
      <vt:lpstr>Partage d’Information niveau départemental / régional / zonal / national​</vt:lpstr>
      <vt:lpstr>Le portail de communication – Un réseau social d’entreprise</vt:lpstr>
      <vt:lpstr>Fonctionnalités collaboratives </vt:lpstr>
      <vt:lpstr>EVT : collaborer ou gérer des patients : au sein d’un événement</vt:lpstr>
      <vt:lpstr>Gérer les patients : paramétrer l’événement mono ou multi-sites</vt:lpstr>
      <vt:lpstr>Gérer les patients : échanger des informations</vt:lpstr>
      <vt:lpstr>Gérer les patients : identité et triage</vt:lpstr>
      <vt:lpstr>Gérer les patients : prise en charge médicale​ (ERM)</vt:lpstr>
      <vt:lpstr>Gérer les patients : prise en charge médicale​</vt:lpstr>
      <vt:lpstr>Suivi activité « TABLEAUX de BORD » en temps réel ​</vt:lpstr>
      <vt:lpstr>Statistiques SI-SAMU, dès le lendemain</vt:lpstr>
      <vt:lpstr>Présentation PowerPoint</vt:lpstr>
      <vt:lpstr>Contexte</vt:lpstr>
      <vt:lpstr>Besoins et objectifs</vt:lpstr>
      <vt:lpstr>Présentation du Hub Santé</vt:lpstr>
      <vt:lpstr>Périmètres et actualités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Nicolas BILLAUDE</cp:lastModifiedBy>
  <cp:revision>348</cp:revision>
  <cp:lastPrinted>2021-08-27T14:04:11Z</cp:lastPrinted>
  <dcterms:created xsi:type="dcterms:W3CDTF">2021-08-26T12:18:14Z</dcterms:created>
  <dcterms:modified xsi:type="dcterms:W3CDTF">2024-05-21T11:48:04Z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0x010100333226B5D6902549BFE4A72F45A4400B0100E98F8C089710A74CA077FC6D601326A8</vt:lpwstr>
  </property>
  <property fmtid="{D5CDD505-2E9C-101B-9397-08002B2CF9AE}" pid="3" name="Marché">
    <vt:lpwstr/>
  </property>
  <property fmtid="{D5CDD505-2E9C-101B-9397-08002B2CF9AE}" pid="4" name="Projet">
    <vt:lpwstr/>
  </property>
  <property fmtid="{D5CDD505-2E9C-101B-9397-08002B2CF9AE}" pid="5" name="Type de document ANS">
    <vt:lpwstr/>
  </property>
  <property fmtid="{D5CDD505-2E9C-101B-9397-08002B2CF9AE}" pid="6" name="MediaServiceImageTags">
    <vt:lpwstr/>
  </property>
  <property fmtid="{D5CDD505-2E9C-101B-9397-08002B2CF9AE}" pid="7" name="Direction / Service">
    <vt:lpwstr/>
  </property>
  <property fmtid="{D5CDD505-2E9C-101B-9397-08002B2CF9AE}" pid="8" name="Statut du document">
    <vt:lpwstr/>
  </property>
  <property fmtid="{D5CDD505-2E9C-101B-9397-08002B2CF9AE}" pid="9" name="Classification">
    <vt:lpwstr/>
  </property>
  <property fmtid="{D5CDD505-2E9C-101B-9397-08002B2CF9AE}" pid="10" name="Version Applicative0">
    <vt:lpwstr/>
  </property>
  <property fmtid="{D5CDD505-2E9C-101B-9397-08002B2CF9AE}" pid="11" name="Catégorie Documentaire">
    <vt:lpwstr/>
  </property>
  <property fmtid="{D5CDD505-2E9C-101B-9397-08002B2CF9AE}" pid="12" name="Sort Final (Archivage)1">
    <vt:lpwstr/>
  </property>
  <property fmtid="{D5CDD505-2E9C-101B-9397-08002B2CF9AE}" pid="13" name="Prestataire(s)">
    <vt:lpwstr/>
  </property>
</Properties>
</file>