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256" r:id="rId6"/>
    <p:sldId id="259" r:id="rId7"/>
    <p:sldId id="264" r:id="rId8"/>
    <p:sldId id="293" r:id="rId9"/>
    <p:sldId id="285" r:id="rId10"/>
    <p:sldId id="286" r:id="rId11"/>
    <p:sldId id="287" r:id="rId12"/>
    <p:sldId id="284" r:id="rId13"/>
    <p:sldId id="27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02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11" orient="horz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VRIER, Marion (DNS)" initials="FM(" lastIdx="6" clrIdx="0">
    <p:extLst>
      <p:ext uri="{19B8F6BF-5375-455C-9EA6-DF929625EA0E}">
        <p15:presenceInfo xmlns:p15="http://schemas.microsoft.com/office/powerpoint/2012/main" userId="S-1-5-21-27022435-3177379373-3347635678-1049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50"/>
    <a:srgbClr val="4171B1"/>
    <a:srgbClr val="6F7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798FE-259B-4B3D-9C22-69BF2F341123}" v="1" dt="2023-08-21T08:37:03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0" autoAdjust="0"/>
    <p:restoredTop sz="97787"/>
  </p:normalViewPr>
  <p:slideViewPr>
    <p:cSldViewPr snapToGrid="0" snapToObjects="1">
      <p:cViewPr varScale="1">
        <p:scale>
          <a:sx n="85" d="100"/>
          <a:sy n="85" d="100"/>
        </p:scale>
        <p:origin x="264" y="53"/>
      </p:cViewPr>
      <p:guideLst>
        <p:guide pos="302"/>
        <p:guide pos="7378"/>
        <p:guide orient="horz" pos="3974"/>
        <p:guide orient="horz" pos="323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odie FIANCETTE" userId="ac588571-3f87-48d8-abfd-478a5bde0466" providerId="ADAL" clId="{8B4798FE-259B-4B3D-9C22-69BF2F341123}"/>
    <pc:docChg chg="custSel addSld delSld modSld sldOrd modMainMaster">
      <pc:chgData name="Elodie FIANCETTE" userId="ac588571-3f87-48d8-abfd-478a5bde0466" providerId="ADAL" clId="{8B4798FE-259B-4B3D-9C22-69BF2F341123}" dt="2023-08-21T08:39:53.184" v="438" actId="47"/>
      <pc:docMkLst>
        <pc:docMk/>
      </pc:docMkLst>
      <pc:sldChg chg="addSp delSp modSp mod">
        <pc:chgData name="Elodie FIANCETTE" userId="ac588571-3f87-48d8-abfd-478a5bde0466" providerId="ADAL" clId="{8B4798FE-259B-4B3D-9C22-69BF2F341123}" dt="2023-08-21T08:39:06.783" v="437" actId="1076"/>
        <pc:sldMkLst>
          <pc:docMk/>
          <pc:sldMk cId="4069880499" sldId="256"/>
        </pc:sldMkLst>
        <pc:spChg chg="add mod">
          <ac:chgData name="Elodie FIANCETTE" userId="ac588571-3f87-48d8-abfd-478a5bde0466" providerId="ADAL" clId="{8B4798FE-259B-4B3D-9C22-69BF2F341123}" dt="2023-08-21T08:38:18.722" v="383" actId="1036"/>
          <ac:spMkLst>
            <pc:docMk/>
            <pc:sldMk cId="4069880499" sldId="256"/>
            <ac:spMk id="4" creationId="{B79D5C7D-8CB1-18DD-67D5-62C9F233AD78}"/>
          </ac:spMkLst>
        </pc:spChg>
        <pc:spChg chg="mod">
          <ac:chgData name="Elodie FIANCETTE" userId="ac588571-3f87-48d8-abfd-478a5bde0466" providerId="ADAL" clId="{8B4798FE-259B-4B3D-9C22-69BF2F341123}" dt="2023-08-21T08:39:06.783" v="437" actId="1076"/>
          <ac:spMkLst>
            <pc:docMk/>
            <pc:sldMk cId="4069880499" sldId="256"/>
            <ac:spMk id="5" creationId="{47404E73-B1BD-A548-B841-8876AE14D628}"/>
          </ac:spMkLst>
        </pc:spChg>
        <pc:spChg chg="del">
          <ac:chgData name="Elodie FIANCETTE" userId="ac588571-3f87-48d8-abfd-478a5bde0466" providerId="ADAL" clId="{8B4798FE-259B-4B3D-9C22-69BF2F341123}" dt="2023-08-21T08:25:04.616" v="66" actId="478"/>
          <ac:spMkLst>
            <pc:docMk/>
            <pc:sldMk cId="4069880499" sldId="256"/>
            <ac:spMk id="6" creationId="{7E090CFA-B0AA-3440-A97F-EADDE76F39C3}"/>
          </ac:spMkLst>
        </pc:spChg>
        <pc:spChg chg="del">
          <ac:chgData name="Elodie FIANCETTE" userId="ac588571-3f87-48d8-abfd-478a5bde0466" providerId="ADAL" clId="{8B4798FE-259B-4B3D-9C22-69BF2F341123}" dt="2023-08-21T08:25:04.616" v="66" actId="478"/>
          <ac:spMkLst>
            <pc:docMk/>
            <pc:sldMk cId="4069880499" sldId="256"/>
            <ac:spMk id="10" creationId="{C4E5FEEC-D060-5D42-8488-EFF027E25336}"/>
          </ac:spMkLst>
        </pc:spChg>
        <pc:picChg chg="add mod modCrop">
          <ac:chgData name="Elodie FIANCETTE" userId="ac588571-3f87-48d8-abfd-478a5bde0466" providerId="ADAL" clId="{8B4798FE-259B-4B3D-9C22-69BF2F341123}" dt="2023-08-21T08:37:44.602" v="376" actId="1076"/>
          <ac:picMkLst>
            <pc:docMk/>
            <pc:sldMk cId="4069880499" sldId="256"/>
            <ac:picMk id="3" creationId="{8E156B5E-0379-32A0-02F3-4E3600DA2552}"/>
          </ac:picMkLst>
        </pc:picChg>
      </pc:sldChg>
      <pc:sldChg chg="del">
        <pc:chgData name="Elodie FIANCETTE" userId="ac588571-3f87-48d8-abfd-478a5bde0466" providerId="ADAL" clId="{8B4798FE-259B-4B3D-9C22-69BF2F341123}" dt="2023-08-21T08:25:17.838" v="68" actId="47"/>
        <pc:sldMkLst>
          <pc:docMk/>
          <pc:sldMk cId="1333608399" sldId="257"/>
        </pc:sldMkLst>
      </pc:sldChg>
      <pc:sldChg chg="del">
        <pc:chgData name="Elodie FIANCETTE" userId="ac588571-3f87-48d8-abfd-478a5bde0466" providerId="ADAL" clId="{8B4798FE-259B-4B3D-9C22-69BF2F341123}" dt="2023-08-21T08:25:18.296" v="69" actId="47"/>
        <pc:sldMkLst>
          <pc:docMk/>
          <pc:sldMk cId="149576531" sldId="258"/>
        </pc:sldMkLst>
      </pc:sldChg>
      <pc:sldChg chg="modSp mod">
        <pc:chgData name="Elodie FIANCETTE" userId="ac588571-3f87-48d8-abfd-478a5bde0466" providerId="ADAL" clId="{8B4798FE-259B-4B3D-9C22-69BF2F341123}" dt="2023-08-21T08:31:12.096" v="202" actId="20577"/>
        <pc:sldMkLst>
          <pc:docMk/>
          <pc:sldMk cId="2002041218" sldId="259"/>
        </pc:sldMkLst>
        <pc:spChg chg="mod">
          <ac:chgData name="Elodie FIANCETTE" userId="ac588571-3f87-48d8-abfd-478a5bde0466" providerId="ADAL" clId="{8B4798FE-259B-4B3D-9C22-69BF2F341123}" dt="2023-08-21T08:26:45.316" v="95" actId="1076"/>
          <ac:spMkLst>
            <pc:docMk/>
            <pc:sldMk cId="2002041218" sldId="259"/>
            <ac:spMk id="4" creationId="{A3992282-B262-2D4C-8983-CF3D673FC7DA}"/>
          </ac:spMkLst>
        </pc:spChg>
        <pc:spChg chg="mod">
          <ac:chgData name="Elodie FIANCETTE" userId="ac588571-3f87-48d8-abfd-478a5bde0466" providerId="ADAL" clId="{8B4798FE-259B-4B3D-9C22-69BF2F341123}" dt="2023-08-21T08:31:12.096" v="202" actId="20577"/>
          <ac:spMkLst>
            <pc:docMk/>
            <pc:sldMk cId="2002041218" sldId="259"/>
            <ac:spMk id="5" creationId="{B559ACC8-F74D-514E-86DD-E3B2B723A17D}"/>
          </ac:spMkLst>
        </pc:spChg>
      </pc:sldChg>
      <pc:sldChg chg="modSp mod">
        <pc:chgData name="Elodie FIANCETTE" userId="ac588571-3f87-48d8-abfd-478a5bde0466" providerId="ADAL" clId="{8B4798FE-259B-4B3D-9C22-69BF2F341123}" dt="2023-08-21T08:30:00.732" v="167" actId="14100"/>
        <pc:sldMkLst>
          <pc:docMk/>
          <pc:sldMk cId="1188574043" sldId="264"/>
        </pc:sldMkLst>
        <pc:spChg chg="mod">
          <ac:chgData name="Elodie FIANCETTE" userId="ac588571-3f87-48d8-abfd-478a5bde0466" providerId="ADAL" clId="{8B4798FE-259B-4B3D-9C22-69BF2F341123}" dt="2023-08-21T08:30:00.732" v="167" actId="14100"/>
          <ac:spMkLst>
            <pc:docMk/>
            <pc:sldMk cId="1188574043" sldId="264"/>
            <ac:spMk id="2" creationId="{C529E08C-C0A9-EB46-B7E6-0EB9329DAE99}"/>
          </ac:spMkLst>
        </pc:spChg>
        <pc:spChg chg="mod">
          <ac:chgData name="Elodie FIANCETTE" userId="ac588571-3f87-48d8-abfd-478a5bde0466" providerId="ADAL" clId="{8B4798FE-259B-4B3D-9C22-69BF2F341123}" dt="2023-08-21T08:28:19.346" v="115" actId="20577"/>
          <ac:spMkLst>
            <pc:docMk/>
            <pc:sldMk cId="1188574043" sldId="264"/>
            <ac:spMk id="6" creationId="{3F918E6E-2412-E54F-8497-85F494414F11}"/>
          </ac:spMkLst>
        </pc:spChg>
        <pc:spChg chg="mod">
          <ac:chgData name="Elodie FIANCETTE" userId="ac588571-3f87-48d8-abfd-478a5bde0466" providerId="ADAL" clId="{8B4798FE-259B-4B3D-9C22-69BF2F341123}" dt="2023-08-21T08:29:50.500" v="165" actId="5793"/>
          <ac:spMkLst>
            <pc:docMk/>
            <pc:sldMk cId="1188574043" sldId="264"/>
            <ac:spMk id="12" creationId="{69616761-8460-3C46-8808-F9ADA53E4B2A}"/>
          </ac:spMkLst>
        </pc:spChg>
      </pc:sldChg>
      <pc:sldChg chg="del">
        <pc:chgData name="Elodie FIANCETTE" userId="ac588571-3f87-48d8-abfd-478a5bde0466" providerId="ADAL" clId="{8B4798FE-259B-4B3D-9C22-69BF2F341123}" dt="2023-08-21T08:25:21.959" v="70" actId="47"/>
        <pc:sldMkLst>
          <pc:docMk/>
          <pc:sldMk cId="1762160906" sldId="277"/>
        </pc:sldMkLst>
      </pc:sldChg>
      <pc:sldChg chg="del">
        <pc:chgData name="Elodie FIANCETTE" userId="ac588571-3f87-48d8-abfd-478a5bde0466" providerId="ADAL" clId="{8B4798FE-259B-4B3D-9C22-69BF2F341123}" dt="2023-08-21T08:25:22.867" v="71" actId="47"/>
        <pc:sldMkLst>
          <pc:docMk/>
          <pc:sldMk cId="1141286910" sldId="281"/>
        </pc:sldMkLst>
      </pc:sldChg>
      <pc:sldChg chg="del">
        <pc:chgData name="Elodie FIANCETTE" userId="ac588571-3f87-48d8-abfd-478a5bde0466" providerId="ADAL" clId="{8B4798FE-259B-4B3D-9C22-69BF2F341123}" dt="2023-08-21T08:25:24.038" v="74" actId="47"/>
        <pc:sldMkLst>
          <pc:docMk/>
          <pc:sldMk cId="1897327174" sldId="283"/>
        </pc:sldMkLst>
      </pc:sldChg>
      <pc:sldChg chg="delSp modSp mod">
        <pc:chgData name="Elodie FIANCETTE" userId="ac588571-3f87-48d8-abfd-478a5bde0466" providerId="ADAL" clId="{8B4798FE-259B-4B3D-9C22-69BF2F341123}" dt="2023-08-21T08:35:00.320" v="362" actId="1076"/>
        <pc:sldMkLst>
          <pc:docMk/>
          <pc:sldMk cId="317676364" sldId="284"/>
        </pc:sldMkLst>
        <pc:spChg chg="mod">
          <ac:chgData name="Elodie FIANCETTE" userId="ac588571-3f87-48d8-abfd-478a5bde0466" providerId="ADAL" clId="{8B4798FE-259B-4B3D-9C22-69BF2F341123}" dt="2023-08-21T08:33:48.585" v="246" actId="20577"/>
          <ac:spMkLst>
            <pc:docMk/>
            <pc:sldMk cId="317676364" sldId="284"/>
            <ac:spMk id="2" creationId="{B78316BC-7BBC-BF49-A32E-416AAADFDB66}"/>
          </ac:spMkLst>
        </pc:spChg>
        <pc:spChg chg="mod">
          <ac:chgData name="Elodie FIANCETTE" userId="ac588571-3f87-48d8-abfd-478a5bde0466" providerId="ADAL" clId="{8B4798FE-259B-4B3D-9C22-69BF2F341123}" dt="2023-08-21T08:35:00.320" v="362" actId="1076"/>
          <ac:spMkLst>
            <pc:docMk/>
            <pc:sldMk cId="317676364" sldId="284"/>
            <ac:spMk id="3" creationId="{9266271C-C428-5044-84CF-A8392D03C841}"/>
          </ac:spMkLst>
        </pc:spChg>
        <pc:spChg chg="mod">
          <ac:chgData name="Elodie FIANCETTE" userId="ac588571-3f87-48d8-abfd-478a5bde0466" providerId="ADAL" clId="{8B4798FE-259B-4B3D-9C22-69BF2F341123}" dt="2023-08-21T08:35:00.320" v="362" actId="1076"/>
          <ac:spMkLst>
            <pc:docMk/>
            <pc:sldMk cId="317676364" sldId="284"/>
            <ac:spMk id="6" creationId="{BEA43311-2C49-0A47-B760-BEEEF155EA17}"/>
          </ac:spMkLst>
        </pc:spChg>
        <pc:spChg chg="del">
          <ac:chgData name="Elodie FIANCETTE" userId="ac588571-3f87-48d8-abfd-478a5bde0466" providerId="ADAL" clId="{8B4798FE-259B-4B3D-9C22-69BF2F341123}" dt="2023-08-21T08:34:16.225" v="319" actId="478"/>
          <ac:spMkLst>
            <pc:docMk/>
            <pc:sldMk cId="317676364" sldId="284"/>
            <ac:spMk id="7" creationId="{AB5BBB98-4D82-9A4B-9CEB-55E6278D87FA}"/>
          </ac:spMkLst>
        </pc:spChg>
      </pc:sldChg>
      <pc:sldChg chg="add del">
        <pc:chgData name="Elodie FIANCETTE" userId="ac588571-3f87-48d8-abfd-478a5bde0466" providerId="ADAL" clId="{8B4798FE-259B-4B3D-9C22-69BF2F341123}" dt="2023-08-21T08:30:03.046" v="168" actId="47"/>
        <pc:sldMkLst>
          <pc:docMk/>
          <pc:sldMk cId="521309901" sldId="285"/>
        </pc:sldMkLst>
      </pc:sldChg>
      <pc:sldChg chg="modSp add mod">
        <pc:chgData name="Elodie FIANCETTE" userId="ac588571-3f87-48d8-abfd-478a5bde0466" providerId="ADAL" clId="{8B4798FE-259B-4B3D-9C22-69BF2F341123}" dt="2023-08-21T08:30:27.820" v="190" actId="20577"/>
        <pc:sldMkLst>
          <pc:docMk/>
          <pc:sldMk cId="1382629253" sldId="285"/>
        </pc:sldMkLst>
        <pc:spChg chg="mod">
          <ac:chgData name="Elodie FIANCETTE" userId="ac588571-3f87-48d8-abfd-478a5bde0466" providerId="ADAL" clId="{8B4798FE-259B-4B3D-9C22-69BF2F341123}" dt="2023-08-21T08:30:20.900" v="175" actId="5793"/>
          <ac:spMkLst>
            <pc:docMk/>
            <pc:sldMk cId="1382629253" sldId="285"/>
            <ac:spMk id="2" creationId="{C529E08C-C0A9-EB46-B7E6-0EB9329DAE99}"/>
          </ac:spMkLst>
        </pc:spChg>
        <pc:spChg chg="mod">
          <ac:chgData name="Elodie FIANCETTE" userId="ac588571-3f87-48d8-abfd-478a5bde0466" providerId="ADAL" clId="{8B4798FE-259B-4B3D-9C22-69BF2F341123}" dt="2023-08-21T08:30:17.285" v="173" actId="5793"/>
          <ac:spMkLst>
            <pc:docMk/>
            <pc:sldMk cId="1382629253" sldId="285"/>
            <ac:spMk id="6" creationId="{3F918E6E-2412-E54F-8497-85F494414F11}"/>
          </ac:spMkLst>
        </pc:spChg>
        <pc:spChg chg="mod">
          <ac:chgData name="Elodie FIANCETTE" userId="ac588571-3f87-48d8-abfd-478a5bde0466" providerId="ADAL" clId="{8B4798FE-259B-4B3D-9C22-69BF2F341123}" dt="2023-08-21T08:30:27.820" v="190" actId="20577"/>
          <ac:spMkLst>
            <pc:docMk/>
            <pc:sldMk cId="1382629253" sldId="285"/>
            <ac:spMk id="12" creationId="{69616761-8460-3C46-8808-F9ADA53E4B2A}"/>
          </ac:spMkLst>
        </pc:spChg>
      </pc:sldChg>
      <pc:sldChg chg="del">
        <pc:chgData name="Elodie FIANCETTE" userId="ac588571-3f87-48d8-abfd-478a5bde0466" providerId="ADAL" clId="{8B4798FE-259B-4B3D-9C22-69BF2F341123}" dt="2023-08-21T08:25:23.336" v="72" actId="47"/>
        <pc:sldMkLst>
          <pc:docMk/>
          <pc:sldMk cId="1623868128" sldId="285"/>
        </pc:sldMkLst>
      </pc:sldChg>
      <pc:sldChg chg="add del">
        <pc:chgData name="Elodie FIANCETTE" userId="ac588571-3f87-48d8-abfd-478a5bde0466" providerId="ADAL" clId="{8B4798FE-259B-4B3D-9C22-69BF2F341123}" dt="2023-08-21T08:30:03.810" v="169" actId="47"/>
        <pc:sldMkLst>
          <pc:docMk/>
          <pc:sldMk cId="1465039257" sldId="286"/>
        </pc:sldMkLst>
      </pc:sldChg>
      <pc:sldChg chg="modSp add mod">
        <pc:chgData name="Elodie FIANCETTE" userId="ac588571-3f87-48d8-abfd-478a5bde0466" providerId="ADAL" clId="{8B4798FE-259B-4B3D-9C22-69BF2F341123}" dt="2023-08-21T08:31:01.700" v="198" actId="14100"/>
        <pc:sldMkLst>
          <pc:docMk/>
          <pc:sldMk cId="1685084124" sldId="286"/>
        </pc:sldMkLst>
        <pc:spChg chg="mod">
          <ac:chgData name="Elodie FIANCETTE" userId="ac588571-3f87-48d8-abfd-478a5bde0466" providerId="ADAL" clId="{8B4798FE-259B-4B3D-9C22-69BF2F341123}" dt="2023-08-21T08:31:01.700" v="198" actId="14100"/>
          <ac:spMkLst>
            <pc:docMk/>
            <pc:sldMk cId="1685084124" sldId="286"/>
            <ac:spMk id="2" creationId="{C529E08C-C0A9-EB46-B7E6-0EB9329DAE99}"/>
          </ac:spMkLst>
        </pc:spChg>
        <pc:spChg chg="mod">
          <ac:chgData name="Elodie FIANCETTE" userId="ac588571-3f87-48d8-abfd-478a5bde0466" providerId="ADAL" clId="{8B4798FE-259B-4B3D-9C22-69BF2F341123}" dt="2023-08-21T08:30:53.431" v="195" actId="5793"/>
          <ac:spMkLst>
            <pc:docMk/>
            <pc:sldMk cId="1685084124" sldId="286"/>
            <ac:spMk id="6" creationId="{3F918E6E-2412-E54F-8497-85F494414F11}"/>
          </ac:spMkLst>
        </pc:spChg>
      </pc:sldChg>
      <pc:sldChg chg="add del">
        <pc:chgData name="Elodie FIANCETTE" userId="ac588571-3f87-48d8-abfd-478a5bde0466" providerId="ADAL" clId="{8B4798FE-259B-4B3D-9C22-69BF2F341123}" dt="2023-08-21T08:30:04.398" v="170" actId="47"/>
        <pc:sldMkLst>
          <pc:docMk/>
          <pc:sldMk cId="3258585068" sldId="287"/>
        </pc:sldMkLst>
      </pc:sldChg>
      <pc:sldChg chg="modSp add mod ord">
        <pc:chgData name="Elodie FIANCETTE" userId="ac588571-3f87-48d8-abfd-478a5bde0466" providerId="ADAL" clId="{8B4798FE-259B-4B3D-9C22-69BF2F341123}" dt="2023-08-21T08:31:31.587" v="211" actId="14100"/>
        <pc:sldMkLst>
          <pc:docMk/>
          <pc:sldMk cId="3994244245" sldId="287"/>
        </pc:sldMkLst>
        <pc:spChg chg="mod">
          <ac:chgData name="Elodie FIANCETTE" userId="ac588571-3f87-48d8-abfd-478a5bde0466" providerId="ADAL" clId="{8B4798FE-259B-4B3D-9C22-69BF2F341123}" dt="2023-08-21T08:31:31.587" v="211" actId="14100"/>
          <ac:spMkLst>
            <pc:docMk/>
            <pc:sldMk cId="3994244245" sldId="287"/>
            <ac:spMk id="2" creationId="{C529E08C-C0A9-EB46-B7E6-0EB9329DAE99}"/>
          </ac:spMkLst>
        </pc:spChg>
        <pc:spChg chg="mod">
          <ac:chgData name="Elodie FIANCETTE" userId="ac588571-3f87-48d8-abfd-478a5bde0466" providerId="ADAL" clId="{8B4798FE-259B-4B3D-9C22-69BF2F341123}" dt="2023-08-21T08:31:23.204" v="208" actId="27636"/>
          <ac:spMkLst>
            <pc:docMk/>
            <pc:sldMk cId="3994244245" sldId="287"/>
            <ac:spMk id="6" creationId="{3F918E6E-2412-E54F-8497-85F494414F11}"/>
          </ac:spMkLst>
        </pc:spChg>
      </pc:sldChg>
      <pc:sldChg chg="modSp add mod ord">
        <pc:chgData name="Elodie FIANCETTE" userId="ac588571-3f87-48d8-abfd-478a5bde0466" providerId="ADAL" clId="{8B4798FE-259B-4B3D-9C22-69BF2F341123}" dt="2023-08-21T08:31:56.254" v="218" actId="5793"/>
        <pc:sldMkLst>
          <pc:docMk/>
          <pc:sldMk cId="3734469292" sldId="288"/>
        </pc:sldMkLst>
        <pc:spChg chg="mod">
          <ac:chgData name="Elodie FIANCETTE" userId="ac588571-3f87-48d8-abfd-478a5bde0466" providerId="ADAL" clId="{8B4798FE-259B-4B3D-9C22-69BF2F341123}" dt="2023-08-21T08:31:56.254" v="218" actId="5793"/>
          <ac:spMkLst>
            <pc:docMk/>
            <pc:sldMk cId="3734469292" sldId="288"/>
            <ac:spMk id="2" creationId="{C529E08C-C0A9-EB46-B7E6-0EB9329DAE99}"/>
          </ac:spMkLst>
        </pc:spChg>
        <pc:spChg chg="mod">
          <ac:chgData name="Elodie FIANCETTE" userId="ac588571-3f87-48d8-abfd-478a5bde0466" providerId="ADAL" clId="{8B4798FE-259B-4B3D-9C22-69BF2F341123}" dt="2023-08-21T08:31:49.569" v="216" actId="5793"/>
          <ac:spMkLst>
            <pc:docMk/>
            <pc:sldMk cId="3734469292" sldId="288"/>
            <ac:spMk id="6" creationId="{3F918E6E-2412-E54F-8497-85F494414F11}"/>
          </ac:spMkLst>
        </pc:spChg>
      </pc:sldChg>
      <pc:sldChg chg="add del">
        <pc:chgData name="Elodie FIANCETTE" userId="ac588571-3f87-48d8-abfd-478a5bde0466" providerId="ADAL" clId="{8B4798FE-259B-4B3D-9C22-69BF2F341123}" dt="2023-08-21T08:39:53.184" v="438" actId="47"/>
        <pc:sldMkLst>
          <pc:docMk/>
          <pc:sldMk cId="932652128" sldId="289"/>
        </pc:sldMkLst>
      </pc:sldChg>
      <pc:sldChg chg="del">
        <pc:chgData name="Elodie FIANCETTE" userId="ac588571-3f87-48d8-abfd-478a5bde0466" providerId="ADAL" clId="{8B4798FE-259B-4B3D-9C22-69BF2F341123}" dt="2023-08-21T08:25:23.617" v="73" actId="47"/>
        <pc:sldMkLst>
          <pc:docMk/>
          <pc:sldMk cId="1311727455" sldId="289"/>
        </pc:sldMkLst>
      </pc:sldChg>
      <pc:sldChg chg="modSp add mod">
        <pc:chgData name="Elodie FIANCETTE" userId="ac588571-3f87-48d8-abfd-478a5bde0466" providerId="ADAL" clId="{8B4798FE-259B-4B3D-9C22-69BF2F341123}" dt="2023-08-21T08:32:28.919" v="227" actId="5793"/>
        <pc:sldMkLst>
          <pc:docMk/>
          <pc:sldMk cId="1728713016" sldId="290"/>
        </pc:sldMkLst>
        <pc:spChg chg="mod">
          <ac:chgData name="Elodie FIANCETTE" userId="ac588571-3f87-48d8-abfd-478a5bde0466" providerId="ADAL" clId="{8B4798FE-259B-4B3D-9C22-69BF2F341123}" dt="2023-08-21T08:32:28.919" v="227" actId="5793"/>
          <ac:spMkLst>
            <pc:docMk/>
            <pc:sldMk cId="1728713016" sldId="290"/>
            <ac:spMk id="2" creationId="{C529E08C-C0A9-EB46-B7E6-0EB9329DAE99}"/>
          </ac:spMkLst>
        </pc:spChg>
        <pc:spChg chg="mod">
          <ac:chgData name="Elodie FIANCETTE" userId="ac588571-3f87-48d8-abfd-478a5bde0466" providerId="ADAL" clId="{8B4798FE-259B-4B3D-9C22-69BF2F341123}" dt="2023-08-21T08:32:24.394" v="225" actId="5793"/>
          <ac:spMkLst>
            <pc:docMk/>
            <pc:sldMk cId="1728713016" sldId="290"/>
            <ac:spMk id="6" creationId="{3F918E6E-2412-E54F-8497-85F494414F11}"/>
          </ac:spMkLst>
        </pc:spChg>
      </pc:sldChg>
      <pc:sldChg chg="modSp add mod">
        <pc:chgData name="Elodie FIANCETTE" userId="ac588571-3f87-48d8-abfd-478a5bde0466" providerId="ADAL" clId="{8B4798FE-259B-4B3D-9C22-69BF2F341123}" dt="2023-08-21T08:32:49.226" v="232" actId="5793"/>
        <pc:sldMkLst>
          <pc:docMk/>
          <pc:sldMk cId="685021519" sldId="291"/>
        </pc:sldMkLst>
        <pc:spChg chg="mod">
          <ac:chgData name="Elodie FIANCETTE" userId="ac588571-3f87-48d8-abfd-478a5bde0466" providerId="ADAL" clId="{8B4798FE-259B-4B3D-9C22-69BF2F341123}" dt="2023-08-21T08:32:49.226" v="232" actId="5793"/>
          <ac:spMkLst>
            <pc:docMk/>
            <pc:sldMk cId="685021519" sldId="291"/>
            <ac:spMk id="2" creationId="{C529E08C-C0A9-EB46-B7E6-0EB9329DAE99}"/>
          </ac:spMkLst>
        </pc:spChg>
        <pc:spChg chg="mod">
          <ac:chgData name="Elodie FIANCETTE" userId="ac588571-3f87-48d8-abfd-478a5bde0466" providerId="ADAL" clId="{8B4798FE-259B-4B3D-9C22-69BF2F341123}" dt="2023-08-21T08:32:45.555" v="230" actId="5793"/>
          <ac:spMkLst>
            <pc:docMk/>
            <pc:sldMk cId="685021519" sldId="291"/>
            <ac:spMk id="6" creationId="{3F918E6E-2412-E54F-8497-85F494414F11}"/>
          </ac:spMkLst>
        </pc:spChg>
      </pc:sldChg>
      <pc:sldChg chg="modSp add mod">
        <pc:chgData name="Elodie FIANCETTE" userId="ac588571-3f87-48d8-abfd-478a5bde0466" providerId="ADAL" clId="{8B4798FE-259B-4B3D-9C22-69BF2F341123}" dt="2023-08-21T08:33:30.938" v="241" actId="114"/>
        <pc:sldMkLst>
          <pc:docMk/>
          <pc:sldMk cId="3501196986" sldId="292"/>
        </pc:sldMkLst>
        <pc:spChg chg="mod">
          <ac:chgData name="Elodie FIANCETTE" userId="ac588571-3f87-48d8-abfd-478a5bde0466" providerId="ADAL" clId="{8B4798FE-259B-4B3D-9C22-69BF2F341123}" dt="2023-08-21T08:33:08.553" v="235"/>
          <ac:spMkLst>
            <pc:docMk/>
            <pc:sldMk cId="3501196986" sldId="292"/>
            <ac:spMk id="2" creationId="{C529E08C-C0A9-EB46-B7E6-0EB9329DAE99}"/>
          </ac:spMkLst>
        </pc:spChg>
        <pc:spChg chg="mod">
          <ac:chgData name="Elodie FIANCETTE" userId="ac588571-3f87-48d8-abfd-478a5bde0466" providerId="ADAL" clId="{8B4798FE-259B-4B3D-9C22-69BF2F341123}" dt="2023-08-21T08:33:06.021" v="234"/>
          <ac:spMkLst>
            <pc:docMk/>
            <pc:sldMk cId="3501196986" sldId="292"/>
            <ac:spMk id="6" creationId="{3F918E6E-2412-E54F-8497-85F494414F11}"/>
          </ac:spMkLst>
        </pc:spChg>
        <pc:spChg chg="mod">
          <ac:chgData name="Elodie FIANCETTE" userId="ac588571-3f87-48d8-abfd-478a5bde0466" providerId="ADAL" clId="{8B4798FE-259B-4B3D-9C22-69BF2F341123}" dt="2023-08-21T08:33:30.938" v="241" actId="114"/>
          <ac:spMkLst>
            <pc:docMk/>
            <pc:sldMk cId="3501196986" sldId="292"/>
            <ac:spMk id="12" creationId="{69616761-8460-3C46-8808-F9ADA53E4B2A}"/>
          </ac:spMkLst>
        </pc:spChg>
      </pc:sldChg>
      <pc:sldMasterChg chg="modSldLayout">
        <pc:chgData name="Elodie FIANCETTE" userId="ac588571-3f87-48d8-abfd-478a5bde0466" providerId="ADAL" clId="{8B4798FE-259B-4B3D-9C22-69BF2F341123}" dt="2023-08-21T08:29:08.914" v="122" actId="478"/>
        <pc:sldMasterMkLst>
          <pc:docMk/>
          <pc:sldMasterMk cId="59814881" sldId="2147483648"/>
        </pc:sldMasterMkLst>
        <pc:sldLayoutChg chg="delSp modSp mod">
          <pc:chgData name="Elodie FIANCETTE" userId="ac588571-3f87-48d8-abfd-478a5bde0466" providerId="ADAL" clId="{8B4798FE-259B-4B3D-9C22-69BF2F341123}" dt="2023-08-21T08:28:56.067" v="121" actId="478"/>
          <pc:sldLayoutMkLst>
            <pc:docMk/>
            <pc:sldMasterMk cId="59814881" sldId="2147483648"/>
            <pc:sldLayoutMk cId="66748991" sldId="2147483675"/>
          </pc:sldLayoutMkLst>
          <pc:spChg chg="mod">
            <ac:chgData name="Elodie FIANCETTE" userId="ac588571-3f87-48d8-abfd-478a5bde0466" providerId="ADAL" clId="{8B4798FE-259B-4B3D-9C22-69BF2F341123}" dt="2023-08-21T08:28:49.606" v="120" actId="207"/>
            <ac:spMkLst>
              <pc:docMk/>
              <pc:sldMasterMk cId="59814881" sldId="2147483648"/>
              <pc:sldLayoutMk cId="66748991" sldId="2147483675"/>
              <ac:spMk id="6" creationId="{8BC1B207-59CD-004B-B392-04D2001D5635}"/>
            </ac:spMkLst>
          </pc:spChg>
          <pc:spChg chg="del">
            <ac:chgData name="Elodie FIANCETTE" userId="ac588571-3f87-48d8-abfd-478a5bde0466" providerId="ADAL" clId="{8B4798FE-259B-4B3D-9C22-69BF2F341123}" dt="2023-08-21T08:28:56.067" v="121" actId="478"/>
            <ac:spMkLst>
              <pc:docMk/>
              <pc:sldMasterMk cId="59814881" sldId="2147483648"/>
              <pc:sldLayoutMk cId="66748991" sldId="2147483675"/>
              <ac:spMk id="9" creationId="{83D43D5A-C14F-DE47-9E6B-5628C106C58A}"/>
            </ac:spMkLst>
          </pc:spChg>
          <pc:picChg chg="del">
            <ac:chgData name="Elodie FIANCETTE" userId="ac588571-3f87-48d8-abfd-478a5bde0466" providerId="ADAL" clId="{8B4798FE-259B-4B3D-9C22-69BF2F341123}" dt="2023-08-21T08:28:40.395" v="119" actId="478"/>
            <ac:picMkLst>
              <pc:docMk/>
              <pc:sldMasterMk cId="59814881" sldId="2147483648"/>
              <pc:sldLayoutMk cId="66748991" sldId="2147483675"/>
              <ac:picMk id="11" creationId="{112B6354-07FA-0442-98F9-E30D1E5D6579}"/>
            </ac:picMkLst>
          </pc:picChg>
        </pc:sldLayoutChg>
        <pc:sldLayoutChg chg="delSp mod">
          <pc:chgData name="Elodie FIANCETTE" userId="ac588571-3f87-48d8-abfd-478a5bde0466" providerId="ADAL" clId="{8B4798FE-259B-4B3D-9C22-69BF2F341123}" dt="2023-08-21T08:29:08.914" v="122" actId="478"/>
          <pc:sldLayoutMkLst>
            <pc:docMk/>
            <pc:sldMasterMk cId="59814881" sldId="2147483648"/>
            <pc:sldLayoutMk cId="4173553946" sldId="2147483680"/>
          </pc:sldLayoutMkLst>
          <pc:picChg chg="del">
            <ac:chgData name="Elodie FIANCETTE" userId="ac588571-3f87-48d8-abfd-478a5bde0466" providerId="ADAL" clId="{8B4798FE-259B-4B3D-9C22-69BF2F341123}" dt="2023-08-21T08:29:08.914" v="122" actId="478"/>
            <ac:picMkLst>
              <pc:docMk/>
              <pc:sldMasterMk cId="59814881" sldId="2147483648"/>
              <pc:sldLayoutMk cId="4173553946" sldId="2147483680"/>
              <ac:picMk id="14" creationId="{03160268-7C44-E042-BBDA-469CAAA4A934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uver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9E25486-EEA3-7240-8226-EC84AD7886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26" y="1982155"/>
            <a:ext cx="5617029" cy="37446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20A41F4-920C-7B44-9853-6EAB7B3621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1999" cy="68546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16ABE1-4F0E-9E44-AFB4-243D400345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71" y="639242"/>
            <a:ext cx="2641496" cy="79338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3DA25FD-CCBE-4C48-A113-48E583C19D66}"/>
              </a:ext>
            </a:extLst>
          </p:cNvPr>
          <p:cNvSpPr txBox="1"/>
          <p:nvPr userDrawn="1"/>
        </p:nvSpPr>
        <p:spPr>
          <a:xfrm>
            <a:off x="806242" y="6208480"/>
            <a:ext cx="6595672" cy="132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fr-FR" sz="850" dirty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du document / 00 mois AAAA / version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F7EA1070-2372-EE42-9FD8-FFB4C6EC6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6991" y="2095594"/>
            <a:ext cx="6332521" cy="1462781"/>
          </a:xfrm>
        </p:spPr>
        <p:txBody>
          <a:bodyPr lIns="0" tIns="0" rIns="0" bIns="0" anchor="b">
            <a:normAutofit/>
          </a:bodyPr>
          <a:lstStyle>
            <a:lvl1pPr>
              <a:defRPr lang="fr-FR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85C5C3F-95A4-FA4C-BF63-04CCC77216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9988" y="3808740"/>
            <a:ext cx="2097315" cy="308562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Date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9A5C752-6366-A642-B5BD-8498AEA0ED7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979987" y="4220932"/>
            <a:ext cx="6349525" cy="308562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Service émetteur</a:t>
            </a:r>
          </a:p>
        </p:txBody>
      </p:sp>
    </p:spTree>
    <p:extLst>
      <p:ext uri="{BB962C8B-B14F-4D97-AF65-F5344CB8AC3E}">
        <p14:creationId xmlns:p14="http://schemas.microsoft.com/office/powerpoint/2010/main" val="1010963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3137" userDrawn="1">
          <p15:clr>
            <a:srgbClr val="FBAE40"/>
          </p15:clr>
        </p15:guide>
        <p15:guide id="4" orient="horz" pos="225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rticle / Fond de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87B809-D44B-8844-B749-DB4C5E161C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077B7F2-518F-0C4D-ADC0-E35D84B37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55" y="501064"/>
            <a:ext cx="516648" cy="24999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10377DD-3289-604B-9C0F-5601F30F8FB6}"/>
              </a:ext>
            </a:extLst>
          </p:cNvPr>
          <p:cNvCxnSpPr>
            <a:cxnSpLocks/>
          </p:cNvCxnSpPr>
          <p:nvPr userDrawn="1"/>
        </p:nvCxnSpPr>
        <p:spPr>
          <a:xfrm>
            <a:off x="476352" y="864175"/>
            <a:ext cx="3328827" cy="0"/>
          </a:xfrm>
          <a:prstGeom prst="line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53EDB86-DC00-EC4C-BFDD-6DB37B0172F1}"/>
              </a:ext>
            </a:extLst>
          </p:cNvPr>
          <p:cNvSpPr txBox="1"/>
          <p:nvPr userDrawn="1"/>
        </p:nvSpPr>
        <p:spPr>
          <a:xfrm>
            <a:off x="484964" y="6210769"/>
            <a:ext cx="6595672" cy="1410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fld id="{DFBB88F6-70E2-4B72-B838-DF54FDDD47A7}" type="slidenum">
              <a:rPr lang="fr-FR" sz="8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r>
              <a:rPr lang="fr-FR" sz="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Titre du document / 00 mois AAAA / version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15C01E2E-0ED0-8144-9636-5AB730252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3279" y="716882"/>
            <a:ext cx="4376241" cy="3048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5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455E882E-1CC8-3746-91B9-6550384D3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355" y="1799198"/>
            <a:ext cx="5625645" cy="480400"/>
          </a:xfrm>
        </p:spPr>
        <p:txBody>
          <a:bodyPr lIns="0" tIns="0" rIns="0" bIns="0">
            <a:noAutofit/>
          </a:bodyPr>
          <a:lstStyle>
            <a:lvl1pPr>
              <a:defRPr lang="fr-FR" sz="2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2400"/>
              </a:lnSpc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Cliquer pour ajouter un titre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AAAD3E24-E7D5-D446-889E-9AE9897A045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0356" y="2376618"/>
            <a:ext cx="3717470" cy="30544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fr-FR" sz="1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just">
              <a:lnSpc>
                <a:spcPts val="2000"/>
              </a:lnSpc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Aximus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Fic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temporit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idis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licature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comnisquidem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ipsandant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adipsam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conetum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quide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velicipiento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ad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aceaquunt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modiossed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illab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imolenis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eaquam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optasinto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aperita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estias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quia sus,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il minci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officienimin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cullor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inume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pratae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velenec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ullaborem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anis doles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rehenda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escipienihil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quodita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tusapisCus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prorepe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litempo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riantem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porerestrunt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14E9B65D-0D9F-194C-972A-3B0CA3EAF31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502050" y="2376617"/>
            <a:ext cx="3717470" cy="30544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fr-FR" sz="1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just">
              <a:lnSpc>
                <a:spcPts val="2000"/>
              </a:lnSpc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Dolorepta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pelit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optaquunt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eiciis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audania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nihil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exceaquiam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volupid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nissi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resti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omnitibusae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suntiis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fugit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exceaqui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nectemq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uaerit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odis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consequiate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acius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vellupt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asitis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eium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21A0440-FFCC-1843-BBF9-546D889DC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7244" y="0"/>
            <a:ext cx="3564755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C3590B4-8BF7-7345-BCB4-C3E08B61BD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195" b="3950"/>
          <a:stretch/>
        </p:blipFill>
        <p:spPr>
          <a:xfrm>
            <a:off x="9142839" y="3060721"/>
            <a:ext cx="3049162" cy="37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53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78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pos="2842" userDrawn="1">
          <p15:clr>
            <a:srgbClr val="FBAE40"/>
          </p15:clr>
        </p15:guide>
        <p15:guide id="5" pos="2638" userDrawn="1">
          <p15:clr>
            <a:srgbClr val="FBAE40"/>
          </p15:clr>
        </p15:guide>
        <p15:guide id="6" pos="542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77CEFF-C9A5-B44E-8097-C6D8CE6F29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F65BC1F-129F-934C-BD82-CB1592C34E16}"/>
              </a:ext>
            </a:extLst>
          </p:cNvPr>
          <p:cNvSpPr txBox="1"/>
          <p:nvPr userDrawn="1"/>
        </p:nvSpPr>
        <p:spPr>
          <a:xfrm>
            <a:off x="484964" y="6210769"/>
            <a:ext cx="6595672" cy="132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fld id="{942FCC0B-ED92-42D7-8A66-BF2DFC78E49D}" type="slidenum">
              <a:rPr lang="fr-FR" sz="8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r>
              <a:rPr lang="fr-FR" sz="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Titre du document / 00 mois AAAA / version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6B67394-3F03-0B41-9F23-F1019F8790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56" y="519322"/>
            <a:ext cx="2641495" cy="79338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8E3CCD0-EF97-8346-B301-6960F00C3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99" r="9083" b="12517"/>
          <a:stretch/>
        </p:blipFill>
        <p:spPr>
          <a:xfrm>
            <a:off x="9994391" y="0"/>
            <a:ext cx="2197609" cy="68580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0415C11F-44AC-C24D-9D2F-6897A4020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831" y="2285599"/>
            <a:ext cx="6332521" cy="1462781"/>
          </a:xfrm>
        </p:spPr>
        <p:txBody>
          <a:bodyPr lIns="0" tIns="0" rIns="0" bIns="0" anchor="b">
            <a:normAutofit/>
          </a:bodyPr>
          <a:lstStyle>
            <a:lvl1pPr>
              <a:defRPr lang="fr-FR" sz="4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PARTIE</a:t>
            </a:r>
            <a:br>
              <a:rPr lang="fr-FR" dirty="0"/>
            </a:br>
            <a:r>
              <a:rPr lang="fr-FR" dirty="0"/>
              <a:t>(INTERCALAIRE)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A9ECA64F-AF84-DC4F-8A30-80E2309F5E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3828" y="3998745"/>
            <a:ext cx="4294640" cy="308562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534831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ièm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B86459-0ECC-FE46-A5ED-095A3C2CE23B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1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A582367-B3E4-2F49-AEBE-A3771D260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116" b="2943"/>
          <a:stretch/>
        </p:blipFill>
        <p:spPr>
          <a:xfrm>
            <a:off x="8557495" y="2130553"/>
            <a:ext cx="3634505" cy="47274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4B5F1ED-9668-E245-B33D-ED180A6884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56" y="519322"/>
            <a:ext cx="2641495" cy="79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77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E24A8F-A707-7F43-8A1F-50C442855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2419AB-7F41-1A4E-B8C4-E4557B5DC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B252A1-267F-6447-A4D6-DC680520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E4F72E-C3E4-AA41-BFE9-990FBADA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A6251A-97C0-B24C-B593-41A3B8EB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929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66B529-C829-D843-9FDF-5510C005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EBE48C-524F-0143-B758-034AC2A88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B8622D-FA1B-0444-AFEB-F82F6261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2DF431-41DE-5D41-8C06-8A9A6A73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56FDD2-4DAF-A74D-8C51-2BCD41BD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697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36C44A-1100-C24D-93A1-2D3239A8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0ED6DC-FFD3-DF43-AED1-71E1FC696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CB2390-BFAB-FC42-A9DF-46E5F2D6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760CEA-824A-0F48-93F6-B1CF6739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7E6CC6-A724-794F-A4DB-8845A734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747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324204-BCAE-4341-B885-44870A9A1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976D9D-8F42-394E-AF16-D846C9772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EDBDAA-160A-834A-B468-E2BA6969E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F144A0-BB21-1C4E-B143-2698B5209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103615-4905-504C-9AEA-A7B8153A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AC634D-5633-9A45-8981-629D31FE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32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EBBDAA-6B8D-BE49-922B-999AC59A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CF45A4-0FC7-6547-B21C-CE598DB37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75BAC1-AD91-C443-845F-56026C448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762FDD-33AF-494F-9134-EB65963D8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E92BCF-1135-EA48-A283-4372376F7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B5A4924-DD3F-C84C-A97A-EDD29555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D831DAA-DD3C-7944-A08C-BC4AF443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2060C02-BA12-3142-8A57-45340CB7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159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E43A69-3374-1C42-8643-2C3C98BBE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A3A4FD-3097-1748-9092-CD16C279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2B6E07-8E60-5846-B99E-1A61F100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9C562D-1E4C-424F-B7A9-1F26AA29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886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96BDF6-62CF-734D-B419-BF9652F0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0A21E58-A400-E04F-A6BC-7BC28900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A5EBDF-F968-F841-AF6B-14F02D9C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04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uver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7553362B-0D70-3E42-82CA-BCD592F307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21194"/>
            <a:ext cx="4689523" cy="49698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26D9EC8-3F89-D34C-BAA2-01906AE968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16ABE1-4F0E-9E44-AFB4-243D400345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71" y="639242"/>
            <a:ext cx="2641496" cy="79338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3DA25FD-CCBE-4C48-A113-48E583C19D66}"/>
              </a:ext>
            </a:extLst>
          </p:cNvPr>
          <p:cNvSpPr txBox="1"/>
          <p:nvPr userDrawn="1"/>
        </p:nvSpPr>
        <p:spPr>
          <a:xfrm>
            <a:off x="806242" y="6208480"/>
            <a:ext cx="6595672" cy="132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fr-FR" sz="850" dirty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du document / 00 mois AAAA / version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F7EA1070-2372-EE42-9FD8-FFB4C6EC6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6991" y="2095594"/>
            <a:ext cx="6332521" cy="1462781"/>
          </a:xfrm>
        </p:spPr>
        <p:txBody>
          <a:bodyPr lIns="0" tIns="0" rIns="0" bIns="0" anchor="b">
            <a:normAutofit/>
          </a:bodyPr>
          <a:lstStyle>
            <a:lvl1pPr>
              <a:defRPr lang="fr-FR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85C5C3F-95A4-FA4C-BF63-04CCC77216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9988" y="3808740"/>
            <a:ext cx="2097315" cy="308562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Date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9A5C752-6366-A642-B5BD-8498AEA0ED7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979987" y="4220932"/>
            <a:ext cx="6349525" cy="308562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Service émetteur</a:t>
            </a:r>
          </a:p>
        </p:txBody>
      </p:sp>
    </p:spTree>
    <p:extLst>
      <p:ext uri="{BB962C8B-B14F-4D97-AF65-F5344CB8AC3E}">
        <p14:creationId xmlns:p14="http://schemas.microsoft.com/office/powerpoint/2010/main" val="103420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7680">
          <p15:clr>
            <a:srgbClr val="FBAE40"/>
          </p15:clr>
        </p15:guide>
        <p15:guide id="3" pos="3137">
          <p15:clr>
            <a:srgbClr val="FBAE40"/>
          </p15:clr>
        </p15:guide>
        <p15:guide id="4" orient="horz" pos="225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4AEF8-0BD6-964A-8A05-BA73ED73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E1CF5B-D556-314B-91D9-270C1D3D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052EB6-7900-464F-ACC3-B88A91EDA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6F6E18-AEB2-2B4A-979A-E0AD0AA2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1F3939-3C39-F94B-848C-E4700C67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5870E5-E192-E045-BB56-6718B44E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450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42936B-A69F-A546-BFE3-A8BC447F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83399C-B57E-244E-A90C-C39F7EBE6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149850-658D-0940-A5E2-BE106F634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525509-5F0D-0348-ADDF-20293E02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9F3984-432D-FC41-9C0A-F949D231E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E8BA43-8856-6644-86B3-4C9D462E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510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0E88A9-2156-754C-8B74-A3E60B31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E60BEE-38F6-534B-AC2F-5C1F2AC71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7D677E-38B6-BB4A-A700-CC768FAF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437D72-4773-5542-9702-F6D56AA42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B3FBCB-97B8-4A4D-877E-DF260D3B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614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C23C3D1-9619-2F40-A4A4-351677752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1F35E6-A9B4-2C4D-AC49-FFD1DA5FA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62759C-7100-AA49-8867-836712A3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290218-494D-D24C-A3F7-3BDD3220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12D575-EB35-F94C-9C9F-DEEE8FB2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21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uver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BB52D14-9142-3F40-8EE6-E4FF6A8AA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" y="2070194"/>
            <a:ext cx="5891751" cy="33141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975C9D1-7FF3-7D41-BC72-B1D615376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1999" cy="68546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16ABE1-4F0E-9E44-AFB4-243D400345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71" y="639242"/>
            <a:ext cx="2641496" cy="79338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3DA25FD-CCBE-4C48-A113-48E583C19D66}"/>
              </a:ext>
            </a:extLst>
          </p:cNvPr>
          <p:cNvSpPr txBox="1"/>
          <p:nvPr userDrawn="1"/>
        </p:nvSpPr>
        <p:spPr>
          <a:xfrm>
            <a:off x="806242" y="6208480"/>
            <a:ext cx="6595672" cy="132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fr-FR" sz="850" dirty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du document / 00 mois AAAA / version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F7EA1070-2372-EE42-9FD8-FFB4C6EC6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6991" y="2095594"/>
            <a:ext cx="6332521" cy="1462781"/>
          </a:xfrm>
        </p:spPr>
        <p:txBody>
          <a:bodyPr lIns="0" tIns="0" rIns="0" bIns="0" anchor="b">
            <a:normAutofit/>
          </a:bodyPr>
          <a:lstStyle>
            <a:lvl1pPr>
              <a:defRPr lang="fr-FR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85C5C3F-95A4-FA4C-BF63-04CCC77216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9988" y="3808740"/>
            <a:ext cx="2097315" cy="308562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Date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9A5C752-6366-A642-B5BD-8498AEA0ED7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979987" y="4220932"/>
            <a:ext cx="6349525" cy="308562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Service émetteur</a:t>
            </a:r>
          </a:p>
        </p:txBody>
      </p:sp>
    </p:spTree>
    <p:extLst>
      <p:ext uri="{BB962C8B-B14F-4D97-AF65-F5344CB8AC3E}">
        <p14:creationId xmlns:p14="http://schemas.microsoft.com/office/powerpoint/2010/main" val="629977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7680">
          <p15:clr>
            <a:srgbClr val="FBAE40"/>
          </p15:clr>
        </p15:guide>
        <p15:guide id="3" pos="3137">
          <p15:clr>
            <a:srgbClr val="FBAE40"/>
          </p15:clr>
        </p15:guide>
        <p15:guide id="4" orient="horz" pos="225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C1B207-59CD-004B-B392-04D2001D56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F2FED54-7BF5-F145-BDB3-E02F5549A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56" y="519322"/>
            <a:ext cx="2641495" cy="79338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57E41960-6857-DF46-A859-E5BE5CA3C7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85" y="2033413"/>
            <a:ext cx="1897430" cy="412557"/>
          </a:xfrm>
        </p:spPr>
        <p:txBody>
          <a:bodyPr lIns="0" tIns="0" rIns="0" bIns="0">
            <a:normAutofit/>
          </a:bodyPr>
          <a:lstStyle>
            <a:lvl1pPr>
              <a:defRPr lang="fr-FR" sz="2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09C5B5C4-7BA0-3849-A36C-D0DEF3C2C9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84176" y="2648551"/>
            <a:ext cx="9691104" cy="1545315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1 / </a:t>
            </a:r>
            <a:r>
              <a:rPr lang="fr-FR" b="0" dirty="0"/>
              <a:t>Partie 1</a:t>
            </a:r>
          </a:p>
          <a:p>
            <a:r>
              <a:rPr lang="fr-FR" dirty="0"/>
              <a:t>2 / </a:t>
            </a:r>
            <a:r>
              <a:rPr lang="fr-FR" b="0" dirty="0"/>
              <a:t>Partie 2</a:t>
            </a:r>
          </a:p>
          <a:p>
            <a:r>
              <a:rPr lang="fr-FR" dirty="0"/>
              <a:t>3 / </a:t>
            </a:r>
            <a:r>
              <a:rPr lang="fr-FR" b="0" dirty="0"/>
              <a:t>Partie 3</a:t>
            </a:r>
          </a:p>
          <a:p>
            <a:r>
              <a:rPr lang="fr-FR" dirty="0"/>
              <a:t>4 / </a:t>
            </a:r>
            <a:r>
              <a:rPr lang="fr-FR" b="0" dirty="0"/>
              <a:t>Partie 4</a:t>
            </a:r>
          </a:p>
          <a:p>
            <a:r>
              <a:rPr lang="fr-FR" dirty="0"/>
              <a:t>5 / </a:t>
            </a:r>
            <a:r>
              <a:rPr lang="fr-FR" b="0" dirty="0"/>
              <a:t>Partie 5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748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CA10F6-3E96-6540-9DE6-E2EBE1084A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33A3FA4-CF80-A74E-B9D7-9D0EE222F891}"/>
              </a:ext>
            </a:extLst>
          </p:cNvPr>
          <p:cNvSpPr txBox="1"/>
          <p:nvPr userDrawn="1"/>
        </p:nvSpPr>
        <p:spPr>
          <a:xfrm>
            <a:off x="484964" y="6210769"/>
            <a:ext cx="6595672" cy="1410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fld id="{8A515A23-3DD8-4BCE-85AA-2D87A7F010E0}" type="slidenum">
              <a:rPr lang="fr-FR" sz="8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r>
              <a:rPr lang="fr-FR" sz="8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Titre du document / 00 mois AAAA / version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8563CFB-9621-6148-851E-1B8C0CB3DE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56" y="519322"/>
            <a:ext cx="2641495" cy="7933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EF446ED-4511-A742-BE50-4E198690D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434" b="23036"/>
          <a:stretch/>
        </p:blipFill>
        <p:spPr>
          <a:xfrm>
            <a:off x="7335293" y="860157"/>
            <a:ext cx="4856708" cy="5997844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5209781F-2CF8-3246-A11F-87B28488C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831" y="2285599"/>
            <a:ext cx="6332521" cy="1462781"/>
          </a:xfrm>
        </p:spPr>
        <p:txBody>
          <a:bodyPr lIns="0" tIns="0" rIns="0" bIns="0" anchor="b">
            <a:normAutofit/>
          </a:bodyPr>
          <a:lstStyle>
            <a:lvl1pPr>
              <a:defRPr lang="fr-FR" sz="4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PARTIE</a:t>
            </a:r>
            <a:br>
              <a:rPr lang="fr-FR" dirty="0"/>
            </a:br>
            <a:r>
              <a:rPr lang="fr-FR" dirty="0"/>
              <a:t>(INTERCALAIRE)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4AD1FD0-4665-9D43-A14E-72B3BA3DDD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3828" y="3998745"/>
            <a:ext cx="4294640" cy="308562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03397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rticle avec logo M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7D0B4C5-1680-CA44-8FB5-1F5F70BE85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14208"/>
            <a:ext cx="3662774" cy="22911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94A2F6D-3469-C841-9F39-9AA0B64846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1999" cy="68546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5045FC-21AB-8341-BFC2-4A16AC088D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55" y="501063"/>
            <a:ext cx="516648" cy="249992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3CF3C63-C2E5-F14C-A190-AEA1F151930B}"/>
              </a:ext>
            </a:extLst>
          </p:cNvPr>
          <p:cNvCxnSpPr>
            <a:cxnSpLocks/>
          </p:cNvCxnSpPr>
          <p:nvPr userDrawn="1"/>
        </p:nvCxnSpPr>
        <p:spPr>
          <a:xfrm>
            <a:off x="476352" y="864175"/>
            <a:ext cx="3328827" cy="0"/>
          </a:xfrm>
          <a:prstGeom prst="line">
            <a:avLst/>
          </a:prstGeom>
          <a:ln>
            <a:solidFill>
              <a:srgbClr val="6F707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05B5532-DBD7-C04F-8EE6-2E0AD5221405}"/>
              </a:ext>
            </a:extLst>
          </p:cNvPr>
          <p:cNvSpPr txBox="1"/>
          <p:nvPr userDrawn="1"/>
        </p:nvSpPr>
        <p:spPr>
          <a:xfrm>
            <a:off x="2239287" y="6211915"/>
            <a:ext cx="6595672" cy="1410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fld id="{5AB5E10B-E98D-4084-94C6-8D8C6D3C1644}" type="slidenum">
              <a:rPr lang="fr-FR" sz="85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r>
              <a:rPr lang="fr-FR" sz="850" dirty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Titre du document / 00 mois AAAA / version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A0E9B39-6DCC-3C41-BE04-21C6E30CBA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72" y="5896468"/>
            <a:ext cx="638607" cy="456604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32E7503-5981-8C45-B941-033C2B03D217}"/>
              </a:ext>
            </a:extLst>
          </p:cNvPr>
          <p:cNvCxnSpPr>
            <a:cxnSpLocks/>
          </p:cNvCxnSpPr>
          <p:nvPr userDrawn="1"/>
        </p:nvCxnSpPr>
        <p:spPr>
          <a:xfrm>
            <a:off x="1109508" y="5939164"/>
            <a:ext cx="0" cy="378000"/>
          </a:xfrm>
          <a:prstGeom prst="line">
            <a:avLst/>
          </a:prstGeom>
          <a:ln>
            <a:solidFill>
              <a:srgbClr val="6F7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6A00CB3-A22E-724F-A5D1-5C1DAA6EBA76}"/>
              </a:ext>
            </a:extLst>
          </p:cNvPr>
          <p:cNvSpPr/>
          <p:nvPr userDrawn="1"/>
        </p:nvSpPr>
        <p:spPr>
          <a:xfrm>
            <a:off x="1234618" y="5938263"/>
            <a:ext cx="373587" cy="373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A3A36-67DA-AA45-BD91-FBAB774BAFA2}"/>
              </a:ext>
            </a:extLst>
          </p:cNvPr>
          <p:cNvSpPr/>
          <p:nvPr userDrawn="1"/>
        </p:nvSpPr>
        <p:spPr>
          <a:xfrm>
            <a:off x="1718325" y="5937976"/>
            <a:ext cx="373587" cy="373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DDCD3B5B-05E9-A849-8625-33CB5A51F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2821" y="1799198"/>
            <a:ext cx="7484076" cy="480400"/>
          </a:xfrm>
        </p:spPr>
        <p:txBody>
          <a:bodyPr lIns="0" tIns="0" rIns="0" bIns="0">
            <a:noAutofit/>
          </a:bodyPr>
          <a:lstStyle>
            <a:lvl1pPr>
              <a:defRPr lang="fr-FR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2400"/>
              </a:lnSpc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Cliquer pour ajouter un titre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08808046-E445-DE40-A5C0-05567F14E02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422821" y="2376618"/>
            <a:ext cx="7484076" cy="30544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fr-FR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just">
              <a:lnSpc>
                <a:spcPts val="2000"/>
              </a:lnSpc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Aximus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Fic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temporit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idis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licature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comnisquidem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ipsandant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adipsam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conetum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quide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velicipiento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ad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aceaquunt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modiossed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illab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imolenis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eaquam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optasinto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aperita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estias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quia sus,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il minci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officienimin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cullor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inume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pratae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velenec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ullaborem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anis doles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rehenda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escipienihil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quodita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tusapisCus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prorepe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litempo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riantem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porerestrunt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volendi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temolum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simodit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exceprae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rem.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Ucia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duciis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adicipsa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nonseditat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Nam, non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nimuscia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cum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repedit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atibus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simos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est ex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elique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simaio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mo quid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 rendent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iuntinus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plaut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pliquatur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serepudae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lis ut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alis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accupti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atquiditatem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est, con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inimusdae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eaquat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perum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expliciant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nsequiam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que et ut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volupti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tora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ipsa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faccaboriae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ommodi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officat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uribuscil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expedi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nes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molupta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turernatio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quibusam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nestotaque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alitatem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rem.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Ehentorem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fugitas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moluptiori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dit,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sundior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eperum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5B1D212D-1CBD-084D-8AB1-D8E338E05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3279" y="716882"/>
            <a:ext cx="7063618" cy="3048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500" kern="1200" dirty="0">
                <a:solidFill>
                  <a:srgbClr val="6F70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383266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rti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BF51FF9-91D6-DB4F-8D0F-4EAD40206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14208"/>
            <a:ext cx="3662774" cy="22911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94A2F6D-3469-C841-9F39-9AA0B64846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1999" cy="68546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5045FC-21AB-8341-BFC2-4A16AC088D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55" y="501063"/>
            <a:ext cx="516648" cy="249992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3CF3C63-C2E5-F14C-A190-AEA1F151930B}"/>
              </a:ext>
            </a:extLst>
          </p:cNvPr>
          <p:cNvCxnSpPr>
            <a:cxnSpLocks/>
          </p:cNvCxnSpPr>
          <p:nvPr userDrawn="1"/>
        </p:nvCxnSpPr>
        <p:spPr>
          <a:xfrm>
            <a:off x="476352" y="864175"/>
            <a:ext cx="3328827" cy="0"/>
          </a:xfrm>
          <a:prstGeom prst="line">
            <a:avLst/>
          </a:prstGeom>
          <a:ln>
            <a:solidFill>
              <a:srgbClr val="6F707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">
            <a:extLst>
              <a:ext uri="{FF2B5EF4-FFF2-40B4-BE49-F238E27FC236}">
                <a16:creationId xmlns:a16="http://schemas.microsoft.com/office/drawing/2014/main" id="{DDCD3B5B-05E9-A849-8625-33CB5A51F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2821" y="1799198"/>
            <a:ext cx="7484076" cy="480400"/>
          </a:xfrm>
        </p:spPr>
        <p:txBody>
          <a:bodyPr lIns="0" tIns="0" rIns="0" bIns="0">
            <a:normAutofit/>
          </a:bodyPr>
          <a:lstStyle>
            <a:lvl1pPr>
              <a:defRPr lang="fr-FR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2400"/>
              </a:lnSpc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Cliquer pour ajouter un titre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08808046-E445-DE40-A5C0-05567F14E02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422821" y="2376618"/>
            <a:ext cx="7484076" cy="30544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lang="fr-FR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just">
              <a:lnSpc>
                <a:spcPts val="2000"/>
              </a:lnSpc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Aximus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Fic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temporit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idis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licature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comnisquidem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ipsandant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adipsam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conetum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quide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velicipiento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ad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aceaquunt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modiossed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illab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imolenis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eaquam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optasinto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aperita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estias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quia sus,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il minci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officienimin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cullor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inume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pratae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velenec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ullaborem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anis doles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rehenda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escipienihil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quodita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tusapisCus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prorepe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litempo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riantem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porerestrunt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volendi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temolum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simodit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exceprae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rem.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Ucia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duciis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adicipsa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nonseditat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Nam, non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nimuscia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cum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repedit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atibus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simos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est ex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elique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simaio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mo quid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 rendent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iuntinus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plaut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pliquatur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serepudae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lis ut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alis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accupti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atquiditatem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est, con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inimusdae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eaquat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perum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expliciant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nsequiam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que et ut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volupti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tora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ipsa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faccaboriae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ommodi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officat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uribuscil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expedi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nes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molupta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turernatio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quibusam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nestotaque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alitatem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rem.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Ehentorem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fugitas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moluptiori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dit,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sundior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eperum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FE6A3AC-1D9F-6B40-B804-BC70C5D71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3279" y="716882"/>
            <a:ext cx="7063618" cy="3048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500" kern="1200" dirty="0">
                <a:solidFill>
                  <a:srgbClr val="6F70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53EDB86-DC00-EC4C-BFDD-6DB37B0172F1}"/>
              </a:ext>
            </a:extLst>
          </p:cNvPr>
          <p:cNvSpPr txBox="1"/>
          <p:nvPr userDrawn="1"/>
        </p:nvSpPr>
        <p:spPr>
          <a:xfrm>
            <a:off x="484964" y="6210769"/>
            <a:ext cx="6595672" cy="1306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fld id="{DFBB88F6-70E2-4B72-B838-DF54FDDD47A7}" type="slidenum">
              <a:rPr lang="fr-FR" sz="850" kern="1200" smtClean="0">
                <a:solidFill>
                  <a:srgbClr val="6F7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‹N°›</a:t>
            </a:fld>
            <a:r>
              <a:rPr lang="fr-FR" sz="850" kern="1200" dirty="0">
                <a:solidFill>
                  <a:srgbClr val="6F7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Titre du document / 00 mois AAAA / version</a:t>
            </a:r>
          </a:p>
        </p:txBody>
      </p:sp>
    </p:spTree>
    <p:extLst>
      <p:ext uri="{BB962C8B-B14F-4D97-AF65-F5344CB8AC3E}">
        <p14:creationId xmlns:p14="http://schemas.microsoft.com/office/powerpoint/2010/main" val="2774116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rticle / Imag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42F5E0A-62D6-3649-B081-B1396B1130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55" y="501063"/>
            <a:ext cx="516648" cy="249992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284865-CFF5-384E-8D1E-E95C88F61152}"/>
              </a:ext>
            </a:extLst>
          </p:cNvPr>
          <p:cNvCxnSpPr>
            <a:cxnSpLocks/>
          </p:cNvCxnSpPr>
          <p:nvPr userDrawn="1"/>
        </p:nvCxnSpPr>
        <p:spPr>
          <a:xfrm>
            <a:off x="476352" y="864175"/>
            <a:ext cx="3328827" cy="0"/>
          </a:xfrm>
          <a:prstGeom prst="line">
            <a:avLst/>
          </a:prstGeom>
          <a:ln>
            <a:solidFill>
              <a:srgbClr val="6F707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AF16BD01-4833-1145-B1F4-E80F47DC6A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3279" y="716882"/>
            <a:ext cx="2252721" cy="3048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500" kern="1200" dirty="0">
                <a:solidFill>
                  <a:srgbClr val="6F70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816FF46-CBD5-4942-B676-27BE5BD81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355" y="1799198"/>
            <a:ext cx="5625645" cy="480400"/>
          </a:xfrm>
        </p:spPr>
        <p:txBody>
          <a:bodyPr lIns="0" tIns="0" rIns="0" bIns="0">
            <a:noAutofit/>
          </a:bodyPr>
          <a:lstStyle>
            <a:lvl1pPr>
              <a:defRPr lang="fr-FR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2400"/>
              </a:lnSpc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Cliquer pour ajouter un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A7E251FD-9F0E-194D-8757-F7FD7B73E0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0355" y="2376618"/>
            <a:ext cx="5625645" cy="30544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fr-FR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just">
              <a:lnSpc>
                <a:spcPts val="2000"/>
              </a:lnSpc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Aximus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Fic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temporit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idis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licature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comnisquidem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ipsandant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adipsam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conetum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quide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velicipiento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ad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aceaquunt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modiossed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illab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imolenis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eaquam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optasinto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aperita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estias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quia sus,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il minci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officienimin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cullor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inume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pratae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velenec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ullaborem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anis doles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rehenda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escipienihil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quodita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tusapisCus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prorepe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litempo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riantem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porerestrunt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volendi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temolum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simodit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exceprae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rem.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Ucia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duciis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adicipsa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nonseditat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Nam, non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nimuscia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cum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repedit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atibus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simos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est ex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elique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simaio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mo quid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 rendent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iuntinus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plaut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pliquatur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serepudae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lis ut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alis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accupti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atquiditatem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est.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A8A7006-50D9-2146-90FA-ADEE04673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725" y="4432"/>
            <a:ext cx="5375275" cy="685356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765691A-CC9E-8B46-AA1D-4F600A1AA4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4" r="1971" b="3454"/>
          <a:stretch/>
        </p:blipFill>
        <p:spPr>
          <a:xfrm>
            <a:off x="6796216" y="4209536"/>
            <a:ext cx="5395784" cy="264846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53EDB86-DC00-EC4C-BFDD-6DB37B0172F1}"/>
              </a:ext>
            </a:extLst>
          </p:cNvPr>
          <p:cNvSpPr txBox="1"/>
          <p:nvPr userDrawn="1"/>
        </p:nvSpPr>
        <p:spPr>
          <a:xfrm>
            <a:off x="484964" y="6210769"/>
            <a:ext cx="6595672" cy="1306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fld id="{DFBB88F6-70E2-4B72-B838-DF54FDDD47A7}" type="slidenum">
              <a:rPr lang="fr-FR" sz="850" kern="1200" smtClean="0">
                <a:solidFill>
                  <a:srgbClr val="6F7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‹N°›</a:t>
            </a:fld>
            <a:r>
              <a:rPr lang="fr-FR" sz="850" kern="1200" dirty="0">
                <a:solidFill>
                  <a:srgbClr val="6F7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Titre du document / 00 mois AAAA / version</a:t>
            </a:r>
          </a:p>
        </p:txBody>
      </p:sp>
    </p:spTree>
    <p:extLst>
      <p:ext uri="{BB962C8B-B14F-4D97-AF65-F5344CB8AC3E}">
        <p14:creationId xmlns:p14="http://schemas.microsoft.com/office/powerpoint/2010/main" val="1072438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rticle / 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42F5E0A-62D6-3649-B081-B1396B1130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55" y="501063"/>
            <a:ext cx="516648" cy="249992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284865-CFF5-384E-8D1E-E95C88F61152}"/>
              </a:ext>
            </a:extLst>
          </p:cNvPr>
          <p:cNvCxnSpPr>
            <a:cxnSpLocks/>
          </p:cNvCxnSpPr>
          <p:nvPr userDrawn="1"/>
        </p:nvCxnSpPr>
        <p:spPr>
          <a:xfrm>
            <a:off x="476352" y="864175"/>
            <a:ext cx="3328827" cy="0"/>
          </a:xfrm>
          <a:prstGeom prst="line">
            <a:avLst/>
          </a:prstGeom>
          <a:ln>
            <a:solidFill>
              <a:srgbClr val="6F707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AF16BD01-4833-1145-B1F4-E80F47DC6A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3279" y="716882"/>
            <a:ext cx="7042894" cy="3048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500" kern="1200" dirty="0">
                <a:solidFill>
                  <a:srgbClr val="6F70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816FF46-CBD5-4942-B676-27BE5BD81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355" y="1799198"/>
            <a:ext cx="5625645" cy="480400"/>
          </a:xfrm>
        </p:spPr>
        <p:txBody>
          <a:bodyPr lIns="0" tIns="0" rIns="0" bIns="0">
            <a:noAutofit/>
          </a:bodyPr>
          <a:lstStyle>
            <a:lvl1pPr>
              <a:defRPr lang="fr-FR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2400"/>
              </a:lnSpc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Cliquer pour ajouter un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A7E251FD-9F0E-194D-8757-F7FD7B73E0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0355" y="2376618"/>
            <a:ext cx="5625645" cy="30544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fr-FR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just">
              <a:lnSpc>
                <a:spcPts val="2000"/>
              </a:lnSpc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Aximus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Fic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temporit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idis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licature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comnisquidem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ipsandant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adipsam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conetum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quide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velicipiento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ad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aceaquunt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modiossed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illab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imolenis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eaquam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optasinto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aperita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estias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quia sus,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il minci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officienimin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cullor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inume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pratae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velenec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ullaborem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anis doles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rehenda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escipienihil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quodita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tusapisCus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prorepe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litempo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riantem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porerestrunt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volendi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temolum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simodit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exceprae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rem.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Ucia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duciis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adicipsa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nonseditat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Nam, non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nimuscia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cum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repedit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atibus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simos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est ex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elique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simaio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mo quid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 rendent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iuntinus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plaut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pliquatur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serepudae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lis ut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alis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accupti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atquiditatem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est.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53EDB86-DC00-EC4C-BFDD-6DB37B0172F1}"/>
              </a:ext>
            </a:extLst>
          </p:cNvPr>
          <p:cNvSpPr txBox="1"/>
          <p:nvPr userDrawn="1"/>
        </p:nvSpPr>
        <p:spPr>
          <a:xfrm>
            <a:off x="484964" y="6210769"/>
            <a:ext cx="6595672" cy="1306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fld id="{DFBB88F6-70E2-4B72-B838-DF54FDDD47A7}" type="slidenum">
              <a:rPr lang="fr-FR" sz="850" kern="1200" smtClean="0">
                <a:solidFill>
                  <a:srgbClr val="6F7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‹N°›</a:t>
            </a:fld>
            <a:r>
              <a:rPr lang="fr-FR" sz="850" kern="1200" dirty="0">
                <a:solidFill>
                  <a:srgbClr val="6F7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Titre du document / 00 mois AAAA / version</a:t>
            </a:r>
          </a:p>
        </p:txBody>
      </p:sp>
    </p:spTree>
    <p:extLst>
      <p:ext uri="{BB962C8B-B14F-4D97-AF65-F5344CB8AC3E}">
        <p14:creationId xmlns:p14="http://schemas.microsoft.com/office/powerpoint/2010/main" val="4173553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EDF37C-BAA1-9F45-9E5A-C012BC18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C4A8D8-ED2F-8946-8D1E-7D7DB6D9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7BE01E-D4B0-4840-9F4A-224AD609F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4A0BC-939D-A84F-A7C4-D217642CCECB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03DDE-1368-644D-AF97-0F270E62F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D71D62-60F7-D640-ABA7-EAB3033C0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EDF37C-BAA1-9F45-9E5A-C012BC18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C4A8D8-ED2F-8946-8D1E-7D7DB6D9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7BE01E-D4B0-4840-9F4A-224AD609F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4A0BC-939D-A84F-A7C4-D217642CCECB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03DDE-1368-644D-AF97-0F270E62F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D71D62-60F7-D640-ABA7-EAB3033C0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forms.info.esante.gouv.fr/633bfa1fed7280366e793f1f/EnINh9N9QdiN9ngdCBN_hA/form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talents.esante@esante.gouv.fr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7404E73-B1BD-A548-B841-8876AE14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991" y="1569981"/>
            <a:ext cx="6332521" cy="2553111"/>
          </a:xfrm>
        </p:spPr>
        <p:txBody>
          <a:bodyPr>
            <a:noAutofit/>
          </a:bodyPr>
          <a:lstStyle/>
          <a:p>
            <a:r>
              <a:rPr lang="fr-FR" sz="4000" dirty="0"/>
              <a:t>Talents de la e-santé 2023</a:t>
            </a:r>
            <a:br>
              <a:rPr lang="fr-FR" sz="4000" dirty="0"/>
            </a:br>
            <a:r>
              <a:rPr lang="fr-FR" sz="4000" b="0" dirty="0"/>
              <a:t>Dossier de candidature</a:t>
            </a:r>
            <a:br>
              <a:rPr lang="fr-FR" sz="4000" b="0" dirty="0"/>
            </a:br>
            <a:r>
              <a:rPr lang="fr-FR" sz="1800" b="0" i="1" dirty="0"/>
              <a:t>(merci de respecter le nombre de slides)</a:t>
            </a:r>
            <a:br>
              <a:rPr lang="fr-FR" sz="1800" b="0" i="1" dirty="0"/>
            </a:br>
            <a:br>
              <a:rPr lang="fr-FR" sz="1800" b="0" i="1" dirty="0"/>
            </a:br>
            <a:br>
              <a:rPr lang="fr-FR" sz="1800" b="0" i="1" dirty="0"/>
            </a:br>
            <a:r>
              <a:rPr lang="fr-FR" sz="1800" b="0" i="1" dirty="0"/>
              <a:t>Inscription obligatoire sur le formulaire : </a:t>
            </a:r>
            <a:r>
              <a:rPr lang="fr-FR" sz="1800" b="0" i="1" dirty="0">
                <a:hlinkClick r:id="rId2"/>
              </a:rPr>
              <a:t>https://forms.info.esante.gouv.fr/633bfa1fed7280366e793f1f/EnINh9N9QdiN9ngdCBN_hA/form.html</a:t>
            </a:r>
            <a:r>
              <a:rPr lang="fr-FR" sz="1800" b="0" i="1" dirty="0"/>
              <a:t> </a:t>
            </a:r>
            <a:endParaRPr lang="fr-FR" sz="4000" b="0" i="1" dirty="0"/>
          </a:p>
        </p:txBody>
      </p:sp>
      <p:pic>
        <p:nvPicPr>
          <p:cNvPr id="3" name="Image 2" descr="Une image contenant texte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8E156B5E-0379-32A0-02F3-4E3600DA25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540" y="1605840"/>
            <a:ext cx="4007144" cy="51090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9D5C7D-8CB1-18DD-67D5-62C9F233AD78}"/>
              </a:ext>
            </a:extLst>
          </p:cNvPr>
          <p:cNvSpPr/>
          <p:nvPr/>
        </p:nvSpPr>
        <p:spPr>
          <a:xfrm>
            <a:off x="2104008" y="4509856"/>
            <a:ext cx="834501" cy="248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4">
            <a:extLst>
              <a:ext uri="{FF2B5EF4-FFF2-40B4-BE49-F238E27FC236}">
                <a16:creationId xmlns:a16="http://schemas.microsoft.com/office/drawing/2014/main" id="{5CE50001-6D0B-ECC4-437E-0A06F5F4A47B}"/>
              </a:ext>
            </a:extLst>
          </p:cNvPr>
          <p:cNvSpPr txBox="1">
            <a:spLocks/>
          </p:cNvSpPr>
          <p:nvPr/>
        </p:nvSpPr>
        <p:spPr>
          <a:xfrm>
            <a:off x="4996991" y="4356904"/>
            <a:ext cx="6926068" cy="146278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sz="3600" b="0" dirty="0"/>
              <a:t>Nom du déposant :</a:t>
            </a:r>
          </a:p>
          <a:p>
            <a:r>
              <a:rPr lang="fr-FR" sz="3600" b="0" dirty="0"/>
              <a:t>Catégorie :</a:t>
            </a:r>
          </a:p>
        </p:txBody>
      </p:sp>
    </p:spTree>
    <p:extLst>
      <p:ext uri="{BB962C8B-B14F-4D97-AF65-F5344CB8AC3E}">
        <p14:creationId xmlns:p14="http://schemas.microsoft.com/office/powerpoint/2010/main" val="4069880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3992282-B262-2D4C-8983-CF3D673F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76" y="1620856"/>
            <a:ext cx="1897430" cy="412557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559ACC8-F74D-514E-86DD-E3B2B723A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120" y="2621785"/>
            <a:ext cx="11137605" cy="2326732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DIAPOSITIVE 1 : Identité graphique du projet</a:t>
            </a:r>
            <a:endParaRPr lang="fr-FR" sz="16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DIAPOSITIVE 2 : Présentation des porteurs de projet</a:t>
            </a:r>
            <a:endParaRPr lang="fr-FR" sz="16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DIAPOSITIVE 3 : Description du projet</a:t>
            </a:r>
            <a:endParaRPr lang="fr-FR" sz="1600" b="0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DIAPOSITIVE 4 : Usages, indicateurs et p</a:t>
            </a:r>
            <a:r>
              <a:rPr lang="fr-FR" sz="1600" b="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érennité du projet</a:t>
            </a:r>
          </a:p>
          <a:p>
            <a:pPr marL="285750" lvl="0" indent="-28575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DIAPOSITIVE 5 : Impact sur l’organisation des soins</a:t>
            </a:r>
            <a:r>
              <a:rPr lang="fr-FR" sz="1600" b="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l’intérêt médical et les soignants </a:t>
            </a:r>
            <a:endParaRPr lang="fr-FR" sz="16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4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9E08C-C0A9-EB46-B7E6-0EB9329D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5" y="1260630"/>
            <a:ext cx="10822041" cy="639192"/>
          </a:xfrm>
        </p:spPr>
        <p:txBody>
          <a:bodyPr/>
          <a:lstStyle/>
          <a:p>
            <a:r>
              <a:rPr lang="fr-FR" sz="2800" b="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Identité graphique du projet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918E6E-2412-E54F-8497-85F494414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400" b="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 des porteurs du projet</a:t>
            </a:r>
            <a:endParaRPr lang="fr-FR" sz="1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9616761-8460-3C46-8808-F9ADA53E4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355" y="2376618"/>
            <a:ext cx="10822041" cy="3054491"/>
          </a:xfrm>
        </p:spPr>
        <p:txBody>
          <a:bodyPr/>
          <a:lstStyle/>
          <a:p>
            <a:pPr algn="just">
              <a:lnSpc>
                <a:spcPts val="2000"/>
              </a:lnSpc>
            </a:pPr>
            <a:r>
              <a:rPr lang="fr-FR" dirty="0">
                <a:latin typeface="Marianne" panose="02000000000000000000" pitchFamily="50" charset="0"/>
              </a:rPr>
              <a:t>Logo du candidat et/ou logo du projet</a:t>
            </a:r>
          </a:p>
          <a:p>
            <a:pPr algn="just">
              <a:lnSpc>
                <a:spcPts val="2000"/>
              </a:lnSpc>
            </a:pPr>
            <a:r>
              <a:rPr lang="fr-FR" dirty="0">
                <a:latin typeface="Marianne" panose="02000000000000000000" pitchFamily="50" charset="0"/>
              </a:rPr>
              <a:t>(il sera utilisé pour la publication sur la plateforme de votes en ligne et sur les supports de communication du Concours.)</a:t>
            </a:r>
          </a:p>
        </p:txBody>
      </p:sp>
    </p:spTree>
    <p:extLst>
      <p:ext uri="{BB962C8B-B14F-4D97-AF65-F5344CB8AC3E}">
        <p14:creationId xmlns:p14="http://schemas.microsoft.com/office/powerpoint/2010/main" val="118857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9E08C-C0A9-EB46-B7E6-0EB9329D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5" y="1255058"/>
            <a:ext cx="10822041" cy="1559859"/>
          </a:xfrm>
        </p:spPr>
        <p:txBody>
          <a:bodyPr/>
          <a:lstStyle/>
          <a:p>
            <a:r>
              <a:rPr lang="fr-FR" b="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 des porteurs du projet </a:t>
            </a:r>
            <a:br>
              <a:rPr lang="fr-FR" b="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b="0" dirty="0"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les candidats déposant et les contributeurs associés de type professionnels de santé, structures sanitaires et/ou médico-sociales, entreprises du numérique en santé et institutionnels dans le secteur du numérique en santé.</a:t>
            </a:r>
            <a:endParaRPr lang="fr-FR" b="0" dirty="0">
              <a:latin typeface="Marianne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918E6E-2412-E54F-8497-85F494414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1400" b="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 des porteurs du projet</a:t>
            </a:r>
            <a:endParaRPr lang="fr-FR" sz="1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9616761-8460-3C46-8808-F9ADA53E4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355" y="3048294"/>
            <a:ext cx="10822041" cy="2863476"/>
          </a:xfrm>
        </p:spPr>
        <p:txBody>
          <a:bodyPr/>
          <a:lstStyle/>
          <a:p>
            <a:pPr algn="just">
              <a:lnSpc>
                <a:spcPts val="2000"/>
              </a:lnSpc>
            </a:pPr>
            <a:r>
              <a:rPr lang="fr-FR" dirty="0">
                <a:latin typeface="Marianne" panose="02000000000000000000" pitchFamily="50" charset="0"/>
              </a:rPr>
              <a:t>Texte</a:t>
            </a:r>
          </a:p>
          <a:p>
            <a:pPr algn="just">
              <a:lnSpc>
                <a:spcPts val="2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140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9E08C-C0A9-EB46-B7E6-0EB9329D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4" y="1426890"/>
            <a:ext cx="10822041" cy="939791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fr-FR" sz="2800" b="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du projet qui devra mettre en avant les points suivants </a:t>
            </a:r>
            <a:r>
              <a:rPr lang="fr-FR" sz="1800" b="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(200 mots max)</a:t>
            </a:r>
            <a:endParaRPr lang="fr-FR" sz="2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918E6E-2412-E54F-8497-85F494414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just">
              <a:lnSpc>
                <a:spcPct val="100000"/>
              </a:lnSpc>
              <a:spcAft>
                <a:spcPts val="600"/>
              </a:spcAft>
            </a:pPr>
            <a:r>
              <a:rPr lang="fr-FR" sz="1400" b="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du projet</a:t>
            </a:r>
            <a:endParaRPr lang="fr-FR" sz="1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9616761-8460-3C46-8808-F9ADA53E4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355" y="2878644"/>
            <a:ext cx="10822041" cy="3054491"/>
          </a:xfrm>
        </p:spPr>
        <p:txBody>
          <a:bodyPr/>
          <a:lstStyle/>
          <a:p>
            <a:pPr algn="just">
              <a:lnSpc>
                <a:spcPts val="2000"/>
              </a:lnSpc>
            </a:pPr>
            <a:r>
              <a:rPr lang="fr-FR" dirty="0">
                <a:latin typeface="Marianne" panose="02000000000000000000" pitchFamily="50" charset="0"/>
              </a:rPr>
              <a:t>Descriptif du projet : </a:t>
            </a:r>
          </a:p>
          <a:p>
            <a:pPr algn="just">
              <a:lnSpc>
                <a:spcPts val="2000"/>
              </a:lnSpc>
            </a:pPr>
            <a:endParaRPr lang="fr-FR" dirty="0">
              <a:latin typeface="Marianne" panose="02000000000000000000" pitchFamily="50" charset="0"/>
            </a:endParaRPr>
          </a:p>
          <a:p>
            <a:pPr algn="just">
              <a:lnSpc>
                <a:spcPts val="2000"/>
              </a:lnSpc>
            </a:pPr>
            <a:r>
              <a:rPr lang="fr-FR" dirty="0">
                <a:latin typeface="Marianne" panose="02000000000000000000" pitchFamily="50" charset="0"/>
              </a:rPr>
              <a:t>Présentation de l’innovation ou de l’originalité liée au service numérique :</a:t>
            </a:r>
          </a:p>
          <a:p>
            <a:pPr algn="just">
              <a:lnSpc>
                <a:spcPts val="2000"/>
              </a:lnSpc>
            </a:pPr>
            <a:endParaRPr lang="fr-FR" dirty="0">
              <a:latin typeface="Marianne" panose="02000000000000000000" pitchFamily="50" charset="0"/>
            </a:endParaRPr>
          </a:p>
          <a:p>
            <a:pPr algn="just">
              <a:lnSpc>
                <a:spcPts val="2000"/>
              </a:lnSpc>
            </a:pPr>
            <a:r>
              <a:rPr lang="fr-FR" dirty="0">
                <a:latin typeface="Marianne" panose="02000000000000000000" pitchFamily="50" charset="0"/>
              </a:rPr>
              <a:t>Cohérence avec la stratégie nationale du numérique en santé (</a:t>
            </a:r>
            <a:r>
              <a:rPr lang="fr-FR" dirty="0" err="1">
                <a:latin typeface="Marianne" panose="02000000000000000000" pitchFamily="50" charset="0"/>
              </a:rPr>
              <a:t>ie</a:t>
            </a:r>
            <a:r>
              <a:rPr lang="fr-FR" dirty="0">
                <a:latin typeface="Marianne" panose="02000000000000000000" pitchFamily="50" charset="0"/>
              </a:rPr>
              <a:t>. Doctrine du numérique en santé) : </a:t>
            </a:r>
          </a:p>
          <a:p>
            <a:pPr algn="just">
              <a:lnSpc>
                <a:spcPts val="2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262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9E08C-C0A9-EB46-B7E6-0EB9329D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5" y="1260630"/>
            <a:ext cx="9206305" cy="639192"/>
          </a:xfrm>
        </p:spPr>
        <p:txBody>
          <a:bodyPr/>
          <a:lstStyle/>
          <a:p>
            <a:pPr lvl="0" algn="just">
              <a:lnSpc>
                <a:spcPct val="100000"/>
              </a:lnSpc>
              <a:spcAft>
                <a:spcPts val="600"/>
              </a:spcAft>
            </a:pPr>
            <a:r>
              <a:rPr lang="fr-FR" sz="2800" b="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Usages, indicateurs et pérennité du projet</a:t>
            </a:r>
            <a:endParaRPr lang="fr-FR" sz="2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918E6E-2412-E54F-8497-85F494414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algn="just">
              <a:lnSpc>
                <a:spcPct val="100000"/>
              </a:lnSpc>
              <a:spcAft>
                <a:spcPts val="600"/>
              </a:spcAft>
            </a:pPr>
            <a:r>
              <a:rPr lang="fr-FR" sz="1400" b="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Usages, indicateurs et pérennité du projet</a:t>
            </a:r>
            <a:endParaRPr lang="fr-FR" sz="1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9616761-8460-3C46-8808-F9ADA53E4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355" y="2376618"/>
            <a:ext cx="10822041" cy="3054491"/>
          </a:xfrm>
        </p:spPr>
        <p:txBody>
          <a:bodyPr/>
          <a:lstStyle/>
          <a:p>
            <a:pPr algn="just">
              <a:lnSpc>
                <a:spcPts val="2000"/>
              </a:lnSpc>
            </a:pPr>
            <a:r>
              <a:rPr lang="fr-FR" dirty="0">
                <a:latin typeface="Marianne" panose="02000000000000000000" pitchFamily="50" charset="0"/>
              </a:rPr>
              <a:t>Types et nombres d’utilisateurs : </a:t>
            </a:r>
          </a:p>
          <a:p>
            <a:pPr algn="just">
              <a:lnSpc>
                <a:spcPts val="2000"/>
              </a:lnSpc>
            </a:pPr>
            <a:endParaRPr lang="fr-FR" dirty="0">
              <a:latin typeface="Marianne" panose="02000000000000000000" pitchFamily="50" charset="0"/>
            </a:endParaRPr>
          </a:p>
          <a:p>
            <a:pPr algn="just">
              <a:lnSpc>
                <a:spcPts val="2000"/>
              </a:lnSpc>
            </a:pPr>
            <a:r>
              <a:rPr lang="fr-FR" dirty="0">
                <a:latin typeface="Marianne" panose="02000000000000000000" pitchFamily="50" charset="0"/>
              </a:rPr>
              <a:t>Modèle économique et réplicabilité du projet : </a:t>
            </a:r>
          </a:p>
        </p:txBody>
      </p:sp>
    </p:spTree>
    <p:extLst>
      <p:ext uri="{BB962C8B-B14F-4D97-AF65-F5344CB8AC3E}">
        <p14:creationId xmlns:p14="http://schemas.microsoft.com/office/powerpoint/2010/main" val="168508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9E08C-C0A9-EB46-B7E6-0EB9329D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5" y="1260629"/>
            <a:ext cx="10822041" cy="905521"/>
          </a:xfrm>
        </p:spPr>
        <p:txBody>
          <a:bodyPr/>
          <a:lstStyle/>
          <a:p>
            <a:pPr lvl="0" algn="just">
              <a:lnSpc>
                <a:spcPct val="100000"/>
              </a:lnSpc>
              <a:spcAft>
                <a:spcPts val="600"/>
              </a:spcAft>
            </a:pPr>
            <a:r>
              <a:rPr lang="fr-FR" sz="2800" b="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Impact sur l’organisation des soins, l’intérêt médical et les soignants</a:t>
            </a:r>
            <a:endParaRPr lang="fr-FR" sz="2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918E6E-2412-E54F-8497-85F494414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3279" y="716882"/>
            <a:ext cx="7042894" cy="639192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Aft>
                <a:spcPts val="600"/>
              </a:spcAft>
            </a:pPr>
            <a:r>
              <a:rPr lang="fr-FR" sz="1400" b="0" dirty="0">
                <a:effectLst/>
                <a:latin typeface="Marianne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Impact sur l’organisation des soins, l’intérêt médical et les soignants</a:t>
            </a:r>
            <a:endParaRPr lang="fr-FR" sz="1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9616761-8460-3C46-8808-F9ADA53E4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354" y="2797959"/>
            <a:ext cx="10822041" cy="3054491"/>
          </a:xfrm>
        </p:spPr>
        <p:txBody>
          <a:bodyPr/>
          <a:lstStyle/>
          <a:p>
            <a:pPr algn="just">
              <a:lnSpc>
                <a:spcPts val="2000"/>
              </a:lnSpc>
            </a:pPr>
            <a:r>
              <a:rPr lang="fr-FR" dirty="0">
                <a:latin typeface="Marianne" panose="02000000000000000000" pitchFamily="50" charset="0"/>
              </a:rPr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99424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78316BC-7BBC-BF49-A32E-416AAADFDB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Vidéo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266271C-C428-5044-84CF-A8392D03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5" y="2784620"/>
            <a:ext cx="5625645" cy="480400"/>
          </a:xfrm>
        </p:spPr>
        <p:txBody>
          <a:bodyPr/>
          <a:lstStyle/>
          <a:p>
            <a:r>
              <a:rPr lang="fr-FR" dirty="0"/>
              <a:t>Cette présentation peut être accompagnée d’une vidéo de présentation.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A43311-2C49-0A47-B760-BEEEF155EA17}"/>
              </a:ext>
            </a:extLst>
          </p:cNvPr>
          <p:cNvSpPr txBox="1"/>
          <p:nvPr/>
        </p:nvSpPr>
        <p:spPr>
          <a:xfrm>
            <a:off x="479425" y="3925933"/>
            <a:ext cx="3700836" cy="233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Durée maximum : 2 minutes 30.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49E987-BF48-1906-149F-321FB347183F}"/>
              </a:ext>
            </a:extLst>
          </p:cNvPr>
          <p:cNvSpPr txBox="1"/>
          <p:nvPr/>
        </p:nvSpPr>
        <p:spPr>
          <a:xfrm>
            <a:off x="470354" y="4401063"/>
            <a:ext cx="5975269" cy="489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transmettre à l’adresse mail : 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talents.esante@esante.gouv.fr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précisant le nom du projet et la catégorie</a:t>
            </a:r>
          </a:p>
        </p:txBody>
      </p:sp>
    </p:spTree>
    <p:extLst>
      <p:ext uri="{BB962C8B-B14F-4D97-AF65-F5344CB8AC3E}">
        <p14:creationId xmlns:p14="http://schemas.microsoft.com/office/powerpoint/2010/main" val="31767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04A4BB0-73AF-0941-9B87-AA90C17BBCE9}"/>
              </a:ext>
            </a:extLst>
          </p:cNvPr>
          <p:cNvSpPr txBox="1"/>
          <p:nvPr/>
        </p:nvSpPr>
        <p:spPr>
          <a:xfrm>
            <a:off x="3614365" y="2479203"/>
            <a:ext cx="4119497" cy="1002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fr-F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esante.gouv.fr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portail pour accéder à l’ensemble des services </a:t>
            </a:r>
          </a:p>
          <a:p>
            <a:pPr>
              <a:lnSpc>
                <a:spcPts val="2000"/>
              </a:lnSpc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produits de l’Agence du Numérique en Santé </a:t>
            </a:r>
          </a:p>
          <a:p>
            <a:pPr>
              <a:lnSpc>
                <a:spcPts val="2000"/>
              </a:lnSpc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s’informer sur l’actualité de la e-santé.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605082-FFC0-814A-8F52-EFFD5A88C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615" y="2551507"/>
            <a:ext cx="1569342" cy="89331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66EE7FB-9516-FA4A-9EC4-8B009D1739C9}"/>
              </a:ext>
            </a:extLst>
          </p:cNvPr>
          <p:cNvSpPr txBox="1"/>
          <p:nvPr/>
        </p:nvSpPr>
        <p:spPr>
          <a:xfrm>
            <a:off x="3987980" y="3644134"/>
            <a:ext cx="4119497" cy="233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fr-F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esante_gouv_fr</a:t>
            </a:r>
            <a:endParaRPr lang="fr-F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ADA6543-9217-124C-A003-9A0DB3679E02}"/>
              </a:ext>
            </a:extLst>
          </p:cNvPr>
          <p:cNvSpPr txBox="1"/>
          <p:nvPr/>
        </p:nvSpPr>
        <p:spPr>
          <a:xfrm>
            <a:off x="3987979" y="4039623"/>
            <a:ext cx="5783707" cy="233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fr-F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linkedin.com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/agence-du-</a:t>
            </a:r>
            <a:r>
              <a:rPr lang="fr-F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numerique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en-sante</a:t>
            </a:r>
            <a:endParaRPr lang="fr-F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0A33174-FCCB-CE47-9ED4-FF5CFE51DF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981" y="3582938"/>
            <a:ext cx="355600" cy="3556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AB2DB92-8B31-0F47-9BF6-2FA81D2C0D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981" y="3968377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587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_MOD_STRANDARD_COMM EXTERNE POWERPOINT _V1.0.potx" id="{DF040941-0DE4-47FA-97E3-0398349CBB5C}" vid="{6C8C4DF5-3178-429A-A8BE-8D1819160862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_MOD_STRANDARD_COMM EXTERNE POWERPOINT _V1.0.potx" id="{DF040941-0DE4-47FA-97E3-0398349CBB5C}" vid="{6EE02706-072A-42B0-A1C0-30A774BD3A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NS - Documents" ma:contentTypeID="0x01010025D51986A92A4A09A02FDEBEEE24DB6100C1277018DFD0264787B1ADA5EC88E39F" ma:contentTypeVersion="139" ma:contentTypeDescription="" ma:contentTypeScope="" ma:versionID="c8d0faae7b9e619d7c466aebd72f04f6">
  <xsd:schema xmlns:xsd="http://www.w3.org/2001/XMLSchema" xmlns:xs="http://www.w3.org/2001/XMLSchema" xmlns:p="http://schemas.microsoft.com/office/2006/metadata/properties" xmlns:ns1="http://schemas.microsoft.com/sharepoint/v3" xmlns:ns2="326c598c-3f29-4e24-8a0a-6da715b1eca3" xmlns:ns3="2bea1f7a-ee61-4238-bf3c-b2bcc7739176" targetNamespace="http://schemas.microsoft.com/office/2006/metadata/properties" ma:root="true" ma:fieldsID="9437bacdf07eb4a2fb74c92b0c28bec2" ns1:_="" ns2:_="" ns3:_="">
    <xsd:import namespace="http://schemas.microsoft.com/sharepoint/v3"/>
    <xsd:import namespace="326c598c-3f29-4e24-8a0a-6da715b1eca3"/>
    <xsd:import namespace="2bea1f7a-ee61-4238-bf3c-b2bcc7739176"/>
    <xsd:element name="properties">
      <xsd:complexType>
        <xsd:sequence>
          <xsd:element name="documentManagement">
            <xsd:complexType>
              <xsd:all>
                <xsd:element ref="ns1:Author" minOccurs="0"/>
                <xsd:element ref="ns1:Editor" minOccurs="0"/>
                <xsd:element ref="ns2:TaxCatchAll" minOccurs="0"/>
                <xsd:element ref="ns2:TaxCatchAllLabel" minOccurs="0"/>
                <xsd:element ref="ns2:i8143bb12cf545acb6a941be9b8bd6ea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uthor" ma:index="4" nillable="true" ma:displayName="Créé par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13" nillable="true" ma:displayName="Modifié par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c598c-3f29-4e24-8a0a-6da715b1eca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890a02d-e96c-4bde-8c11-25130cc8c3b1}" ma:internalName="TaxCatchAll" ma:showField="CatchAllData" ma:web="326c598c-3f29-4e24-8a0a-6da715b1e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hidden="true" ma:list="{7890a02d-e96c-4bde-8c11-25130cc8c3b1}" ma:internalName="TaxCatchAllLabel" ma:readOnly="true" ma:showField="CatchAllDataLabel" ma:web="326c598c-3f29-4e24-8a0a-6da715b1ec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8143bb12cf545acb6a941be9b8bd6ea" ma:index="18" nillable="true" ma:taxonomy="true" ma:internalName="i8143bb12cf545acb6a941be9b8bd6ea" ma:taxonomyFieldName="NeosBaseRubrique" ma:displayName="Rubrique" ma:readOnly="false" ma:fieldId="{28143bb1-2cf5-45ac-b6a9-41be9b8bd6ea}" ma:sspId="c4480557-28ee-4200-b705-f4b4ceb9c11a" ma:termSetId="c25cb512-718c-41e1-860a-ddf3abf7165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a1f7a-ee61-4238-bf3c-b2bcc77391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Type de contenu"/>
        <xsd:element ref="dc:title" minOccurs="0" maxOccurs="1" ma:index="0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8143bb12cf545acb6a941be9b8bd6ea xmlns="326c598c-3f29-4e24-8a0a-6da715b1eca3">
      <Terms xmlns="http://schemas.microsoft.com/office/infopath/2007/PartnerControls"/>
    </i8143bb12cf545acb6a941be9b8bd6ea>
    <TaxCatchAll xmlns="326c598c-3f29-4e24-8a0a-6da715b1eca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585CF9-F108-4628-920D-99A8A6395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26c598c-3f29-4e24-8a0a-6da715b1eca3"/>
    <ds:schemaRef ds:uri="2bea1f7a-ee61-4238-bf3c-b2bcc77391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4EA53D-641F-4C7B-970C-18148722E1D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2bea1f7a-ee61-4238-bf3c-b2bcc7739176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326c598c-3f29-4e24-8a0a-6da715b1eca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FC4CDA0-1203-41E6-8D60-DEB7A4F80D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ANS_MOD_STRANDARD_COMM EXTERNE POWERPOINT _V1.0</Template>
  <TotalTime>0</TotalTime>
  <Words>375</Words>
  <Application>Microsoft Office PowerPoint</Application>
  <PresentationFormat>Grand écran</PresentationFormat>
  <Paragraphs>41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Marianne</vt:lpstr>
      <vt:lpstr>Wingdings</vt:lpstr>
      <vt:lpstr>Thème Office</vt:lpstr>
      <vt:lpstr>1_Thème Office</vt:lpstr>
      <vt:lpstr>Talents de la e-santé 2023 Dossier de candidature (merci de respecter le nombre de slides)   Inscription obligatoire sur le formulaire : https://forms.info.esante.gouv.fr/633bfa1fed7280366e793f1f/EnINh9N9QdiN9ngdCBN_hA/form.html </vt:lpstr>
      <vt:lpstr>Sommaire</vt:lpstr>
      <vt:lpstr>Identité graphique du projet</vt:lpstr>
      <vt:lpstr>Présentation des porteurs du projet  les candidats déposant et les contributeurs associés de type professionnels de santé, structures sanitaires et/ou médico-sociales, entreprises du numérique en santé et institutionnels dans le secteur du numérique en santé.</vt:lpstr>
      <vt:lpstr>Description du projet qui devra mettre en avant les points suivants (200 mots max)</vt:lpstr>
      <vt:lpstr>Usages, indicateurs et pérennité du projet</vt:lpstr>
      <vt:lpstr>Impact sur l’organisation des soins, l’intérêt médical et les soignants</vt:lpstr>
      <vt:lpstr>Cette présentation peut être accompagnée d’une vidéo de présentation.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Sarah CASTELNAU</dc:creator>
  <cp:lastModifiedBy>Manon ROCROY</cp:lastModifiedBy>
  <cp:revision>12</cp:revision>
  <cp:lastPrinted>2021-08-27T14:04:11Z</cp:lastPrinted>
  <dcterms:created xsi:type="dcterms:W3CDTF">2021-10-13T07:30:08Z</dcterms:created>
  <dcterms:modified xsi:type="dcterms:W3CDTF">2023-11-16T09:41:43Z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0x01010025D51986A92A4A09A02FDEBEEE24DB6100C1277018DFD0264787B1ADA5EC88E39F</vt:lpwstr>
  </property>
</Properties>
</file>